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notesSlides/notesSlide5.xml" ContentType="application/vnd.openxmlformats-officedocument.presentationml.notesSlide+xml"/>
  <Override PartName="/ppt/ink/ink8.xml" ContentType="application/inkml+xml"/>
  <Override PartName="/ppt/notesSlides/notesSlide6.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notesSlides/notesSlide7.xml" ContentType="application/vnd.openxmlformats-officedocument.presentationml.notesSlide+xml"/>
  <Override PartName="/ppt/ink/ink12.xml" ContentType="application/inkml+xml"/>
  <Override PartName="/ppt/tags/tag1.xml" ContentType="application/vnd.openxmlformats-officedocument.presentationml.tags+xml"/>
  <Override PartName="/ppt/notesSlides/notesSlide8.xml" ContentType="application/vnd.openxmlformats-officedocument.presentationml.notesSlide+xml"/>
  <Override PartName="/ppt/ink/ink13.xml" ContentType="application/inkml+xml"/>
  <Override PartName="/ppt/tags/tag2.xml" ContentType="application/vnd.openxmlformats-officedocument.presentationml.tags+xml"/>
  <Override PartName="/ppt/notesSlides/notesSlide9.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7.xml" ContentType="application/inkml+xml"/>
  <Override PartName="/ppt/tags/tag3.xml" ContentType="application/vnd.openxmlformats-officedocument.presentationml.tags+xml"/>
  <Override PartName="/ppt/ink/ink18.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19.xml" ContentType="application/inkml+xml"/>
  <Override PartName="/ppt/ink/ink20.xml" ContentType="application/inkml+xml"/>
  <Override PartName="/ppt/ink/ink21.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ink/ink22.xml" ContentType="application/inkml+xml"/>
  <Override PartName="/ppt/tags/tag9.xml" ContentType="application/vnd.openxmlformats-officedocument.presentationml.tags+xml"/>
  <Override PartName="/ppt/ink/ink23.xml" ContentType="application/inkml+xml"/>
  <Override PartName="/ppt/ink/ink24.xml" ContentType="application/inkml+xml"/>
  <Override PartName="/ppt/ink/ink25.xml" ContentType="application/inkml+xml"/>
  <Override PartName="/ppt/notesSlides/notesSlide11.xml" ContentType="application/vnd.openxmlformats-officedocument.presentationml.notesSlide+xml"/>
  <Override PartName="/ppt/ink/ink26.xml" ContentType="application/inkml+xml"/>
  <Override PartName="/ppt/tags/tag10.xml" ContentType="application/vnd.openxmlformats-officedocument.presentationml.tags+xml"/>
  <Override PartName="/ppt/tags/tag11.xml" ContentType="application/vnd.openxmlformats-officedocument.presentationml.tags+xml"/>
  <Override PartName="/ppt/notesSlides/notesSlide12.xml" ContentType="application/vnd.openxmlformats-officedocument.presentationml.notesSlide+xml"/>
  <Override PartName="/ppt/ink/ink27.xml" ContentType="application/inkml+xml"/>
  <Override PartName="/ppt/ink/ink28.xml" ContentType="application/inkml+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ink/ink29.xml" ContentType="application/inkml+xml"/>
  <Override PartName="/ppt/tags/tag15.xml" ContentType="application/vnd.openxmlformats-officedocument.presentationml.tags+xml"/>
  <Override PartName="/ppt/ink/ink30.xml" ContentType="application/inkml+xml"/>
  <Override PartName="/ppt/tags/tag16.xml" ContentType="application/vnd.openxmlformats-officedocument.presentationml.tags+xml"/>
  <Override PartName="/ppt/ink/ink31.xml" ContentType="application/inkml+xml"/>
  <Override PartName="/ppt/ink/ink32.xml" ContentType="application/inkml+xml"/>
  <Override PartName="/ppt/notesSlides/notesSlide14.xml" ContentType="application/vnd.openxmlformats-officedocument.presentationml.notesSlide+xml"/>
  <Override PartName="/ppt/ink/ink33.xml" ContentType="application/inkml+xml"/>
  <Override PartName="/ppt/notesSlides/notesSlide15.xml" ContentType="application/vnd.openxmlformats-officedocument.presentationml.notesSlide+xml"/>
  <Override PartName="/ppt/ink/ink34.xml" ContentType="application/inkml+xml"/>
  <Override PartName="/ppt/notesSlides/notesSlide16.xml" ContentType="application/vnd.openxmlformats-officedocument.presentationml.notesSlide+xml"/>
  <Override PartName="/ppt/ink/ink35.xml" ContentType="application/inkml+xml"/>
  <Override PartName="/ppt/tags/tag17.xml" ContentType="application/vnd.openxmlformats-officedocument.presentationml.tags+xml"/>
  <Override PartName="/ppt/ink/ink36.xml" ContentType="application/inkml+xml"/>
  <Override PartName="/ppt/ink/ink37.xml" ContentType="application/inkml+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ink/ink38.xml" ContentType="application/inkml+xml"/>
  <Override PartName="/ppt/tags/tag21.xml" ContentType="application/vnd.openxmlformats-officedocument.presentationml.tags+xml"/>
  <Override PartName="/ppt/ink/ink39.xml" ContentType="application/inkml+xml"/>
  <Override PartName="/ppt/tags/tag22.xml" ContentType="application/vnd.openxmlformats-officedocument.presentationml.tags+xml"/>
  <Override PartName="/ppt/ink/ink40.xml" ContentType="application/inkml+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ink/ink41.xml" ContentType="application/inkml+xml"/>
  <Override PartName="/ppt/ink/ink42.xml" ContentType="application/inkml+xml"/>
  <Override PartName="/ppt/ink/ink43.xml" ContentType="application/inkml+xml"/>
  <Override PartName="/ppt/ink/ink44.xml" ContentType="application/inkml+xml"/>
  <Override PartName="/ppt/tags/tag26.xml" ContentType="application/vnd.openxmlformats-officedocument.presentationml.tags+xml"/>
  <Override PartName="/ppt/ink/ink45.xml" ContentType="application/inkml+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7.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tags/tag35.xml" ContentType="application/vnd.openxmlformats-officedocument.presentationml.tags+xml"/>
  <Override PartName="/ppt/ink/ink51.xml" ContentType="application/inkml+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ink/ink52.xml" ContentType="application/inkml+xml"/>
  <Override PartName="/ppt/tags/tag42.xml" ContentType="application/vnd.openxmlformats-officedocument.presentationml.tags+xml"/>
  <Override PartName="/ppt/ink/ink53.xml" ContentType="application/inkml+xml"/>
  <Override PartName="/ppt/tags/tag43.xml" ContentType="application/vnd.openxmlformats-officedocument.presentationml.tags+xml"/>
  <Override PartName="/ppt/ink/ink54.xml" ContentType="application/inkml+xml"/>
  <Override PartName="/ppt/ink/ink55.xml" ContentType="application/inkml+xml"/>
  <Override PartName="/ppt/tags/tag44.xml" ContentType="application/vnd.openxmlformats-officedocument.presentationml.tags+xml"/>
  <Override PartName="/ppt/ink/ink56.xml" ContentType="application/inkml+xml"/>
  <Override PartName="/ppt/ink/ink57.xml" ContentType="application/inkml+xml"/>
  <Override PartName="/ppt/tags/tag45.xml" ContentType="application/vnd.openxmlformats-officedocument.presentationml.tags+xml"/>
  <Override PartName="/ppt/ink/ink58.xml" ContentType="application/inkml+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ink/ink59.xml" ContentType="application/inkml+xml"/>
  <Override PartName="/ppt/ink/ink60.xml" ContentType="application/inkml+xml"/>
  <Override PartName="/ppt/ink/ink6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681" r:id="rId3"/>
    <p:sldId id="682" r:id="rId4"/>
    <p:sldId id="457" r:id="rId5"/>
    <p:sldId id="458" r:id="rId6"/>
    <p:sldId id="300" r:id="rId7"/>
    <p:sldId id="691" r:id="rId8"/>
    <p:sldId id="301" r:id="rId9"/>
    <p:sldId id="308" r:id="rId10"/>
    <p:sldId id="704" r:id="rId11"/>
    <p:sldId id="692" r:id="rId12"/>
    <p:sldId id="309" r:id="rId13"/>
    <p:sldId id="311" r:id="rId14"/>
    <p:sldId id="312" r:id="rId15"/>
    <p:sldId id="314" r:id="rId16"/>
    <p:sldId id="686" r:id="rId17"/>
    <p:sldId id="685" r:id="rId18"/>
    <p:sldId id="687" r:id="rId19"/>
    <p:sldId id="290" r:id="rId20"/>
    <p:sldId id="291" r:id="rId21"/>
    <p:sldId id="292" r:id="rId22"/>
    <p:sldId id="293" r:id="rId23"/>
    <p:sldId id="688" r:id="rId24"/>
    <p:sldId id="723" r:id="rId25"/>
    <p:sldId id="295" r:id="rId26"/>
    <p:sldId id="725" r:id="rId27"/>
    <p:sldId id="296" r:id="rId28"/>
    <p:sldId id="689" r:id="rId29"/>
    <p:sldId id="690" r:id="rId30"/>
    <p:sldId id="724" r:id="rId31"/>
    <p:sldId id="713" r:id="rId32"/>
    <p:sldId id="262" r:id="rId33"/>
    <p:sldId id="705" r:id="rId34"/>
    <p:sldId id="694" r:id="rId35"/>
    <p:sldId id="263" r:id="rId36"/>
    <p:sldId id="707" r:id="rId37"/>
    <p:sldId id="708" r:id="rId38"/>
    <p:sldId id="267" r:id="rId39"/>
    <p:sldId id="268" r:id="rId40"/>
    <p:sldId id="269" r:id="rId41"/>
    <p:sldId id="270" r:id="rId42"/>
    <p:sldId id="706" r:id="rId43"/>
    <p:sldId id="714" r:id="rId44"/>
    <p:sldId id="272" r:id="rId45"/>
    <p:sldId id="696" r:id="rId46"/>
    <p:sldId id="695" r:id="rId47"/>
    <p:sldId id="697" r:id="rId48"/>
    <p:sldId id="698" r:id="rId49"/>
    <p:sldId id="699" r:id="rId50"/>
    <p:sldId id="700" r:id="rId51"/>
    <p:sldId id="709" r:id="rId52"/>
    <p:sldId id="277" r:id="rId53"/>
    <p:sldId id="278" r:id="rId54"/>
    <p:sldId id="721" r:id="rId55"/>
    <p:sldId id="712" r:id="rId56"/>
    <p:sldId id="701" r:id="rId57"/>
    <p:sldId id="730" r:id="rId58"/>
    <p:sldId id="703" r:id="rId59"/>
    <p:sldId id="710" r:id="rId60"/>
    <p:sldId id="422" r:id="rId61"/>
    <p:sldId id="421" r:id="rId62"/>
    <p:sldId id="402" r:id="rId63"/>
    <p:sldId id="403" r:id="rId64"/>
    <p:sldId id="404" r:id="rId65"/>
    <p:sldId id="405" r:id="rId66"/>
    <p:sldId id="407" r:id="rId67"/>
    <p:sldId id="408" r:id="rId68"/>
    <p:sldId id="409" r:id="rId69"/>
    <p:sldId id="693" r:id="rId70"/>
    <p:sldId id="711" r:id="rId71"/>
    <p:sldId id="423" r:id="rId72"/>
    <p:sldId id="427" r:id="rId73"/>
    <p:sldId id="411" r:id="rId74"/>
    <p:sldId id="412" r:id="rId75"/>
    <p:sldId id="413" r:id="rId76"/>
    <p:sldId id="414" r:id="rId77"/>
    <p:sldId id="726" r:id="rId78"/>
    <p:sldId id="727" r:id="rId79"/>
    <p:sldId id="728" r:id="rId80"/>
    <p:sldId id="418" r:id="rId81"/>
    <p:sldId id="419" r:id="rId82"/>
    <p:sldId id="431" r:id="rId83"/>
    <p:sldId id="432" r:id="rId84"/>
    <p:sldId id="433" r:id="rId85"/>
    <p:sldId id="434" r:id="rId86"/>
    <p:sldId id="435" r:id="rId87"/>
    <p:sldId id="441" r:id="rId88"/>
    <p:sldId id="442" r:id="rId89"/>
    <p:sldId id="72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D67"/>
    <a:srgbClr val="E0224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01"/>
    <p:restoredTop sz="86455" autoAdjust="0"/>
  </p:normalViewPr>
  <p:slideViewPr>
    <p:cSldViewPr snapToGrid="0" showGuides="1">
      <p:cViewPr varScale="1">
        <p:scale>
          <a:sx n="83" d="100"/>
          <a:sy n="83" d="100"/>
        </p:scale>
        <p:origin x="126" y="186"/>
      </p:cViewPr>
      <p:guideLst>
        <p:guide orient="horz" pos="374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ings\Dropbox\2Teaching\Prescriptive%20analytics\Course_materials\Slides\Lecture%2010,%20Stochastic%20Opt%201\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Sheet1!$C$3</c:f>
              <c:strCache>
                <c:ptCount val="1"/>
                <c:pt idx="0">
                  <c:v>Hot Coffees</c:v>
                </c:pt>
              </c:strCache>
            </c:strRef>
          </c:tx>
          <c:spPr>
            <a:ln w="28575" cap="rnd">
              <a:solidFill>
                <a:schemeClr val="accent1"/>
              </a:solidFill>
              <a:round/>
            </a:ln>
            <a:effectLst/>
          </c:spPr>
          <c:marker>
            <c:symbol val="none"/>
          </c:marker>
          <c:val>
            <c:numRef>
              <c:f>Sheet1!$C$4:$C$13</c:f>
              <c:numCache>
                <c:formatCode>General</c:formatCode>
                <c:ptCount val="10"/>
                <c:pt idx="0">
                  <c:v>360</c:v>
                </c:pt>
                <c:pt idx="1">
                  <c:v>790</c:v>
                </c:pt>
                <c:pt idx="2">
                  <c:v>840</c:v>
                </c:pt>
                <c:pt idx="3">
                  <c:v>260</c:v>
                </c:pt>
                <c:pt idx="4">
                  <c:v>190</c:v>
                </c:pt>
                <c:pt idx="5">
                  <c:v>300</c:v>
                </c:pt>
                <c:pt idx="6">
                  <c:v>490</c:v>
                </c:pt>
                <c:pt idx="7">
                  <c:v>150</c:v>
                </c:pt>
                <c:pt idx="8">
                  <c:v>550</c:v>
                </c:pt>
                <c:pt idx="9">
                  <c:v>510</c:v>
                </c:pt>
              </c:numCache>
            </c:numRef>
          </c:val>
          <c:smooth val="0"/>
          <c:extLst>
            <c:ext xmlns:c16="http://schemas.microsoft.com/office/drawing/2014/chart" uri="{C3380CC4-5D6E-409C-BE32-E72D297353CC}">
              <c16:uniqueId val="{00000000-6D9D-4CD3-A2EA-ACDCA167E2E0}"/>
            </c:ext>
          </c:extLst>
        </c:ser>
        <c:ser>
          <c:idx val="1"/>
          <c:order val="1"/>
          <c:tx>
            <c:strRef>
              <c:f>Sheet1!$D$3</c:f>
              <c:strCache>
                <c:ptCount val="1"/>
                <c:pt idx="0">
                  <c:v>Cold Drinks</c:v>
                </c:pt>
              </c:strCache>
            </c:strRef>
          </c:tx>
          <c:spPr>
            <a:ln w="28575" cap="rnd">
              <a:solidFill>
                <a:schemeClr val="accent2"/>
              </a:solidFill>
              <a:round/>
            </a:ln>
            <a:effectLst/>
          </c:spPr>
          <c:marker>
            <c:symbol val="none"/>
          </c:marker>
          <c:val>
            <c:numRef>
              <c:f>Sheet1!$D$4:$D$13</c:f>
              <c:numCache>
                <c:formatCode>General</c:formatCode>
                <c:ptCount val="10"/>
                <c:pt idx="0">
                  <c:v>360</c:v>
                </c:pt>
                <c:pt idx="1">
                  <c:v>110</c:v>
                </c:pt>
                <c:pt idx="2">
                  <c:v>30</c:v>
                </c:pt>
                <c:pt idx="3">
                  <c:v>90</c:v>
                </c:pt>
                <c:pt idx="4">
                  <c:v>450</c:v>
                </c:pt>
                <c:pt idx="5">
                  <c:v>230</c:v>
                </c:pt>
                <c:pt idx="6">
                  <c:v>60</c:v>
                </c:pt>
                <c:pt idx="7">
                  <c:v>290</c:v>
                </c:pt>
                <c:pt idx="8">
                  <c:v>140</c:v>
                </c:pt>
                <c:pt idx="9">
                  <c:v>290</c:v>
                </c:pt>
              </c:numCache>
            </c:numRef>
          </c:val>
          <c:smooth val="0"/>
          <c:extLst>
            <c:ext xmlns:c16="http://schemas.microsoft.com/office/drawing/2014/chart" uri="{C3380CC4-5D6E-409C-BE32-E72D297353CC}">
              <c16:uniqueId val="{00000001-6D9D-4CD3-A2EA-ACDCA167E2E0}"/>
            </c:ext>
          </c:extLst>
        </c:ser>
        <c:dLbls>
          <c:showLegendKey val="0"/>
          <c:showVal val="0"/>
          <c:showCatName val="0"/>
          <c:showSerName val="0"/>
          <c:showPercent val="0"/>
          <c:showBubbleSize val="0"/>
        </c:dLbls>
        <c:smooth val="0"/>
        <c:axId val="742792544"/>
        <c:axId val="742792960"/>
      </c:lineChart>
      <c:catAx>
        <c:axId val="74279254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42792960"/>
        <c:crosses val="autoZero"/>
        <c:auto val="1"/>
        <c:lblAlgn val="ctr"/>
        <c:lblOffset val="100"/>
        <c:noMultiLvlLbl val="0"/>
      </c:catAx>
      <c:valAx>
        <c:axId val="742792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42792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2E2D67"/>
      </a:solidFill>
    </a:ln>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711"/>
    </inkml:context>
    <inkml:brush xml:id="br0">
      <inkml:brushProperty name="height" value="0.053" units="cm"/>
      <inkml:brushProperty name="color" value="#FF0000"/>
    </inkml:brush>
  </inkml:definitions>
  <inkml:trace contextRef="#ctx0" brushRef="#br0">3734 6412 8549,'0'-8'-137,"0"-1"194,0 0 0,0 2 340,0-1 0,0 4 1,0-5-1,-1 1 0,-2 0 966,-1-1-1220,0 7 135,4-4 209,0 6-703,0 0 464,5 0-169,2 0 0,10 0 5,-1 0 1,2 0 102,-1 0 1,-2 2-29,5 2 0,1-3-56,4 3 1,-4 2-64,-1-2 1,1 1 91,4 0 1,0-4-219,-1 3 193,1 3-12,0-6-71,0 10 1,-5-8 5,1 5 0,0-5 76,4 1-286,-6 3 244,4-6-9,2 11-83,1-11 0,5 6-42,-7-3-210,7-3 297,-5 5 1,8-2-6,-5 0 0,4 0-14,-4-4 0,0 4-2,-4 0-156,0 1 153,0 0-16,0-3 7,-1 3 0,0-5-18,-3 0 1,2 1 136,-2 4 1,-2-4 415,2 3-237,-6-3-126,8-1 0,-8 0-81,6 0 0,-4 0 17,3 0 0,-3 0 27,3 0 303,1 0-349,4 0 1,0-4 87,0 0 1,1-1 346,3 1-352,-3 2-9,10-9 1,-9 6 48,6-4 0,0-2-30,5 3 0,0 1 93,4-1-23,-4 5-898,10-8 842,-3 10 29,4-10-92,1 9 1,-5-7 137,1 5-130,-1-6 0,1 9 46,-1-4 0,-1 0-158,2 1 0,1 0-311,-6 4 108,-5-6 292,0 5 0,-5-5 46,7 6-365,-7 0 284,0 0 14,-7 0-27,1 0-149,0 0 1,0 4 65,0 0 836,-6 1-757,4 0 0,-5-4 84,3 4-136,2 2 11,-3-6 1,5 9 177,-1-6 71,-4 0-13,3 1-188,-4-3 92,6 3 0,-4-1-65,0 0 1,-1 5-186,5-5-49,0 0 214,0 2 1,-5-5 62,1 3-22,0-3-195,-2-1 1,9 0-421,-4 0 1,4 0-31,-3 0 0,0 0-160,-1 0 0,1-4-1036,0 0 0,-4-4 808,-1 4 0,1 0 928,4 4 0,0-6 0,-1-1 0</inkml:trace>
  <inkml:trace contextRef="#ctx0" brushRef="#br0" timeOffset="1">13820 6152 7993,'-6'-13'-455,"1"5"319,-4 0 0,2 5 136,3-1 0,2 2 482,-7 2 1,5 0 35,-4 0-222,0 0-253,-5 0 1,5 6 152,0 2-224,-1 3 120,-3-4 0,0 4 86,-1-3 1,1 3-58,-1 2 0,2-1-8,3 1 1,-2-1 18,6 0 0,-1 2-93,1 3 1,2-4 75,-2 4 0,3 1 19,1-2 1,1 2-149,3-1 1,-1-3-10,5 2 0,1-2-41,3-2 1,-4 2 68,0 3 1,-1-3-231,2 2 0,0-2 75,-5-2 0,1 5-52,-5-1 1,0 2 37,0-1 0,0-3 53,0 2 1,-6-1 131,-2 2 0,1-3-102,-1 2 0,-1-4 116,-3-3 1,0 2-113,-1-3 1,5-1 343,0 1-202,-1-5 318,-3 8-19,5-10-193,-4 5-168,10-6 108,-5 0-246,6 0 190,0 0 0,4 1 259,0 3 1,10 3-85,-1 6 0,2 0-164,-3 4 1,1 2 156,-1 6 1,0 5 122,1 3 0,-1-1-353,1 1 0,-2-1 37,-3 1 0,1 1-597,-4-5 0,4-1 305,0-7 1,-3 1-873,3-6 0,-5 1 543,4-5 1,0 1 590,5-1 0,-1 0 0,1 1 0</inkml:trace>
  <inkml:trace contextRef="#ctx0" brushRef="#br0" timeOffset="2">14117 6003 7938,'-7'-13'1771,"2"6"-1303,5 2-370,0 5 1,0 5 121,0 4 1,0 3-100,0 5 1,4 2 75,0 6 0,4 1-254,-3 3 0,3-4 110,-4-1 0,0 0 155,-4-8 1,2 1-497,2-5 1,-3 1 47,3-1-75,-2-5 104,-2-1 482,0-6-174,0 0-116,0-6 1,4-6-1,0-8 38,-1 1 1,2-4 9,-1 2 0,2 3 259,-2 2-261,-3 2 30,5 1-25,-6 1 225,5 5-1,-3 2-204,3-1 15,-5 5 232,6-5-137,-5 6 0,9 6 89,-6 2-171,5 3 1,-3 1-65,2 1 1,2-1 234,-6 1-615,6-1 197,-3 0-231,-1 1 132,6-6 50,-11-2 157,4-5-24,-5 0 1,2-1-100,2-3 295,-3-3 0,6-6-83,-3 1-68,3 0 128,0-6 1,3 4-109,-6-3 1,4 4 296,-4 0-129,0 1 508,2 5-563,-5 1-39,5 6 252,-1 0-136,-3 0-70,9 0 146,-10 0-93,10 6 0,-4 1-212,0 5-208,-2 1 148,1-1 214,-5 0-1226,5-5 569,-6 4 224,0-4 159,0 0-26,0 4 0,5-10-2119,-3 10 1051,3-9 525,1 9 746,-5-10 0,10 10 0,-4-4 0</inkml:trace>
  <inkml:trace contextRef="#ctx0" brushRef="#br0" timeOffset="3">14564 6052 8259,'0'7'1515,"0"0"-1019,0-3-171,0-2 1,1 7-106,3-5 1,3 5 123,6-5 1,3 0-125,1-4 1,5 0-283,-1 0 1,-2-1-659,2-4 0,-6 3 874,1-7 0,-2 5 0,-2-4-661,1-2 113,-6-1 194,4-1 0,-6 0 0,4-1-272,-5 1 257,-3-1 1,-6 1 225,-4 0 1,2 1-109,-1 2 1,0 2-47,-5 3 1,1 3 35,0-3 0,-1 4 480,1 4 0,-5 3-157,1 5 0,-1 2 335,5 2 1,5 0-216,3 4 1,-2 0-355,2 0 0,0 2-358,4-5 0,4 1 250,0-2 0,7-6-244,2 2 1,0-3 52,8-1 139,0-3-94,4-5-20,-1 0 88,1 0 50,0-5 1,0-2 50,0-5 0,-1-1 77,1 1-149,0-6 8,0 4 1001,-6-4-908,5 0 1,-12 3-43,0-6 0,-1 6-19,-6-1 49,4-4 892,-7 7 0,2-4-15,-8 9-22,2 2-322,-9 6-99,4 0-90,-5 0 1,0 2-70,-1 2 1,1 3-1,1 5-111,2 1 0,0 4 102,5 4 0,-2-2-134,2 2 1,3-4 82,-4 3 0,4-5-648,1 2 374,6-3 1,0-3 91,7-3 0,-1-2-339,1-6 0,-1 0 154,1 0 0,-1-2 113,0-2 0,1-3 5,-1-5 1,1-2-72,-1-3 1,-4 4 181,0-4 1,-3 3 126,3 2 0,-5 0 776,1-1-425,-3 6 49,-1 2-252,0 5-137,0 0 1,0 5 42,0 4 1,2 2-454,2 1 0,-3 0-598,3 1 1,2-1 499,-2 1 0,5-5-406,0 0 0,-2-5 312,1 1 0,-1-1 90,1 1 0,3-3 383,-3 3 0,9-8 0,2-3 0</inkml:trace>
  <inkml:trace contextRef="#ctx0" brushRef="#br0" timeOffset="4">15358 5891 7938,'0'13'1510,"0"-1"-1037,0 0 1,-2 1-1,0 1 35,-2 2 0,-1-2-230,5 2 0,0 0-58,0 0 1,0-2 275,0 2-759,0-2 1,0-1-705,0-1 825,0-5 78,0-2-17,0 1-307,0-5 1,0 3 121,0-8 1,5-3 59,-1-5 1,4-2 94,-4-2 0,6 0 108,-2-4 0,-1 3 136,1-3 0,-1 4-72,1 0 0,3 2 436,-2 2 1,-2 5-222,1 3 1,-4-2 132,4 2 1,-4 1-154,5 7 0,-2-1 386,1 5 1,1 1-149,-4 3 0,3 5-402,-4-1 0,4 2-1961,-4-1 1,5-2 1919,-5 5 0,1 1 112,-1 4-163,-2 5 0,-2 2 0,-7 5 0</inkml:trace>
  <inkml:trace contextRef="#ctx0" brushRef="#br0" timeOffset="5">14279 7045 8016,'-13'-13'941,"6"1"-6,2 5-354,5 1-14,0 6 513,0 0-677,0 6-175,5 1 1,2 11-1,0 1-277,4 6 0,-4 0 128,5-1 1,-3-3-217,-1 0 1,0-6 78,5 1 1,-1-6 29,0-2 1,1-5 97,-1 1 1,1-2-3,-1-2 0,2-6-65,2-2 1,-2-9 33,3-3 0,-2-4-9,1-1 0,-6-1 16,2-3 1,-6 3 15,2-3 0,-5 3-12,1 1 1,-2 4-433,-2 1 0,0 9-529,0-2 0,0 8-43,0-3-1296,0 5 1211,5 8 1041,2 9 0,5 11 0,1 0 0</inkml:trace>
  <inkml:trace contextRef="#ctx0" brushRef="#br0" timeOffset="6">14948 7119 8016,'13'-17'0,"-1"1"0,-5-6 0,4 8 167,-9-9 0,2 9 587,-8-3 55,-3 4-290,-6 0-65,-5 6 1,3-2-28,-5 4 0,-1 1-122,-4 4 0,0 6-77,0 2 0,2 4-5,2 5 0,2-3 5,2 2 1,5 2-223,0-1 1,1-1-76,7-3 0,-1-1-174,5 1 0,2-2-1524,2-3 1811,3 3 0,9-10-314,1 3 1,4-2 41,-5-2 1,6-6-353,-1-2 1,-2-3 160,2-1 1,-5-1 63,5 1 1,-6 1 164,2 2 1,-8 4 517,0 5 1,-5 0 554,4 0 1,-4 0-979,4 0 0,-5 5 54,1 4 1,-2 3 29,-2 5 1,4-4 226,0 4 1,6-7-98,-2-2 1,3-5-468,1 1 1,2-3 170,3-1 1,-4 0-157,4 0 1,1-5 55,-2-4 1,1-3 91,-5-5 1,1 2 116,-1-5 1,1 3-97,-1-4 1,-4 5 279,1-5 0,-5 2-60,4-2 0,-4-1-196,4 6 75,-5-1 1532,8 5-304,-9 5 1,3 3-528,-5 8 1,0 4-409,0 9 0,0-2 0,0 5 1,0 0 27,0 0 1,4 2-29,0-5 1,0 0-1844,-4-5 940,0 0 225,0 1 117,0-6 167,0-2 288,0-5 1,5-1-54,-1-3 0,0-3-122,-4-6 0,1 1 51,3 0 0,-1-1 33,5 1 0,-3 1-155,3 2 1,-4-2-265,4 3 1,0 3-274,5 0 0,-1 0 293,1 1 1,-1 0-522,0 4 0,2 0 889,3 0 0,-3 0 0,4 0 0</inkml:trace>
  <inkml:trace contextRef="#ctx0" brushRef="#br0" timeOffset="7">15631 6908 9136,'7'1'718,"-3"4"1,-3-3-491,-1 7 0,-1-5 973,-3 4-758,2 0 0,-3 5-261,5-1-325,0 1 0,0-1-823,0 0-881,0-5 1130,0 4-323,5-9 648,-3 3 0,5-5-286,-3 0 1,-3-1 677,3-3 0,-2-3 0,-2-6 0</inkml:trace>
  <inkml:trace contextRef="#ctx0" brushRef="#br0" timeOffset="8">15643 6846 8016,'0'-18'-1408,"0"4"1315,0-4 1470,0 12-1358,0 0 1,4 7-519,0 4 0,6 3 100,-2 8 399,3-2 0,2 10 0,-1-5 0</inkml:trace>
  <inkml:trace contextRef="#ctx0" brushRef="#br0" timeOffset="9">15991 6958 8016,'6'-13'0,"0"1"0,-6 0 0,-1 5 1339,-4 2-492,-1 4 0,-7 1-245,1 0 1,-1 0-226,1 0 0,-1 6-287,1 2 1,4 7 105,0 2 1,3 0-260,-3 0 1,5-3 107,-1 2 0,3-2-480,1-1 371,0-1 1,1-1-8,3-3 1,-1-2-306,5-6 1,-3 0 157,3 0 0,0 0-121,4 0 0,-3-4 101,-1-1 1,0-4 177,5 1 0,-5 1-173,0-2 344,-5 1-160,8-4-18,-10 5 1,6 1 474,-3 6 0,-2 6-194,2 2 0,-3 3-10,-1 2 0,2-1-89,2 0 0,-1-3-355,5-1 0,-4-1 114,4 1 0,1-1 196,3-3 1,0-3-103,1 4 1,-2-5-528,-3-5 0,3 3 35,-3-7 1,3 1 152,2-4 0,-1 3 173,1 1 1,-2-1-21,-3-8 0,2 3 243,-6-2 0,4 2-70,-4 2 1,4-5 169,-4 0 1,1 5 722,-5 4 715,0 0 517,0 1-936,0 1-694,0 6 0,0 6-81,0 2 0,0 3-141,0 1 1,-5 5-1,1-1 0,0 1-539,4-5 1,0 1 254,0-1 1,0-4-861,0 1-292,0-7 571,0 4 476,0-6 33,0 0 0,2-4-36,2 0 1,-2-9 26,7 5 0,-5-7 122,4 2 0,-5 1-40,1-5 1,2 8-10,-2 1 1,1 3 359,-1-3-207,-2 5 1,5-2-123,-3 5 0,-3 5-11,3 4 0,2 2 492,-2 1 1,4 5-167,-4-1 1,6 1-387,-2-5 0,-1 1-70,1-1 1,2-1-77,7-3 1,-4 2 1,4-6 1,2 0 99,2-4 0,2-1 19,2-3 0,0-3-20,0-6 1,-5 0 160,1-4 1,-2 3-90,2-2 0,-3 1 189,-6-2 0,-3 3-101,-1-2 1,-5-2 281,1 1 0,-3 1-128,-1 3 0,0 5-1,0 0 449,0 5 1,-5-3 275,-4 6-489,-2 0 1,-1 6-141,0 2 1,3 3 2,1 2 0,5 3-33,-1 1 0,3 1-302,1-2 1,0-2-12,0 3 1,4-2 94,0 1 0,6-2-289,-2 3 1,3-4 152,1 0 0,1-5-143,-1 0 1,1-4 84,-1 5 1,5-7-17,-1 3 1,1-4 108,-5-1 1,5 0-21,-1 0 1,1-6 7,-5-2 1,0-3 3,1-1 1,-2-1 168,-3 1 1,2 0-99,-6-1 1,0-1 295,-4-2 0,0 6 59,0-2-18,0 2 0,-1 3 165,-3 3-423,-3 3 0,-4 3 96,2 7 0,0-1 28,5 9 1,-1-4-1333,5 0 0,6 3 580,2 1 1,5 1-858,3-2 0,-1-3 109,6-1 1323,5 0 0,6-5 0,5 6 0</inkml:trace>
  <inkml:trace contextRef="#ctx0" brushRef="#br0" timeOffset="10">16946 5978 7990,'-9'-19'2033,"1"2"-902,5 9-659,-8-3 1,5 12-111,-7 3 1,-3 6-185,-1 15 0,0 2 61,5 11 1,4 4-587,0 4 1,3 2 236,-3 2 0,5-2-1057,-1-3 0,3 1 44,1-9 1,4 3 215,0-7 907,6-3 0,-3 1 0,5-7 0</inkml:trace>
  <inkml:trace contextRef="#ctx0" brushRef="#br0" timeOffset="11">16747 6350 7990,'-5'-7'726,"3"3"-127,-2 8 1,3 3-160,1 5 1,4 5-201,0-1 0,4 7-15,-3-3 1,3-1 42,-4 2 0,6-6-29,-2 2 1,1-8-253,0 0 0,2-6 109,-3 1 0,-1-3 122,1-1 0,2-3-198,6-5 1,-2-2-665,3-10 1,-2-1-818,1-4 0,-2 0 244,3 1 1217,-3-7 0,3 0 0,3-7 0</inkml:trace>
  <inkml:trace contextRef="#ctx0" brushRef="#br0" timeOffset="12">17355 5221 8006,'-5'-12'0,"3"5"774,-3 2 887,5 5-445,0 5-737,0 7 1,-2 8 288,-2 5-711,3-1 1,-5 7 131,6 2 1,0 3-297,0 1 0,0-1 139,0-3 1,4-2-36,1-2 1,3-7 105,-4 3 1,0-8-881,-4-1 151,6-2-128,-5-2 392,10-5 259,-10-1 1,9-12 145,-6-2 0,4-4-86,-3-5 0,3-2 111,-4-6 1,4-4-79,-4 0 0,5 0 220,-5 4 0,4 2-51,-4 2 0,0 3-88,-4 6 0,4 4-683,1-1 436,-1 7 0,1-4-234,4 6 1,-3 6 163,3 2 0,-1 3-908,4 1 0,1 1 1154,-1-1 0,1 1 0,-1-1 0</inkml:trace>
  <inkml:trace contextRef="#ctx0" brushRef="#br0" timeOffset="13">17653 5482 6870,'0'7'-852,"0"-2"3126,0-5-882,5 6-582,-3-5-291,3 5-90,-5-6-56,0 5-525,0-3 189,6 3 0,-5 1-335,5-5-697,-1 10 833,-3-4-670,9 0-830,-10 4 1220,4-10 209,-5 5 233,0-6 0,0 5 0,0 2 0</inkml:trace>
  <inkml:trace contextRef="#ctx0" brushRef="#br0" timeOffset="14">17690 5345 8006,'0'-24'0,"0"0"680,0 4 1,-1 2-166,-3 5 0,2 5 218,-2 0-984,-3 5 282,6-3-798,-5 6 1,8 2 462,2 2 1,3 3-671,5 5 0,5-4 974,-1 1 0,12-1 0,-2 4 0</inkml:trace>
  <inkml:trace contextRef="#ctx0" brushRef="#br0" timeOffset="15">17988 5308 8006,'-8'7'1146,"-1"-3"-475,1 3-174,1-6-54,2 11-601,-1-11 1,5 10 145,-3-3 0,2-1-53,2 1 0,0 1 51,0 3 0,2 0 113,2 1 0,1-1 12,3 1 0,3-2-73,-2-3 0,-2 3 24,1-3 0,-1 3-103,1 2 0,2-1-120,-6 0 0,0 1 133,-4-1 0,4 1-336,0-1 0,0-4-30,-4 1-135,0-1 195,0-1-80,0-2 282,0-5 0,0-1 1,0-3 0,2-5 16,2-7 0,-1-2 24,5-3 1,-1-3-54,1-1 0,3-1 54,-3-8 1,2 6-129,-2-6 0,3 1 98,-2-4 0,2 0 109,1 0 0,0-5 25,1 1 0,1 0 34,2 4 0,-6 3 806,2 1 0,-2 6-447,2-2 1,-1 7 92,-2 1 0,0 10 194,-5-1 1100,1 8-1238,-5-7 1,0 11-431,0 0 1,0 11-76,0 9 0,-2 5 186,-2 4 0,1 3-10,-5 5 1,5 0 13,-1 0 1,3 1-585,1-1 0,0-4 189,0 0 1,0-4-294,0 4 0,0-7 208,0-1 0,0-2 24,0-6 0,0-1 100,0-3 0,0-5 14,0 0 149,0-5-234,0 3 45,0-6 1,5-6 83,3-2 1,-1-3-252,2-2 0,-1 0 84,4-4 1,1 3 40,-1-2 0,1 6 51,-1 2 0,-4 4-195,0-5 434,1 7 0,-1-4-80,0 6 248,-5 0-182,8 6 1,-10 1 4,4 5 0,-4-4-95,-1 1 1,-1-3-196,-4 3 0,3 0 18,-7-5 1,1 5 101,-4-5 1,3 1 47,1 0-36,0-4 0,-4 4 345,-1-5 0,5 0 42,0 0 653,5 0-361,-3 0-434,6 0 0,0 2 181,0 2 1,2-1 83,2 5 0,7 0-1134,5 5 0,6-5 438,-1 0 1,8 0 245,4 5 0,3-1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943"/>
    </inkml:context>
    <inkml:brush xml:id="br0">
      <inkml:brushProperty name="height" value="0.053" units="cm"/>
      <inkml:brushProperty name="color" value="#FF0000"/>
    </inkml:brush>
  </inkml:definitions>
  <inkml:trace contextRef="#ctx0" brushRef="#br0">18062 11274 8822,'0'-7'2211,"0"1"-1667,0 6 2407,0 0-2631,6 0 0,1 0-81,5 0 1,0 4 12,1 1 1,-5-1-48,0-4 1,2 0 131,7 0 1,-4 0-121,4 0 1,-2 0 19,2 0 1,-2 0-124,5 0 0,-3 0 109,4 0 1,-5 0 14,5 0 0,-5 0-14,5 0 0,-6 0-233,2 0 0,1 0 122,-2 0 1,5-2-101,-5-2 1,5 3-6,-4-3 1,3 2 129,-3 2 0,4-4-101,-5 0 1,5 0 75,-5 4 0,2 0-3,-1 0 0,-3 0-5,2 0 1,-2 0-120,-2 0 0,1 0 109,-1 0 1,1 0-106,-1 0 0,0 0 143,1 0 1,-5 0-56,0 0 1,1 0-6,3 0 0,0 0-9,1 0 1,-1 0 187,1 0 0,-1 4-97,0 0 1,5 0-32,-1-4 0,1 0 125,-5 0-99,1 0 1,-1 0 61,1 0 39,-1 0-186,0-5 0,-3 3 153,-1-2-253,-5 3 89,2 1 0,-3 0-208,2 0 183,-3 0-151,5 0 109,-6 0-9818,0 0 9104,-6 0 0,-6 0 1,-8 0-1</inkml:trace>
  <inkml:trace contextRef="#ctx0" brushRef="#br0" timeOffset="1">18087 11249 8449,'-7'0'1443,"2"0"-1082,5 0 163,0 0 1,5 0-431,3 0 0,-1 0-52,2 0 0,0 4 57,8 0 0,-2 0 20,6-4 0,-5 0 39,5 0 1,-1 4-31,5 1 0,0-1 1,0-4 1,-2 0 32,-2 0 1,2 0-19,-2 0 1,1 0-22,-1 0 0,1 0 32,-6 0 0,5-2 115,-4-2 0,1 3-79,-2-3 1,-2 2 128,2 2 0,2-1-147,-1-3 1,4 2-22,-5-2 1,5 3 58,-5 1 1,5 0-188,-4 0 0,3-1 35,-3-4 0,1 4 56,-2-3 0,-1 3-102,6 1 1,-6 0 106,2 0 0,1 0 22,-2 0 0,1 0-40,-5 0 0,1 0 104,-1 0 1,0 0-83,1 0 0,-5 0 111,0 0-116,1 0 145,3 0-3,0 0-8,-5 0-155,4 0 122,-9 0 9,3 0-28,-5 0-1843,0 0 1,-5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945"/>
    </inkml:context>
    <inkml:brush xml:id="br0">
      <inkml:brushProperty name="height" value="0.053" units="cm"/>
      <inkml:brushProperty name="color" value="#FF0000"/>
    </inkml:brush>
  </inkml:definitions>
  <inkml:trace contextRef="#ctx0" brushRef="#br0">11549 13333 7964,'-6'0'1112,"0"0"-263,6 0 3122,0 0 1,6 0-3584,2 0 0,8 0-131,5 0 1,4 0-23,4 0 0,2-5 12,7 1 0,3 0-26,0 4 1,6-1-69,-1-3 1,2 2 81,2-2 0,-1 3-264,1 1 1,1 0 77,3 0 1,-3 1 101,2 3 1,-6-1-3,-1 5 1,-2-4 16,1 5 0,2-7 55,-5 3 0,4 0-67,0-1 0,2 0-129,2-4 1,-1 0 37,1 0 0,-2-4-60,-2 0 1,1-6-1,-6 2 0,-1 1 68,-7-1 1,1 4-66,-5-4 1,0 3 67,-4-3 0,-4 4-183,-1-4 0,-4 5 80,0-1 1,-8 1-1072,-3-1-473,1 3-1799,-4-5 2367,3 6 1005,-5 0 0,-11-5 0,-2-2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946"/>
    </inkml:context>
    <inkml:brush xml:id="br0">
      <inkml:brushProperty name="height" value="0.053" units="cm"/>
      <inkml:brushProperty name="color" value="#FF0000"/>
    </inkml:brush>
  </inkml:definitions>
  <inkml:trace contextRef="#ctx0" brushRef="#br0">5669 10158 8100,'-1'-12'-112,"-3"4"-135,2-3 485,-3 4-78,5 0 1,5 2 57,4 5 1,7 0-178,5 0 217,8 0-123,-3 0 1,15 0-52,1 0 189,10 0-320,5 0 1,10 0 111,3 0 1,-33-2-1,1 0-176,1 0 0,0 0 0,0-1 0,0 2 238,2 0 0,0 2-75,3-1 1,1 0-1,-1 0 1,0 0-29,1 0 1,1 0 0,0 0 0,1 0 67,1-1 0,0 2-1027,3 1 0,1 1 904,-5-3 0,1 1 20,4 5 0,-1-1 0,0-2 0,0 0-208,3 1 0,0 0 0,2 1 1,1 0 227,-3-3 1,-1 0 66,2 3 0,1 0-51,-1-5 1,1 1 0,3 4 0,0 0 31,0-3 0,1 0 1,0 1-1,-1-1 8,1 1 0,0-2 1,-2 0-1,0 0-18,2 1 1,0 0 97,0 2 1,0-1-294,-1-2 0,0-1 0,0 3 1,1 0 231,-2-3 0,-1 0-465,-3 0 1,0 0 476,7-1 0,-1 2 0,-7 1 1,-1 0-33,1 0 1,1 0 0,3 0 0,0 0 180,-6-2 0,1 0 0,1 0 0,0 0 7,-3 0 0,-1 0-179,-2 0 0,0 0-13,2 0 0,0 0 1,-3 0-1,0 0 33,2 0 0,-1 0 1,0 1-1,0 0-16,-1 1 0,-1 0 1,-1-2-1,0 1-7,2 1 0,-1 0 0,-1-1 0,0 0 1,0-1 1,-1 0-1,-1 0 1,0 0-19,2 0 1,-1 0 0,0 0 0,0 0-85,4 0 1,1 0-40,-4 0 0,1 0 122,4 0 1,0 0 0,-4 0 0,0 0-303,2 0 0,1 0 1,-1 0-1,1 0 42,2 0 0,-1 0-1325,1 0 0,0 0 800,-3-3 1,-1 0 732,1 3 0,-1-1 0,-2-4 0,0 0 0,0 3 0,0 0 0,0 0 0,-1 1 0,-2 0 0,-1 1 0</inkml:trace>
  <inkml:trace contextRef="#ctx0" brushRef="#br0" timeOffset="1">13869 10083 8299,'-18'0'649,"5"-5"-264,-5 3-542,11-3 256,1-1 121,6 5-270,0-5-53,0 6 425,0 0 1,10 2-176,2 2 1,9-1-101,0 5 0,8-1-25,4 1 1,4 2 102,4-6 0,1 4 24,7-4 0,-1 4-240,10-3 1,0-1 228,4-4 1,2 4 0,2 0 11,-31-2 0,0-1 1,2 0-1,1-1-66,1 0 1,0 0 0,-1 0 0,0 0 5,1 0 1,0 0 0,2-2 0,0 0-232,0 0 0,0 0 0,0 0 1,0 0 213,0 2 0,1 0 0,-4-2 0,1 0-28,0 0 0,0-1 0,1 1 0,0-1-12,-1 1 1,1 0-1,0 1 1,0 0 39,-1-1 1,0 0 0,-3 1 0,0 1-12,1 0 0,0 0 0,0 0 0,-1 0 63,4 0 1,-1 0 4,31 0-110,-30 0 1,-1 0-1,27 0 55,0 0 0,4 0-297,-7 0 1,1 0 274,-2 0 0,-1 0 16,-3 0 0,1 4-18,-5 0 1,1 0-24,-1-4 0,-7 2 66,2 2-60,-2-3 18,3 5 0,-1-6 60,1 0 1,-2 4-6,-2 0 0,2 4 25,-3-4-517,4 6 454,6-9 1,-6 10 22,1-2 0,5-2 127,-1 1 0,7-1-254,5 1 135,-3 3-772,5-10 763,-6 10 0,4-9 91,0 2-114,0-3 163,2-1-147,-5 0-1,5 0 5,-1 0-23,-3 0 1,3 0 48,-5 0 0,-4 0-1013,0 0 792,0 6 193,-2-5-426,5 5 213,-10-1-42,4-3 215,-5 3-977,-1 1 450,7-5 157,-5 5-1912,4-1 969,0-4 12,1 5 690,6-12 565,0 5 0,2-9 0,2 4 0,2-3 0,-4 0 0,-3 0 0</inkml:trace>
  <inkml:trace contextRef="#ctx0" brushRef="#br0" timeOffset="2">24203 9451 8203,'-18'0'0,"-1"-5"0,-6 1 0,0 0 0,0 4 0,0 2 529,1 2-282,-1 3 0,0-1-31,0 11 0,-1-7 31,-3 10 0,7 7 123,-3 6-254,3 2 100,3 3 0,2 4 31,9 4 0,3 2-845,5 2 274,5-1 280,7 1 0,9-5 64,8 1 0,4-6-344,8 1 0,5-6 401,8-2 1,8-6-39,-28-12 0,2-1 0,2-3 0,1-1-281,0-1 1,1-2 0,1 1 0,1-2-55,-3 1 0,0-1-408,3-3 1,0 0 702,1 1 1,1-2 0,0-4 0,0-3-18,2 0 0,-1-2 170,2-1 1,0-2 0,-2-3 0,0 0-53,2-2 0,1 1 0,-4 0 0,0 0 20,0-2 0,-1-1 0,-3 1 0,-2-1-51,-4-1 1,-2-1-1,1-1 1,-2-2 97,18-19 1,-3-4 12,-13 3 1,-8-1 337,-9 2 0,-3 1-86,-5-5 1,-2-1 9,-6-3 0,-13 0-126,-8 4 0,-7-2-58,-10 6 1,-10-5-87,-6 5 0,23 20 1,-2 2-7,-2 2 0,-1 1 1,-2 0-1,-1 2-143,0 0 1,-1 3 0,-3 1 0,0 0 179,1 2 0,1 0 0,-3 1 0,0 2-228,2 0 1,1 1 0,-2 1 0,1 1-35,-2 1 1,1 2-1,0-1 1,2 0-140,1-1 1,1 2 0,1 1-1,0 1-715,-24 6 1,8 6 303,13 1 0,14 2-481,6-1 0,13 3 1090,8 9 0,2-4 0,11 8 0,2 3 0</inkml:trace>
  <inkml:trace contextRef="#ctx0" brushRef="#br0" timeOffset="3">26560 10083 8229,'-13'-11'0,"1"3"79,5 2 747,-4 6-293,10 0-603,-5 0 213,6 0 0,2 11 205,2 6 1,4 5-76,9 3 1,7 1-89,9 3 1,10-2-90,7 6 0,5-5-1963,7 1 1933,-29-15 1,2-2 0,-1-2 0,0-1 19,3 0 1,1-1 0,-1-1 0,0-2 30,0 0 0,1-1-340,2-1 1,0-1 156,-2-1 1,0-2 0,1 1 0,0-1-91,-4-1 0,0 0 1,4-4-1,0-1 147,-2-2 1,0-2 0,2-3-1,1-1 151,-1-1 1,0-1-53,-4-1 1,0 0 0,2 1 0,-1-1-70,-4 0 1,-1-1 0,25-15 56,-2-8 1,-9-2 434,-3-1-216,-9-4-97,-3-6 1,-7-1-66,-2-6-25,-8 0 0,-8-2-38,-5-2 1,-3 3-123,-5-3 0,-10 4 85,-11 4 1,10 28-1,-2 1-76,-20-25 0,14 28 0,-3 2 70,0 0 0,-2 3 0,-5 3 1,-2 1 19,1 0 1,-2 1-991,-4 2 0,-2 1 894,0 0 0,-1 1 0,-5 2 1,-1 1 61,-1 0 1,0 1-91,-1 3 1,0 2 77,-1-1 1,0 2 0,5 2 0,0 2-1,2-1 1,-1 2-16,2 2 0,0 2 1,1 3-1,0 1-91,1 3 0,1 1 0,4 0 0,1 2-255,2 0 1,1 3 0,5 0 0,1 2 106,3 0 1,2 2 0,-14 26 236,7 3 0,16-2-2466,9 3 2480,16 3 0,6 2 0,11 3 0,0-3 0</inkml:trace>
  <inkml:trace contextRef="#ctx0" brushRef="#br0" timeOffset="4">29004 10207 8207,'-13'0'-515,"5"0"0,0 0-619,-2 0 1134,5 0 1117,-1 0-280,6 0-94,0 0 0,0 7-480,0 5 0,2 2-172,2 7 1,8 0 100,9 3 1,4 1-46,3 0 0,10 0 9,7 0 0,6-2 1,6-2 135,5-5-1311,-25-9 0,2 0 1021,-2-1 0,1 0 0,3 0 0,1-1 70,0 0 0,-1-1 0,-3-1 0,1-1-239,0-1 1,1-2 0,0 1 0,1 0 244,0 1 0,1-2-75,0-1 1,1-1-1,-2 0 1,1-1 88,-1-2 0,0-1-232,3-1 1,1-2-1,-1 1 1,1-1 217,3-2 1,-1-1 0,0 1 0,0-2-65,1 0 1,-1-1 0,-1 0-1,-1-1 17,-3-3 0,-1 0 1,1 1-1,-1-1-49,-4 1 1,0-1-1,-1 0 1,-2-1 2,-4 0 1,-2-1-1,22-18 73,-9-2 0,-8-2 79,-4 2 0,-4-6 10,-4 2 0,-8 2-63,-4 2 1,-7 1 761,3-2 0,-10 4-920,-3-4 1,-7 5 115,-2 4 0,-10-3-107,-2 3 0,-7-1-118,-5 1-53,-3-3 114,-6 10 0,-9-5 177,-3 7 1,27 11-1,-1 1-89,1-1 0,0 1 1,-1 0-1,0 1 7,2 0 1,-2 1 0,-3 1 0,0 1-41,-1 4 0,1 0 151,0-2 1,-1 1-457,3 4 0,0 1 452,0-3 0,1 0 0,-33 5-2,32-1 0,0 2 0,-1 0 0,0 2-153,-2 3 1,1 0 0,4 0 0,0 0 117,0 1 0,0 2 0,0 1 0,1 1 111,0 1 0,2 1 1,-1 2-1,1 0 1,-27 17-48,1 1 1,11 3-149,1-1-510,6 0 1,10 2 261,5 2 1,11-2-2090,10 2 2378,8 3 0,1-3 0,7 3 0,6-2 0,4-1 0</inkml:trace>
  <inkml:trace contextRef="#ctx0" brushRef="#br0" timeOffset="5">24749 10542 7929,'-7'-7'1358,"-3"0"-974,6 3-164,0 3-318,-2-5 143,0 6 1,-7 2 101,1 2 0,-1-2-54,1 7 0,-1-1 49,1 4 0,-4 1-113,-1-1 1,0 1 143,5-1 1,0 0-19,-1 1 0,5 3-264,0 1 13,-1-1 0,1-3-5,0-1 1,5 1 176,-1-1 0,1 0-174,-1 1 157,3-1 0,-5 1-7,6-1 1,0-4 1,0 1-9,0-1 3,6 4 0,1-5 6,5-3 1,0 2 32,1-2 1,-1 0-44,1-4 1,0 0 26,4 0 1,-3 0-21,2 0 1,-1 0 0,2 0 1,-2 0 12,6 0 1,-5-4-109,5 0 1,-2-2 91,2 2 0,1 1 4,-5-5 0,-1 4 186,-3-4-117,-1 5 0,0-4-45,1 3 166,-1 3 0,-5-6 127,-3 3 110,3 2-101,-6-3 29,5-1 0,-6 3-80,0-5 1,0 4-135,0-4 1,-1 4 8,-4-5 1,3 1 11,-7-4 0,1-5 32,-4 1 1,-5-2-30,1 1 1,-5-2-737,4-6 0,-5 0 330,2 0 0,-2-5 188,1-3 0,-2-8 0,3-3 0</inkml:trace>
  <inkml:trace contextRef="#ctx0" brushRef="#br0" timeOffset="6">13150 12712 8022,'-9'-4'0,"1"0"-40,5-6 1,-3 8 77,1-7 1136,4 7-258,-5-4-490,6 6 540,0 0-822,6 0 1,-3 0 274,5 0 0,0 4-85,5 0 1,5 1 18,2-5 0,2 4-57,-1 0 1,7 0-79,-4-4 1,5 0 9,0 0 1,-3 0 3,3 0 1,2 0 51,-2 0 1,0 0-1,-5 0 0,3 0-111,2 0 1,-3 0 55,3 0 0,-3 1-1,-1 4 1,1-3 28,3 7 1,-2-7-230,7 2 1,-1-2 44,4-2 1,0 0-120,0 0 0,2 0-3,2 0 1,-2 0 100,2 0 1,2-2 85,-2-2 1,1 3-39,-5-3 1,0-2-100,0 2 0,5 0 114,-1 4 0,-2-1-132,-2-4 0,-3 4 110,8-3 0,-4 3-134,-1 1 0,-4 0 18,1 0 1,-1-5-42,4 1 1,-4 0 220,0 4-134,0 0 1,4 0 16,0 0 2,-5 0 0,4 0-9,-3 0 1,2 0-33,-2 0 0,1 0 39,-5 0 0,6 0 19,-2 0 0,-2 0-22,2 0 1,-4 0 4,4 0 1,-4 0-3,4 0 1,-5 0-36,1 0 1,-2 2-121,2 2 1,-2-3 80,2 3 0,-7 2 91,-2-2 0,1 0-45,4-4 1,0 0 73,-1 0 1,1 0-64,0 0 0,4 0 11,0 0 1,0 0-60,-4 0 1,1 0 51,3 0 0,-2-1 39,6-4 1,-5 4-36,1-3 0,-3 3 82,-1 1 0,4 0-85,0 0 1,-4 0 93,-5 0 1,1 0-111,4 0 0,-2 0 2,-2 0 1,2 0 36,-2 0 0,1 0-4,-1 0 1,2 0 63,-2 0 0,2 0-65,2 0 1,0 0 78,0 0 0,0 0-69,-1 0 0,0-5 94,-4 1 1,4 0-98,-3 4 0,-2 0 4,2 0 1,-6 0 84,1 0-86,4 0 1,-5 0 63,5 0-173,-4 0 115,7 0 1,-8 0-31,6 0 0,-2 0-3,2 0 0,1 0 67,-6 0-265,6 0 201,-8 0 1,8 0-62,-5 0 59,5 0 0,-7 0 1,6 0 0,-6 0-1,1 0-242,-2 0 1,-1-4-52,-1 0-283,-5 0 0,0 4-130,-3 0-2977,-3 0 631,5 0 3022,-6 0 0,-11 0 0,-3 0 0</inkml:trace>
  <inkml:trace contextRef="#ctx0" brushRef="#br0" timeOffset="7">5012 13928 8253,'-8'-2'36,"-1"-2"0,5 3 1,-3-5 229,2 1-160,1 4-116,4-5 716,0 6 130,0 0-808,5 0 0,7 0 157,9 0 448,3 0-343,11-5 0,0 2-3,10-6-138,6 7 1,0-5-1,6 4 104,2-1 0,5-2-373,-28 4 1,2 0-1,0 1 1,0 0 290,1-4 0,0 1-867,-4 3 1,1 0 788,8-5 0,1 1-70,-9 1 0,0 1 47,9-4 1,1 1-1,-5 2 1,-1 0 92,4 0 0,-1 0-124,-2 0 0,-1-1 47,3 0 1,0-2-1,-5 1 0,0 0-2,-1-1 0,0 1-513,0 3 1,-1-1 659,28-7-269,3 4-4,-5 1 162,-11-6 0,3 10-592,-9-7 645,-2 7 138,0-9-189,-6 9-21,0-9 0,-4 9 1191,0-7-1194,-5 6 947,-3-2-951,-2-1 374,-3 5 0,-1-6-325,-3 3 559,-2 3-570,-7-5 252,4 6-453,-10 0 2,5 0 165,-1 0 41,-3-5-52,3 3-306,-5-3 15,0 5-3929,0 0 3287,-5 0 1,-3 1-721,-9 3 801,-2-2 257,-12 9 404,-6 1 1,-7 7 0,-6 6 0</inkml:trace>
  <inkml:trace contextRef="#ctx0" brushRef="#br0" timeOffset="8">6290 13928 8181,'0'-8'-633,"0"-1"1,-2 7 1759,-2-3-349,3 4-421,-10 1 0,8 0-104,-5 0-239,-1 6 184,-3-5-25,-1 10 0,1-3 124,0 9-262,-1-3 1,1 3 15,-1-4 1,5-1 60,0 1 1,1-1 17,-1 0 0,-2 1 160,6-1-197,0 1 1,2-2-73,-2-3 0,3 3-149,-3-3 1,2-1 123,2 1-81,0 1 0,6 3 172,2 0-52,-2-5 1,9 4-130,-3-2 137,3-4-28,-2 6 21,5-9 85,-4 3-87,3 1-7,1-5 6,2 4 139,-1-5-133,4 6 2,-3-5 1,0 5 30,1-6-25,0 0 7,4 0-41,-1 0 52,1 0-15,-6 0 282,5 0-276,-10 0 1,9 0 7,-9 0 211,4 0-19,-6 0-167,-5 0-11,4 0 423,-9 0-184,9 0 62,-10 0-260,4 0 1,-5-6 89,0 5 404,0-16-177,-5 9-122,4-10 0,-10 0-310,2-2 1,-7-4 86,-5-1 0,2-1-419,-2-3 1,0 2 201,-3-6 1,-5 4-2262,0-4 392,0 0 1995,-2 1 0,5-3 0,-3 4 0,0-2 0,-4-2 0,-5 2 0</inkml:trace>
  <inkml:trace contextRef="#ctx0" brushRef="#br0" timeOffset="9">10991 15553 8347,'-11'-13'608,"3"1"-206,2 5 0,6 0 1,0 3 0,2 2-497,2-2 0,8 3-706,9 1 0,0 0 669,3 0 1,-2 0 209,7 0 1,-1 0 128,1 0 1,3 0-57,5 0 0,0 0-29,0 0 0,7 4 79,6 0 1,0 0-170,3-4 1,4 0 49,1 0 1,8 0-275,4 0 1,-31 0 0,-1 0 261,2 0 1,-1 0 0,3 0 0,0-1-38,-1-1 0,1 0 0,2 1 0,1 0-65,1-1 0,-1 0 0,3 1 0,1 0 60,-2-2 1,1 1-1,1 2 1,0-1-62,0-1 1,1 0 0,0 1 0,1 1-300,0-1 0,1 2 1,-2-1-1,1 0 328,1 0 0,-1 0 0,-4 0 0,0 0-59,1 0 0,-1 0 65,-4 0 0,1 0 34,7-1 0,1 2 0,-5-1 0,-2 1-3,3 1 1,0 0-1,-1-1 1,1-1 17,-1 2 1,1 1-1,2-2 1,0-1 73,6 0 1,0 0 0,-1 0 0,0 0-108,-1 0 1,0 0 0,2 0 0,0 0-19,-1 0 1,1 0-1,2-1 1,0 1 35,2-2 1,0-1 0,2 1 0,0-1-294,0-1 1,0 0-1,0-2 1,1 1 253,4 0 0,-1 1 1,-3 0-1,1-1-275,-1 1 1,2-1-1,0 0 1,1-1 265,0 2 0,0 0 0,-2-1 0,-1 0-5,1 1 1,0 0 0,-3-1 0,1 1-4,2 1 1,0 1 0,-1-2-1,-1 0-9,0 2 1,0 0 0,-1-2 0,0 0-1,1 2 1,0 0 0,-2-2 0,1-1 26,3 3 0,0 0 0,-1-2 0,0-1-10,-1 0 0,0 1 0,-4 1 0,1-1-76,1 0 1,0 0-1,-2 1 1,0-1 99,3 0 1,2 0-1,-2-1 1,0 0 3,-3 3 1,0 0 0,-2-2 0,0 0-33,-2 2 0,-1 0 0,0-2 0,0 0 20,1 1 0,0 1 1,-2 0-1,-1-1 6,-3 1 1,-1 0 0,2 1 0,0 0 65,-1 0 1,-1-2 0,0 1-1,-1-1-188,-1 1 1,1 0 0,-3-1 0,0 0-26,-1 1 0,-1 0 0,-3 1 0,-1 1-1694,29-5 1830,-8 4 0,1 1 0,-8 0 0,-7 0 0,-7 0 0</inkml:trace>
  <inkml:trace contextRef="#ctx0" brushRef="#br0" timeOffset="10">19452 15763 8086,'-6'-12'-2,"5"5"412,-10-4-57,9 10-177,-9-5 1,10 8 176,-3 2-1069,2 3 402,-3 5 216,-2 6 78,0-4 0,-4 9 81,3-2 1,-3 6-131,-2 2 1,1 0 113,0-4 0,1-2-120,2-2 1,-2-3-427,3-6 0,1 1-409,-1-1 910,5-5 0,-8-1 0,4-6 0</inkml:trace>
  <inkml:trace contextRef="#ctx0" brushRef="#br0" timeOffset="11">19191 15801 8086,'0'-7'593,"6"1"1,1 6-594,5 0 0,10 7-257,3 5 0,15 6 257,5 7 0,15 11 0,-26-17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958"/>
    </inkml:context>
    <inkml:brush xml:id="br0">
      <inkml:brushProperty name="width" value="0.05292" units="cm"/>
      <inkml:brushProperty name="height" value="0.05292" units="cm"/>
      <inkml:brushProperty name="color" value="#FF0000"/>
    </inkml:brush>
  </inkml:definitions>
  <inkml:trace contextRef="#ctx0" brushRef="#br0">1687 6734 8039,'0'-8'0,"0"0"0,-1 5 1458,-3-1-638,2 3 0,-5 1-343,3 0 0,-1 2-200,-4 7 0,-2 0-32,3 12 0,1 1 360,-1 7 0,5-1-159,-1 5 1,-1-4-202,0 4 0,1-6 0,4 2 0,2-3-1513,2-1 1,-1 4-6565,5 0 7832,-5 5 0,8-2 0,-4 5 0</inkml:trace>
  <inkml:trace contextRef="#ctx0" brushRef="#br0" timeOffset="1">1613 8434 7955,'-7'-6'1538,"1"5"-1493,6-5 0,0 6 829,0 0 1,6 0-653,2 0 0,7 4-191,2 0 0,5 1 59,-1-5 1,-2 0-174,1 0 0,-3 0-122,4 0 0,-6 0 138,1 0 0,-2 4-69,-1 0 1,-5 1 51,0 0 0,-5-3 114,1 7 0,-4 3-49,-4 4 1,-4 7-3,-9-3 1,-1 2 66,-3-1 1,-1 2 507,6-2 1,-1-3-28,5-2 0,0-6 50,-1-2-170,6 1 95,2 3-454,5-5 0,0 0 119,0-3 1,1-3-570,3 3 1,9-2 227,7-2 0,5-2-1022,4-2 0,3-1-4441,5-3 5637,0-3 0,0 4 0,1-6 0</inkml:trace>
  <inkml:trace contextRef="#ctx0" brushRef="#br0" timeOffset="2">1675 10009 8221,'-6'-7'1214,"5"-4"-1061,-5 9 0,5-3 280,-3 5 1,2-6-57,-3 5 0,6-5-57,3 6 1,-1-4-274,5 0 1,5-4 54,3 4 0,5-4-95,-4 3 0,5-3 17,-2 4 0,0-2-118,0 2 1,-3 3 73,4-3 1,-6 2 33,1 2 1,-6 0-329,-2 0 1,-4 6 141,5 2 1,-7 3 111,2 2 0,-4 3-8,-4 1 0,-3 5-71,-5-2 0,0 4 71,-1 1 0,1-2-8,-1-2 0,1-3 655,0-6-260,5 1 86,-4-1-205,9 0-3,-3-5-123,5-1 0,1-6 113,3 0 1,3 0-20,6 0 1,-1 0-82,0 0 0,5 0 2,-1 0 0,5 0 3,-4 0 0,3 0 375,-3 0 0,-1 1-131,-3 3 0,-1 3-108,1 6 0,-1 3-11,0 1 0,-5 5 104,-2-2 0,-4 0-93,-1 0 1,-1 1-48,-4 4 0,-2-5-435,-5 1 0,-4-6 197,-1 2 1,-5-5 142,1-4 1,-4-2-87,-3-6 0,-4-11 0,-5-3 0</inkml:trace>
  <inkml:trace contextRef="#ctx0" brushRef="#br0" timeOffset="3">3176 6945 7956,'-7'0'1144,"1"6"-1027,6 2 1,0 7-10,0 2 0,0 5 83,0-1 1,0-2-57,0 1 1,5-4-194,-1 0 0,5-2 82,0-2 1,2-3-52,1-1 0,-4-5 54,1 1 0,-1-3 67,4-1-1,1-5-146,-1-4 0,0-2 35,1-1 1,-5-2-37,0-2 0,-5 2 79,1-3 0,-2-1 107,-2 2 1,0-1-102,0 5 0,-2 1-7,-2 3 0,1-2 39,-5 6 0,0-2-18,-5 2 0,1 3-469,0-3 0,-1 4-22,1 4-424,-1 3 0,7 5 870,1 1 0,-2-1 0,1 0 0</inkml:trace>
  <inkml:trace contextRef="#ctx0" brushRef="#br0" timeOffset="4">3548 7131 8190,'7'9'853,"-3"-1"-673,3-5-206,0 8 76,0-10-1225,4 5 556,-10-6 266,10 0 1,-10 0 352,10 0 0,-4 0 0,6 0 0</inkml:trace>
  <inkml:trace contextRef="#ctx0" brushRef="#br0" timeOffset="5">3709 6858 7356,'20'-6'543,"-3"-4"558,-4 6-677,-1 0 0,1 5-79,-1 3 0,0-1-41,1 5 1,-1 0-90,1 5 0,-5-1-32,0 1 0,-5 3-39,1 1 1,-3 5-108,-1-2 1,-1 0 57,-3 0 1,0 1 37,-9 4 1,4-4 108,-8-1 0,8-5-61,0 2 1,2-3 181,-1-2-83,3 1-144,5-1-58,0-5 0,11-2-138,5-5 1,8-1-1122,5-3 1,0-3 643,8-5 0,-1 1 537,9 2 0,6-7 0,6 2 0</inkml:trace>
  <inkml:trace contextRef="#ctx0" brushRef="#br0" timeOffset="6">3349 8644 7983,'0'-6'-492,"-4"-1"916,0 3-56,0 2-185,-1-3 1,2 5 114,-5 0 0,5 1-97,-1 3 1,2 3-62,2 5 1,0 1 78,0-1 0,0 1-208,0-1 1,0 0-11,0 1 0,6-1 144,2 1 0,-1-2-183,1-3 1,0 2 36,5-6 1,-1 0-19,1-4 0,-1 0 90,0 0 0,1-6-142,-1-2 1,5-4 120,-1-5 1,1 3-19,-5-2 0,-3 2-143,-1 2 0,-5-5 135,1 1 1,-3-1 85,-1 5 0,-5-1-87,-4 1 0,-2-1 127,-1 1 0,-2 4-118,-2-1 0,2 7-98,-3-2 0,-1 2 111,2 2 1,-1 0-197,5 0 1,-1 2-626,1 2 0,5-2 397,3 7 1,3-1-1170,1 4 1548,0 1 0,0-1 0,0 1 0</inkml:trace>
  <inkml:trace contextRef="#ctx0" brushRef="#br0" timeOffset="7">3647 8694 9652,'7'0'500,"-1"0"-282,-6 0 1,5 0-1,-4 6 1,5-5 260,0 4-53,-5-5-208,10 6 1,-4-5-2470,5 5 2251,1-1 0,-1 2 0,0 6 0</inkml:trace>
  <inkml:trace contextRef="#ctx0" brushRef="#br0" timeOffset="8">3933 8520 7588,'0'-6'59,"0"-6"209,5 11 0,-4-4 237,5 5 303,-6-6-349,5 5-338,-3-5 1,5 5 0,-3-3 99,-3 2-1,10-3-226,-9 5-1,9 0-114,-10 0 162,5 0-40,-1 0 162,-4 0-283,5 0 246,-6 0 70,5 0 152,-3 0-261,3 0 17,-5 0 988,0 0-1035,0-6 18,0 5-4,0-5-495,-5 6 154,3 0 23,-3 0 34,5 0-796,0 0 1,0 6-1,0 1 1</inkml:trace>
  <inkml:trace contextRef="#ctx0" brushRef="#br0" timeOffset="9">3970 8520 7066,'0'-6'2228,"-6"0"-1736,5 6-55,-5 0 86,6 0 334,0 0-631,6-6 0,2 4-66,9-7 0,-2 5 19,5-4 0,-3 0-88,4-5 0,-2 5 26,2 0 0,2 0-204,-2-5 1,-3 5 82,-2 0 0,-2 5-699,-2-1-1009,1-3 915,-1 5-211,-5-3 631,-1 5 0,-12 0-285,-2 0 662,-9 5 0,-2 2 0,-6 6 0</inkml:trace>
  <inkml:trace contextRef="#ctx0" brushRef="#br0" timeOffset="10">3982 8384 7920,'-7'-7'-273,"2"0"273,5 3 1524,0 3-434,0-5-571,0 6-82,0 0-191,0 6 0,1 5-27,3 5 0,-2 5-54,2-5 1,-3 5 80,-1-4 0,4 5-147,0-2 1,1 0-160,-5 0 1,0-4 101,0 0 1,4-2-139,0-2 0,4-4 67,-4 1 0,6-2 44,-2 1 0,3-1 39,2-3 0,0-3-19,4 3 0,-2-2-10,6-2 0,-6 0 268,1 0 0,2 4 37,-1 0 1,-5 0-88,-3-4 0,-5 4-54,4 1 0,-5 4-43,1-1 1,-4 3 32,-4 2 1,-3 1-14,-6 2 1,-4 3-480,-4 6 0,-3 0-1156,0 0 1,-1-2 772,0-2 1,2 1 695,2-5 0,-3 5 0,5-3 0</inkml:trace>
  <inkml:trace contextRef="#ctx0" brushRef="#br0" timeOffset="11">3411 10120 8356,'0'13'994,"0"-1"0,2-1-714,2-3 1,2 3-217,2-2 1,3 0 118,-3 0 1,3 0-130,2-5 1,-1 1 129,0-5 1,1 0-20,-1 0 1,1-6-53,-1-2 1,-4-3-135,0-2 1,-3 1 51,3 0 1,-5-2 75,1-3 1,-3 3 102,-1-2 0,-1 2 45,-3 2-136,-3-1 1,-6 2 14,1 3 1,-2 2-204,-2 6 1,2 0 58,-3 0 1,4 0-494,0 0 1,6 2-789,3 2 1,-1 3 665,0 5 1,1 1-1143,4-1 1767,0 1 0,6-1 0,1 0 0</inkml:trace>
  <inkml:trace contextRef="#ctx0" brushRef="#br0" timeOffset="12">3833 10071 8005,'0'7'3894,"0"-2"-4211,6-5 1,-3 4 273,5 0 0,-5 2 210,1-2 1,1-1 59,-1 5 0,6-4-227,-2 4 0,3-5 0,2 3 0</inkml:trace>
  <inkml:trace contextRef="#ctx0" brushRef="#br0" timeOffset="13">4044 9823 8769,'-7'0'1567,"2"0"-934,5 0-482,5 0 1,2 0 64,6 0 1,-1 0-173,0 0 1,1 0 52,-1 0 1,-4 0 118,1 0 0,-1 4-18,4 0 1,-3 6-392,-1-2 1,-5-1 164,1 1 0,-1 0-11,1 5 0,-3 3 68,3 1 1,-7-1-42,-1-3 0,-4-1-276,4 0 0,-4 1 104,4-1 0,-5-3 208,5-1 1,-1-4-55,0 4 70,4-5-5,-4 2-12,5-5 0,5 0 272,3 0 0,3 0-91,2 0 0,1 0-146,2 0 1,-2 0 8,2 0 1,2 0 317,-1 0 1,-5 0-91,-3 0 0,-3 2 9,3 2 0,0-1-115,-4 5 0,-1 0-109,-4 5 0,-2 0-909,-2 4 1,-4 2 498,-9 6 0,-2 0-653,-6 0 1,0-2 982,1-2 0,-1 2 0,0-3 0</inkml:trace>
  <inkml:trace contextRef="#ctx0" brushRef="#br0" timeOffset="14">1352 5742 8015,'-7'-5'173,"2"3"95,5-3-37,0 5 1246,0 0-922,5 0-57,2 0-268,11 5-108,-4-3 109,4 9-44,0-4 0,-3 5-201,6 0 50,-6 1 0,8-1-190,-9 1 180,4-1 0,-2 1-865,1-1 435,-1 6 303,-3-4 1,-2 4-566,-3-6 1,3-4 68,-3 0 302,-2 1-554,5-2 282,-10 4-98,5-10 154,-6 5 511,0-6 0,0 0 0,0 0 0</inkml:trace>
  <inkml:trace contextRef="#ctx0" brushRef="#br0" timeOffset="15">1588 5618 8064,'0'-7'-1118,"0"-4"958,0 10 929,0-5 1,-1 6-228,-4 0 1,3 0-292,-7 0 1,1 11-58,-4 6 0,-5 6 1,-1 6 125,-1 4 0,2 3-486,-3 1 0,3 1 130,-4-1 1,6-5-452,-1-3 240,8-3-417,-4-1 0,11-6 11,-3-3-801,3-2 1454,1-1 0,5-1 0,2 0 0</inkml:trace>
  <inkml:trace contextRef="#ctx0" brushRef="#br0" timeOffset="16">1786 5879 8319,'7'5'-354,"0"-2"349,-3 5 1,-2 1 291,2 3 1,-3 0-120,-1 1 0,0-1-179,0 1 1,0 0 94,0 4 0,0-3-475,0 2 1,4-2-960,0-2 1350,1 1 0,-5-1 0,0 1 0</inkml:trace>
  <inkml:trace contextRef="#ctx0" brushRef="#br0" timeOffset="17">1824 5817 8263,'0'-7'593,"5"-4"-593,-4 9 722,5-3-285,-6 5 102,0 0-832,6 0 135,-5 0 18,10 0-2050,-4 5 2190,5 2 0,6 11 0,1 2 0</inkml:trace>
  <inkml:trace contextRef="#ctx0" brushRef="#br0" timeOffset="18">3436 5544 8292,'-7'-13'525,"1"7"77,1 1-108,4-1-232,-5 4 1,6 2 29,0 8 1,0 10-93,0 7 0,0 5 0,0 8-138,0-1 0,0 0 18,0 0 1,6-1-192,2-3 1,-1 2 90,1-6 1,-3-5-281,3-3 0,-4-6 31,4 2 1,-5-3 124,1-2 1,2-4-455,-2 0 111,0-5 535,-4 3 1,0-8-97,0-2 0,0-3 35,0-5 0,-1 0-89,-4-1 0,3-5 167,-7-2 1,2-5 158,-1-4-256,-3 3 0,10-10 10,-3 3 408,2-3-550,-3-1 372,3 5-166,-3-4 434,5 10-206,0-4 0,5 10-161,-3-3 180,9 9 1,-8 0-2,5 6 1,-1 4-55,1-4 359,3 5-425,-4-3 154,5 6-136,1 0 21,-1 6 1,-1-3-418,-3 5 186,3 0 1,-8 5 0,4-1 41,-1 0 0,-2 5 2,-4 0 0,-2 0 86,-2 0 1,1-2-123,-5 6 1,-4-6 97,-5 1 1,1-2-617,3-1 1,-3-1 259,-1 0 1,5 0-1920,4-4 986,5 3-781,-3-10 1033,6 5 955,6-6 0,6 5 0,8 2 0</inkml:trace>
  <inkml:trace contextRef="#ctx0" brushRef="#br0" timeOffset="19">3722 5953 8197,'7'13'0,"-1"-1"232,-1 0 402,-4 1-119,4-1-268,1-5 219,-5 4 0,5-8 426,-6 5-864,0-5 187,0 8-1311,0-4 952,0 5 1,0 1 238,0-1 1,0-4-1509,0 0 0,0-3 1413,0 3 0,5 0 0,2 5 0</inkml:trace>
  <inkml:trace contextRef="#ctx0" brushRef="#br0" timeOffset="20">3771 5792 9332,'0'-8'703,"0"-1"-703,0 7-1434,0-4 1434,6 12 0,1 0 0,5 7 0</inkml:trace>
  <inkml:trace contextRef="#ctx0" brushRef="#br0" timeOffset="21">19712 14039 7956,'7'0'1379,"-1"0"-945,-6 0 2915,0 0-2839,5 0 1,2 0-155,5 0 1,1 0-59,-1 0 1,6 0 35,3 0-435,8 0 160,-3 0 1,6 0-141,-3 0 112,-3 0 1,5-4-997,-2 0 1,-2-4 551,2 4 1,-5-4-1075,-3 3 1,1 0-167,-5 1 1653,-1 2 0,-9-3 0,-1 5 0</inkml:trace>
  <inkml:trace contextRef="#ctx0" brushRef="#br0" timeOffset="22">19811 14288 7956,'-12'6'3308,"5"5"-2438,2-9 1051,5 3-1371,0-5 1,6 0-210,7 0 0,6 0-70,10 0 0,4-5-574,9-3 1,-2-3 194,5-2 108,0 1 0,5-1 0,0 1 0</inkml:trace>
  <inkml:trace contextRef="#ctx0" brushRef="#br0" timeOffset="23">20729 13791 8045,'0'-12'394,"0"4"766,0-1 515,0 7-661,0-4 604,0 1-577,0 3-760,0-3 0,2 6-10,2 3 0,3 5 751,5 7 1,5-1-352,-1 6 1,6 1-100,-1 7 0,-2-3-251,2 3 0,-2-3-102,2-1 1,2 4-3,-2 0 0,-2-4 25,2-5 1,-2 0-211,2 0 0,-2-2-93,-2-5 0,-3 3-1340,2 1 0,-6-5 317,-2-4 0,-4-1-232,4 2 0,-5-3-1425,1-1 1389,-2-4 543,-2 4 0,0-6 809,0-3 0,-11-3 0,-3-5 0</inkml:trace>
  <inkml:trace contextRef="#ctx0" brushRef="#br0" timeOffset="24">21126 13742 7935,'-7'-7'4819,"1"1"-4324,1 6 1,1 6-127,-8 2 0,-3 14 1036,-10 7 0,-5 7-625,-3 5 1,-5 3-1323,-3 6 0,4-2 514,0-2 0,5-4-1736,7-4 1,6-2-1878,2-3 3641,9-3 0,-3-5 0,4 0 0</inkml:trace>
  <inkml:trace contextRef="#ctx0" brushRef="#br0" timeOffset="25">21312 13593 7913,'6'-7'1112,"-5"0"-257,3 3-662,-2 3-80,-2-5 0,1 6 118,3 0 1,9-5 22,7-4 0,4 2-36,1-1 0,-1 0-596,1-4 0,-1 3 264,-4 1 1,2 4 213,-5-4 1,0 5-712,-5-1-1771,0 2 2382,-5 2 0,4 0 0,-4 0 0</inkml:trace>
  <inkml:trace contextRef="#ctx0" brushRef="#br0" timeOffset="26">21461 13543 6589,'0'-12'-662,"0"4"2508,0-1-667,0 1 291,0 1-544,0-4-632,0 10 1,0-2-46,0 11 1,0 8-1,0 12 1,-1 4-958,-3 5 0,2 6 523,-2 3 0,3-4-2256,1 0 2441,0-4 0,5-1 0,2 1 0</inkml:trace>
  <inkml:trace contextRef="#ctx0" brushRef="#br0" timeOffset="27">21833 13754 7976,'0'-8'-2086,"0"0"3139,0-1 1,0 1 254,0 0 738,0 5-947,0-2-661,0 5 0,5 1-127,-1 3 1,0 4 317,-4 9 1,0 8-108,0 8 1,0 4 70,0 4 0,0-1-164,0 6 0,0-5-160,0 5 1,0-8-246,0-1 1,4-1 63,0-7 0,0 0-47,-4-4 0,2-2 101,2-2 1,-3-3-534,3-6 0,-2-3-958,-2-1 708,0-5 527,0 2 12,0-5 0,-4-7-215,-1-5 1,-4-2 47,0-7 0,-2-5 82,-1-7 1,5-4 27,3-4 0,3 1 131,1-6 0,0 6 343,0-1 1,0 4-222,0 4 1,1-2-142,3 6 0,-1 2-51,5 6 1,0 3 817,5 6 0,-1-1-296,1 1 0,0 4 72,4-1 0,-2 5-90,6-4 1,0 5-16,3-1 0,1 3 174,0 1 0,-4 1-108,-1 3 0,-6 4 13,-2 9 1,0 1-99,-8 2 0,0 5 356,-4 0 1,-7 0-267,-6 4 1,-4-2-191,-8 2 0,-7-1-86,-5 5 1,-2-4-2508,-6 4 1,-5 0-946,-4 4 3266,1 0 0,7 2 0,1 0 0,-2-2 0,-1-3 0</inkml:trace>
  <inkml:trace contextRef="#ctx0" brushRef="#br0" timeOffset="28">1141 11906 6292,'0'-8'2193,"0"0"-1742,0 5 182,0-3-33,0 6 541,0-5-515,0 4-202,0-5 209,0 6-362,0 0 0,0 10 234,0 2-252,0 14 0,0-4-330,0 11 69,0 0 0,-4 5 62,0-1 1,0-5-94,4-3 1,0-1-171,0-3 0,0 1-542,0-9 1,4 4 92,0-5 0,4-3-470,-3-5 0,4-1-789,-1 1 1917,4-2 0,0-6 0,0 0 0</inkml:trace>
  <inkml:trace contextRef="#ctx0" brushRef="#br0" timeOffset="29">1365 12067 7905,'6'0'1368,"6"5"-1151,-4-1 0,-1 4 9,1-4 1,-4 4 185,4-3 0,-1 0-110,2-1 1,2-2-99,-3 2 1,3-3-91,1-1 1,1-1 64,-1-3 0,0 1-205,1-5 0,-1-1 89,1-3 0,-2-1-230,-3 1 1,2 0 87,-6-1 0,0 1-15,-4-1 1,0 1 21,0 0 0,-1 1 12,-4 2 167,-2-2 1,-5 6-105,0-3 1,-5 2 0,1 6 0,-1 0 17,5 0 0,-1 0-75,1 0 91,-1 6 1,5-5-2083,0 3 1486,5 3 1,3-6 558,8 3 0,3 3 0,2 0 0</inkml:trace>
  <inkml:trace contextRef="#ctx0" brushRef="#br0" timeOffset="30">1762 11906 6563,'6'6'-816,"4"1"816,-6 5 0,0-4 1362,-4 1 1,0-1-591,0 4 0,0 5-154,0-1 0,0 1 211,0-5-609,0 1 0,2-1-115,2 0 0,3 0 223,5-4-110,1-3-27,-1 1 1,-2-5-113,2 3 1,-2-4-321,6-4 213,-2 3 40,-2-10-49,1 4 158,-1-6-72,1 1 317,-6 0-154,4-6 1,-9 4 330,7-3-310,-7-2 1,4 5 2,-6-2 1,-2 2 95,-2 2 0,2 3-95,-7 1 0,0 5 19,-8-1 0,2 3 160,-6 1-1872,1 5 1060,-5 8 0,1 2 396,4 6 0,2-1 0,5 5 0</inkml:trace>
  <inkml:trace contextRef="#ctx0" brushRef="#br0" timeOffset="31">1898 12440 7992,'0'-13'517,"0"6"593,0 2-714,-5 5 0,-2 11 267,-6-3-314,1 15 1,-5 2-55,1 8 1,-6 3-70,1 1 1,-1 5-153,1-1-8,-2 6 0,4-3 36,-6 6-245,0-1 1,4-2 112,1 3 1,0-8-351,0 8 1,0-7 38,4 2 1,6-9-386,-2 1 0,3-8 158,1 0 0,3-4-312,5-4 0,0-3 880,0-6 0,0 0 0,0 1 0</inkml:trace>
  <inkml:trace contextRef="#ctx0" brushRef="#br0" timeOffset="32">1997 12415 7975,'-1'-7'-67,"-3"3"0,2 1 446,-2-1 97,3 2 403,1-3-534,0 5 0,-2 0 300,-2 0-169,3 0-241,-5 0 3,6 0 0,2 1 136,2 3 1,-1 9-119,5 8 0,0 2-18,5 2 0,3 4-39,1 0 1,1 5 24,-2-1 1,4 3 13,4 1 0,-3-5-21,0-3 0,-1 1-224,5-1 1,0 0-16,0-4 0,-2-2-82,-2-2 1,1 1-176,-6-5 1,1-1 196,-5-4 1,1 1 100,-1-1-21,1 1 1,-2-5-1179,-3 0 1,-1-5-164,-3 1-615,-3-3 1958,5-1 0,-12 0 0,-1 0 0</inkml:trace>
  <inkml:trace contextRef="#ctx0" brushRef="#br0" timeOffset="33">1997 12415 8014,'-7'-9'650,"3"1"96,3 5 113,1-2 88,0 5 81,0 0 0,5 0-786,4 0 1,3 0-15,5 0 0,-4 0 57,4 0 1,1 0-29,-2 0 1,5 0-80,-4 0 1,5 0 77,-2 0 1,4-4-161,1 0 1,-1 0 81,1 4 1,0 0 53,0 0 1,0 0-50,-1 0 0,1-5-156,0 1 0,0 0 64,0 4 0,-1 0-88,1 0 0,0 4 98,0 0 1,0 5 45,0-5 1,-1 4 180,1-4 1,1 4-70,3-3 1,3 3-95,5-4 1,0 2-10,1-2 0,-1-3 15,0 3 1,0 2 16,1-2 1,-5 1-32,0-1 1,0-1-85,4 5 1,-4-5 118,0 1 1,-1 2-130,1-2 1,1 4 76,-5-4 0,0 5-32,-4-5 1,-4 0-1,-1-3 173,2 3-52,-4-2 1,0 3 182,-5-5-107,-1 6-242,1-5 0,-5 5 287,0-6-31,-5 0 14,2 0-1084,-5 0-6103,0 0 6854,0 5 0,-5 2 0,-2 6 0</inkml:trace>
  <inkml:trace contextRef="#ctx0" brushRef="#br0" timeOffset="34">943 14027 8040,'-8'0'-1009,"-1"0"0,7-1 1009,-3-3 1935,-2 2-565,6-3-620,-4-1-280,5 5 51,0-5-51,0 6-423,0 0 0,5-4 114,3 0 0,3-4-83,2 4 0,1-5 68,2 5 0,-2 0-197,2 4 1,-2 0-122,-1 0 1,-1 0 133,0 0 1,-3 4 0,-1 2 110,2 1 0,-5-3 8,-1 4-196,3-5 46,-5 8 1,3-8-68,-5 5 52,0 0 0,-1 4 81,-3 1 1,-3 3-179,-6 1 1,-1 1 88,-2-2 1,1 0 59,-6 4 0,6-5 126,-2 2 1,4-3-129,0-2 1,2 0 146,3 1 0,-2-5-59,6 0 1,-4-3 352,4 3-282,0-5 136,4 2-67,0-5 0,1 4 45,3 0-136,3 1 1,5-5-3,1 0 0,1 0 45,2 0 1,-2 0-63,2 0 1,0 0-21,0 0 1,-2-2-1,2-1-301,-2-1 147,-1 0 0,-1 0 108,0 0 0,2-4 20,3 3 1,-3-3-1151,2 4 0,-2-4 500,-2 4 0,2-6-1333,3 2 1945,-4-3 0,11-7 0,-5-2 0</inkml:trace>
  <inkml:trace contextRef="#ctx0" brushRef="#br0" timeOffset="35">1389 14015 8685,'-1'8'150,"-3"0"1,3 5 597,-4 3 1,4 1-252,1-5 1,0 2-203,0 2 0,0-2-58,0 3 0,4-8 179,0 0-235,6-1 1,-3 3 29,5-3 0,-4 2-143,1-6 0,-1 0 100,4-4 1,1 0-181,-1 0 0,-3 0 0,-1 0 142,1 0-252,2-5 80,2 3 0,-5-9 193,0 3-252,1-3 157,-2-2 1,-1 1 16,-1 0 0,-4-1 78,3 1 0,-3-1 509,-1 1-402,-5 0-67,-2-1-100,-5 1 0,-1 5 123,1 3-885,-1-3 516,1 6 1,0-5-851,-1 6 713,1 0 0,-1 6-1509,1 2-1131,5 3 2932,2 7 0,10-4 0,2 3 0</inkml:trace>
  <inkml:trace contextRef="#ctx0" brushRef="#br0" timeOffset="36">2580 13903 7952,'0'-12'-728,"0"-1"728,0 6 1465,0 2-662,0 5 113,0 0 1,2 4-474,2 0-207,-3 6 0,9-3-149,-6 5 1,0-4-61,-4 1 0,4-5-448,0 4 0,1-4 280,-5 4 0,4-3 6,0 3 1,1-5 121,-1 1 0,-1 1 56,5-1 31,1 6 1,3-5-49,1 4 0,-1 0 171,0-4 0,2-1-35,3-4 1,-8 4 71,4 0 0,-4 4-96,4-4 0,-2 2 1,-3-2 1,-1-1-13,-3 5 0,-2-4 13,2 4 1,-3-3-344,-1 3 0,-5 1 111,-4 8 1,-2-2 158,-1 6 0,-2-6-343,-3 2 1,4-4-1164,-4 0 0,5-1 756,3 0 0,-2-5 13,3-2 670,3-4 0,-12-1 0,3 0 0</inkml:trace>
  <inkml:trace contextRef="#ctx0" brushRef="#br0" timeOffset="37">2605 13891 7952,'8'-7'820,"1"3"0,-5-2-585,4 2 1,-4-2-71,4 2 1,1 2 55,3-7 0,2 5-80,2-4 1,0 4-155,4-5 0,-5 7-853,2-2 0,1-2 551,-2 2 0,2 0-1447,-1 4 1762,-3 0 0,9 0 0,-4 0 0</inkml:trace>
  <inkml:trace contextRef="#ctx0" brushRef="#br0" timeOffset="38">2977 13841 7952,'7'1'-2015,"-3"4"1948,-2-4 0,-1 6 516,3-3 0,-2-1 775,2 5 1,-3-4-618,-1 4 1,1 1 524,4 3-751,-4 0 1,9 1-216,-6-1 0,4 1 1,-2-1-16,0 0 0,-1-3 210,3-1-410,0-5 215,5 8 1,-5-10-215,0 3 99,0-2 1,1-2-18,-1 0 0,0 0-117,5 0 1,-5-4 19,0-1 0,-1-4 143,1 0-10,3-2 1,-9-1-2,2 0 1,-1-1-19,1 1 0,-3-1 84,3 1 89,-2 0 1,-4-1 23,-2 1 196,3 5-667,-10-4 0,4 10 116,-6-4 1,1 4-296,0 1 1,-1 0 196,1 0 0,-5 6 41,1 2 164,5 3 0,0 1 0,4 1 0</inkml:trace>
  <inkml:trace contextRef="#ctx0" brushRef="#br0" timeOffset="39">1278 14994 9463,'0'-6'1492,"0"0"-1261,0 1 0,1 3-56,3-2 0,3-2 42,6 2 1,0-4 13,4 4 0,-3-2-284,2 2 1,2 3 73,-1-3 0,3 2-178,-3 2 0,-1 5 93,-3-1 1,-5 4-180,0-4 0,-3 4-64,3-4 59,-5 6 215,2-3-17,1 0 0,-5 0 466,3-3-161,-3-3 191,-1 5-101,0-6-78,-5 0-139,4 0 20,-5 0-289,6 0 36,0 0-189,-5 0-559,3 0 1,-5 0-36,3 0 0,1 0 888,-5 0 0,0 0 0,-5 0 0</inkml:trace>
  <inkml:trace contextRef="#ctx0" brushRef="#br0" timeOffset="40">1303 15019 7909,'-13'0'1739,"5"0"-614,0 0-174,5 0 248,-3 0-305,6 0 151,0 0 0,4-1-893,1-3 1,6-3-166,1-6 0,0 1 172,5 0 1,1-5-11,-2 1 0,2-2-600,-1 1 1,-3 3 230,2-2 0,-2 6-479,-2 2 307,1 5 100,-6-2-49,4 5 546,-10 0-22,5 0 1,-6 1-112,0 3 1,0 3-86,0 5 1,4 1 4,0-1 1,0 5 569,-4-1 1,0 6-258,0-1 1,1 1-25,4-1 1,-4 6-77,3-2 0,-1 3-41,1-4 0,-1 1-21,5 0 1,-5-2 12,1-2 0,-1 1-619,1-5 0,-3 3 244,3-3 1,-2-1-313,-2-3 1,0-5-40,0 0-351,0-5 189,0 8 266,0-9 107,-6 3 1,-1-5-26,-5 0 1,-1 0 335,1 0 0,-4 0-113,-1 0 0,0 0 347,5 0 1,0 0-147,-1 0 1,5 0 448,0 0 263,-1 0 790,-3 0 170,5 0-669,2 0-495,5 0 11,0 0 0,5 0-342,3 0 1,3 0 35,2 0 1,5 0-66,2 0 1,4 0-28,1 0 1,-2 0-562,-2 0 0,1 0 287,-6 0 1,5 0-1498,-4 0 1,-1 0 844,-3 0 1,0 0-1708,4 0 2472,-3 0 0,9 6 0,-4 1 0</inkml:trace>
  <inkml:trace contextRef="#ctx0" brushRef="#br0" timeOffset="41">3176 14746 13481,'0'-7'975,"7"2"-747,5 5 1,0-1-126,5-4 0,1 4 126,-2-3 0,5 3-234,-4 1 0,-1 0 80,-3 0 1,-5 0-304,0 0 0,-4 4 82,5 0 1,-7 1-34,2-1 0,-2 5 88,-2 7 1,-6-2 21,-2 3 1,-3 1-181,-1-2 0,-1 1 119,1-5 1,-1 0 487,1 1 1,1-1-178,3 1 1,1-6-97,3-3 563,2 3 911,-3-6-693,5 4-434,0 1 1,1-5-114,3 3 0,3-1-90,6 1 0,-1-2-349,0 2 0,5-3 160,0-1 1,0 0-515,0 0 1,-2-4-617,6 0 0,-6 0-2765,2 4 3855,-4-6 0,5-1 0,2-5 0</inkml:trace>
  <inkml:trace contextRef="#ctx0" brushRef="#br0" timeOffset="42">4205 13320 8226,'-6'0'1109,"0"-5"-604,6 3 58,-5-3-3,3 5-378,-3 0 1,10-4-6,3-1 1,3 1 46,2 4 1,1-4 13,2 0 1,-2 0 0,2 4 0,2 0-281,-1 0 94,-1 0 0,-3 0-250,-1 0 1,-5 5 66,-3 4 1,2-2-9,-2 1 1,0 0 133,-4 5 0,-1-1 4,-3 0 0,1 1-474,-5-1 183,5 1 276,-8-1 1,9-4-98,-2 0-344,3-5 302,6 3 235,2-6 0,6 0 224,-1 0-182,1 0 0,-1 0-68,0 0 262,1 0 1,-1 0-103,1 0 1,-5 0 53,0 0 1,-4 1-26,4 3 0,-5-1 93,1 5 0,-2 1-144,-2 3 0,0 0-178,0 1 1,-2 3-337,-2 1 1,1 1 209,-5-2 1,1-2-261,-1 3 0,1-4 4,3 0-1678,3-1 817,-5 1-742,6-1 1971,0-5 0,6-2 0,1-5 0</inkml:trace>
  <inkml:trace contextRef="#ctx0" brushRef="#br0" timeOffset="43">4689 13357 7980,'0'9'-1032,"0"-1"1,0-4 3053,0 4-1373,6 1 0,-1 3-169,4 0 1,-3-1-134,-1-2 1,0 2-104,3-3 0,3-1 16,-2 1-36,2-5 1,1 2-46,0-5 0,-3 0 298,-1 0-387,0 0 1,5-1 351,-1-3-374,-5-3 1,3-10 49,-6 1 0,0-1 54,-4 5 0,4-5 34,0 1 0,0-2-44,-4 1 0,0 8 133,0-4 1,-5 5-74,-3 0 1,-1-2-516,-3 6 0,2 0 232,-6 4 1,-4 0-1551,0 0 1,0 1 275,0 3 1335,5 3 0,-9 0 0,5-1 0</inkml:trace>
  <inkml:trace contextRef="#ctx0" brushRef="#br0" timeOffset="44">3573 12564 6598,'-7'0'999,"1"0"0,6-2 105,0-2-266,0 3-377,0-5 57,0 6 1813,0 0-2054,6 0 0,-3 0-18,5 0 0,0 0 137,5 0 1,-4 2-122,4 2 1,-4-2 109,8 7 0,-2-1-155,2 4 1,2 1 73,6-1 1,-1 5-46,1-1 0,1 1 6,3-5 0,-1 5-16,5-1 1,-1 1 28,1-5 0,3 2-93,-3 3 1,3-4 44,1 4 1,-1-3-40,-3-2 0,1-1 39,-5-3 1,0 3-33,-4-2 0,-2-3 46,-2 3 1,1-5 170,-5 4-79,-1-5-374,-3 8 1,-5-10-1787,0 3 1082,-5-2-4025,2-2 2311,-5 0 2456,0 0 0,6 5 0,1 2 0</inkml:trace>
  <inkml:trace contextRef="#ctx0" brushRef="#br0" timeOffset="45">4851 14101 9181,'8'0'-375,"0"0"1,0 0 2007,5 0 1,3 0-730,1 0 0,3 0-506,-3 0 1,4 2-169,-5 2 1,5-3-180,-5 3 1,1-1 68,-5 1 0,-3 2-56,-1 2 0,-5 3-269,1-3 1,-3 3 181,-1 2 1,-1 3-457,-3 1 1,-3 4 88,-6-5 266,7 1 0,-6-5-159,4 1-2,3-1 34,-1 0 148,6 1 0,0-5 333,0 0 1,6-4 49,2 5 1,4-7 35,5 3 0,-2 0 188,6-1 0,-5 2-75,5-2 0,-2-3 250,2 3 0,-3 3-237,-6 2 0,1-3 41,-1 3 1,-5-1 331,-3 4-529,-3 1 0,-2 5-607,-3 2 1,-4 0 261,-9 0 1,-1 1-1931,-2 4 0,-8-2 411,3-2 1578,-2 2 0,2-9 0,0 4 0</inkml:trace>
  <inkml:trace contextRef="#ctx0" brushRef="#br0" timeOffset="46">8845 9066 8199,'-8'0'125,"-1"0"1,5 0-126,-4 0 0,5 0 614,-2 0 284,5 0 174,0 0 0,1-4-858,3 0 1,3 0 39,6 4 0,0 0-153,4 0 1,-2 0 125,6 0 0,-6 1-286,1 3 1,2-1 61,-1 5 0,-1-4 43,-3 5 1,-1-2-288,1 1 0,-1 3 93,1-3 0,-5 3 80,0 2 0,-5-5 94,1 0 1,1 0-44,0 5 0,-3 3 29,-6 1 0,-3 5-279,-5-1 0,-2-2 36,-2 1 1,0-4 138,-4 0 1,5-2 157,-2-2 0,3-1-126,2-2 1,-1 0 315,1-5-263,0 1 920,-1 0-366,1-4 207,5 5-130,1-6-1097,6 0 167,0 0 340,6 0 0,1 1 45,5 3 1,1-2-55,-1 2 0,5-3-116,-1-1 0,5 0 31,-5 0 1,5 0 25,-4 0 0,3 0-241,-3 0 0,5 0-832,-1 0 0,1 0 522,-2 0 0,2-4 585,-5 0 0,5 0 0,-3 4 0</inkml:trace>
  <inkml:trace contextRef="#ctx0" brushRef="#br0" timeOffset="47">9428 9128 8104,'-7'0'1436,"2"6"-1262,5 1 1,0 5 264,0 0 1,0 6-52,0 3 1,0-2-158,0 2 1,0-5 5,0 5 0,1-4-198,3 3 1,-1-5 61,5 2 0,-1-3 135,1-2 1,3 1-462,-2-1 0,2-5 148,1-3 0,-4-3-4,1-1 0,-1 0 240,4 0-124,1 0 0,-1-1-31,1-3 1,-1 1 157,0-5 0,1-2-12,-1-6 1,-4 2-28,1-3 0,-7-2-68,3-2 0,0-2 34,-1-2 0,0 4 185,-4 1 1,0 3-105,0-3 1,0 4-72,0 0 0,-1 4 16,-3 3 0,1 0 304,-5 4 1,0-3-408,-5 4 1,-3 0 79,-1 4 0,-1 0-854,2 0 0,2 0 437,-3 0 1,4 1-1762,0 3 1,5 3 2085,0 6 0,5 5 0,-3 1 0</inkml:trace>
  <inkml:trace contextRef="#ctx0" brushRef="#br0" timeOffset="48">10210 9116 8097,'7'-13'354,"-2"5"-118,-5 0 1,-1 5 706,-3-1-177,2-3-13,-3 6-618,5-5 1,-2 6 61,-2 0 0,0 7-255,-8 5 0,2 2 132,-7 7 1,-1 0-466,2 3 1,-5 1 244,5 0 1,-2 0 90,1 0 1,5-6 27,-1-3 0,1-2-1228,4-1 0,2-5-489,2 0 1041,3-5 703,1 2 0,-6-10 0,-1-2 0</inkml:trace>
  <inkml:trace contextRef="#ctx0" brushRef="#br0" timeOffset="49">9986 9103 8097,'-1'-11'417,"-3"3"177,2-3-92,-3 10-10,5-5 1,0 7-112,0 4 0,5-3-130,4 7 0,2 3 0,1 5 0,5 3-174,-1-3 0,6 3-342,-1-3 1,2 0 257,2-5 1,1 0 117,3 1 0,-1-2 20,5-3 1,-5 2-3301,0-6 3169,-1 5 0,-3-2 0,1 6 0</inkml:trace>
  <inkml:trace contextRef="#ctx0" brushRef="#br0" timeOffset="50">10619 8992 8059,'0'-7'801,"0"1"519,0 6-929,0 0 1,4 2-180,0 2 0,0-1-31,-4 5 0,0 1 303,0 8 1,5-2-99,-1 6 1,1 0-140,-1 3 0,-2 1 0,2 0 1,-3 0-251,-1 0 1,4-1-102,0 1 0,1-4 125,-5-1 0,0-4-18,0 0 0,1-2 114,3-2 55,-2 1-52,3-1-51,-5-5-114,0 4 45,6-10 0,0-1 0,7-6 0</inkml:trace>
  <inkml:trace contextRef="#ctx0" brushRef="#br0" timeOffset="51">11276 9116 8782,'13'0'339,"-1"0"-638,1 0 59,-1 0 1,1 5-1,-1-3 2440,0 3-1054,6-5-164,2 0-433,-1 0-198,4 0 0,-9 0-466,9 0 280,-9 0 40,10 0 268,-11 0-929,11 0 0,-10 0 255,2 0 165,-2 0 36,-2 0-55,1 0 166,-6 0-229,4 0-2200,-10 0 1107,10 0-870,-9 0 1034,3 0 1047,-5-5 0,-5-2 0,-2-6 0</inkml:trace>
  <inkml:trace contextRef="#ctx0" brushRef="#br0" timeOffset="52">11500 8967 8996,'-7'-6'844,"0"5"-305,3-3-60,2 2 565,-3 2-653,5 0 1,0 7-104,0 6 0,4 2-19,0 10 1,2-2-31,-2 10 1,-1-2-2449,5 6 1,-4-7 2208,4 7 0,1-2 0,3 2 0</inkml:trace>
  <inkml:trace contextRef="#ctx0" brushRef="#br0" timeOffset="53">12108 8905 7994,'0'-8'304,"0"-1"0,0 5 148,0-4 428,0 5-114,-6-2-86,5 5-124,-5 0-316,6 0 0,0 1-14,0 3 0,0 4-236,0 9 0,0-2 99,0 6 1,0-5-274,0 5 0,-4-6-263,0 2 0,0-3 293,4-2 0,0-4-92,0 0 1,0-3-65,0 3 213,0-5 1,5 2 44,4-5 1,2 0 186,1 0 0,5 0-76,-1 0 1,2-4 94,-1 0 1,-2 0 94,5 4 1,-4 0-65,0 0 0,-2 1-117,-2 3 0,1-1 33,-1 5 0,-4-1 60,1 1 1,-7 3-53,3-2 0,-4 2-202,-1 1 0,-1 1 69,-4-1 1,-1 0-451,-7 1 0,1-1-367,-1 1 1,-3-1 421,-1 0 0,-1-3 122,2-1 0,2-5 25,-3 1 0,4-3 272,0-1 0,1 0 0,-1 0 0</inkml:trace>
  <inkml:trace contextRef="#ctx0" brushRef="#br0" timeOffset="54">12145 8868 7994,'7'-13'0,"4"5"250,-3 0 1,3 1 451,1-1 1,1-2-254,-1 6 0,5-4-165,-1 3 1,2 0-45,-1 1 1,-2 2-458,6-2 0,-2 3 225,2 1 1,1 0 172,-6 0 0,1 5 135,-5 4-316,1-4 0,-1 12 0,0-4 0</inkml:trace>
  <inkml:trace contextRef="#ctx0" brushRef="#br0" timeOffset="55">12554 9017 7994,'0'12'17,"0"0"0,0 1-364,0-1 0,0 1 1243,0-1 1,4-4-376,1 0 1,3-3-15,-4 3 0,6-5-110,-2 1 0,3 1-157,1-1 1,1 1-64,-1-5 1,0-2-202,1-2 0,-1 3-165,1-3 1,-1-3 167,1-2 0,-7 2-39,-1-1 0,-3 1-1,2-1 1,-2-3 61,2 3 1,-4-3-28,-4-2 0,1 2-199,-5 3 1,0 1 154,-5 3 0,1 3-458,-1-4-412,1 4 1,1 2-53,3 4-372,2-4 1364,6 10 0,0-4 0,0 5 0</inkml:trace>
  <inkml:trace contextRef="#ctx0" brushRef="#br0" timeOffset="56">13112 8892 7994,'9'0'76,"-1"0"1,-4 0-155,4 0 0,-5 2 1302,1 2 0,-2 3-388,-2 5 0,-4 2-412,-1 3 0,-4-2-511,1 5 0,-8 1 121,0 4 40,-6-6-792,8 5 437,-4-11 260,6 11 29,-1-10 1,1 4 161,-1-6 0,1 0-170,0 1 0,-6-1 0,-2 1 0</inkml:trace>
  <inkml:trace contextRef="#ctx0" brushRef="#br0" timeOffset="57">12877 8979 7994,'8'0'1433,"0"0"0,-4 4-1667,5 1 0,-1 0 198,4-1 1,2-1 510,3 5 0,1-4-40,2 5 0,4-2-209,-4 1 0,4 1 0,1-4 0,-1 3-1517,1-4 1,0 4 289,0-4 1001,0 1 0,-6 0 0,-1 2 0</inkml:trace>
  <inkml:trace contextRef="#ctx0" brushRef="#br0" timeOffset="58">13373 8942 9877,'8'0'591,"1"0"1,-1 0-1175,4 0 0,2-4 265,3 0 0,-4 0 620,4 4 1,1 0 2564,-2 0-2177,1 5 0,-5 2 33,1 5 0,-1 1-275,0-1 0,-5 1-262,-2-1 0,0 6 77,-1 3 0,-1-2-229,-7 2 0,-3-2 80,-6 2 0,-2 1 81,3-6 1,-3 5 5,6-5 1,0 1-12,1-5 1,2-3 85,6-1 54,0-5-169,0 8 0,7-10 39,5 3 0,8-2-950,9-2 0,2-2 1,7-2 749,-1-4 0,5-3 0,3-2 0</inkml:trace>
  <inkml:trace contextRef="#ctx0" brushRef="#br0" timeOffset="59">14353 9066 8060,'7'0'836,"-2"0"-604,-5 0 79,0 0 0,6-5-79,-5 3 59,10-3 498,2-1-279,1 5-169,9-5 1,-2 6 118,8 0-169,-3-5-222,10 3 0,-10-3-172,10-1 335,-5 5-405,1-4 0,-2 0 202,-5 1 1,0-4-313,0 4 1,-6-2 178,-2 2 1,-4 3-1093,0-3 1,-5 2-225,0 2 1420,-5 0 0,-3-5 0,-7-2 0</inkml:trace>
  <inkml:trace contextRef="#ctx0" brushRef="#br0" timeOffset="60">14651 8843 6635,'-7'-6'-712,"0"1"570,3-3 142,2 2 0,-4 2 3360,1 0-1511,4 0-1235,-4 4 0,5 5-130,0 3 0,0 9-121,0 4 0,0 8-116,0 4 0,0 1-15,0-1 1,1 2-1434,3-6 1,-1 4 190,5-4 1010,0 0 0,10-5 0,2 1 0</inkml:trace>
  <inkml:trace contextRef="#ctx0" brushRef="#br0" timeOffset="61">15296 8793 8029,'-6'-7'0,"5"0"89,-3 3 98,2 3 0,2-6 827,0 3-256,0 3-105,0-10-415,0 4 1,6-4-29,2 2 0,-1 2-54,1 3 0,1 3 102,3-3 0,2 2-195,2 2 0,-6 2 111,2 2 0,-2-1-77,2 5 0,-3 4 20,-1 5 0,-5 1-295,1-2 0,-3 0 131,-1 4 1,-1-1-263,-3 2 0,1 1-111,-5-5 1,4-1 208,-5-3 0,5-2 32,-4-3 19,5 3 35,-2-10-85,5 5 319,0-6 96,0 0 87,5 0 0,2 0 18,5 0 1,1 0-119,-1 0 0,1 0-1,-1 0 1,1 0-44,-1 0 1,-4 0 83,0 0-81,-5 5 0,7 2-251,-6 6 1,0-1-153,-4 1 1,-5 0-254,-4 4 1,-2-3-779,-1 2 1,0-2 1006,-1-2-671,1 1 122,-1-1-417,1 1 1242,5-7 0,-4-6 0,4-6 0</inkml:trace>
  <inkml:trace contextRef="#ctx0" brushRef="#br0" timeOffset="62">15656 8880 8029,'12'8'0,"0"1"0,-3-5 526,-1 4 1,0 0-29,5 5 1,-1-1-21,0 0 1,1-3-108,-1-1 0,5-5-290,-1 1 0,6-3 94,-1-1 1,-2 0-222,2 0 1,-4-5 115,3-3 1,-5-4 127,2 0 0,-7 4-495,-2 0 0,-5-1 202,1-3 1,-3 4-78,-1-1 0,-1 2 62,-3-1 0,-3-1-90,-6 4 1,-5 1 59,-2 4 1,-2 0 98,1 0 1,-1 0-12,5 0 1,1 4-403,3 1 1,2 0-1307,3-1 955,3-2 805,5 9 0,0-5 0,0 7 0</inkml:trace>
  <inkml:trace contextRef="#ctx0" brushRef="#br0" timeOffset="63">16425 8768 8063,'0'7'2545,"0"4"-1810,0-2 1,-6 2-682,-2 1 1,-4 5 53,-5-1 0,2 2 139,-6-1 1,6-2-16,-2 5 1,0-4-1658,0 0 0,0-1 830,5 2 1,0-5 594,-1 1 0,-5-1 0,-1-5 0</inkml:trace>
  <inkml:trace contextRef="#ctx0" brushRef="#br0" timeOffset="64">16201 8868 8063,'9'-7'578,"-1"3"1,-4 2 120,4 2 0,1 6-204,3 2 0,0-1-5,1 1 1,3 0-180,1 5 1,4-1-395,-5 1 1,2-5-360,-1 0 0,-2-1 341,5 1 1,-4 2 100,0-6 0,-2 6 0,-2-3 0</inkml:trace>
  <inkml:trace contextRef="#ctx0" brushRef="#br0" timeOffset="65">16648 8657 8101,'7'0'2664,"4"0"-2072,-4 0-366,5 0 1,1 0 49,-1 0-58,0 0-41,1 5 1,3-2 177,1 5-345,-1-5 68,-9 8 1,3-4 306,-6 5-522,6 1 0,-9-1 185,3 1 0,-4-1-79,-4 0 0,-3 1-194,-5-1 1,-1 1-115,1-1 1,0-1 121,-1-3 1,5 2 39,0-6 48,5 0-11,-3-4 136,6 0 0,3 0-58,5 0 0,2 0 518,11 0 0,-5 0-70,5 0 1,-2 0 58,2 0 0,1 0 108,-5 0 1,3 2-198,-3 2 0,-2-1-87,-7 5 0,2 0 49,-6 4 1,0 1 24,-4-1 0,-1 2-75,-3 3 1,-5-4-449,-7 4 1,-3 1-498,-6-2 0,5 1-841,4-5 0,-2 1 1518,1-1 0,-5 1 0,3-1 0</inkml:trace>
  <inkml:trace contextRef="#ctx0" brushRef="#br0" timeOffset="66">8882 9785 8055,'-8'-1'34,"0"-3"0,4-2-155,-5-2 1,7 1 606,-3 3-159,4 3 248,1-10-137,0 9-286,6-9 1,0 10 101,7-3 1,5-2-142,2 2 1,4-4 50,1 4 1,-1-5-15,1 5 1,10-1-144,2 1 1,3 2 81,-3-2 1,6 3 32,2 1 0,8 0-63,1 0 1,5 0-320,-1 0 0,4-4 230,4 0-1014,-30-1 1,2 0 1078,5 2 0,1-1-22,0-2 1,0 0 33,5-1 1,0 1 0,1 0 0,1-2-19,0 0 1,1 0 0,6 1 0,0-1 12,-4-3 0,0 1-9,2 2 1,1 1-1019,-2-2 1,1 0 1042,0 2 1,0 2-79,-3-2 0,0 1 50,5 3 0,0-1-2,-7-1 0,0-1-7,9 3 1,1-1 130,-7-2 1,0 0 6,4 2 1,1 1-102,-6-2 1,0-1-16,5 2 1,0 1-3,-5 0 1,1-1 6,5-1 1,-1-1 10,-2 3 0,0-1-1,0 1 1,0-1-236,-3-1 1,0-1-1,4 3 1,2 1 258,-2-2 1,1 0-8,0-2 1,0 1-592,1 4 0,-1 0 584,-2-4 1,0-1-140,-3 6 0,0-1-13,5-5 0,0 1 127,-4 4 0,-1 0-87,3-1 0,0-1-11,-1 0 1,0 0 151,-4 3 0,-1-1-129,2-1 1,1-1 55,2 0 1,0 0-10,-7 3 0,0-1 0,11-4 0,0 0-21,-8 3 0,1 0 28,4-3 0,0 0-12,-9 5 1,1-1 4,6-5 0,1 1 141,-5 4 1,0 0-142,3-1 0,0-1-4,0 0 1,-1 0 0,-2 2 0,-1 0-36,1-3 0,0-1 44,-4 4 1,1 0 0,2-2 0,0 0 1,-2 3-1,0 0 238,3 0 0,-1 0-234,-2 0 0,0 0-61,2 0 1,0 0 0,-4 0 0,-1 0 70,4 0 0,-1 0-12,-2 0 0,0 0-6,4 0 1,0 0 0,-6 0 0,-1 0 0,4 0 1,-1 0-1,0-2 1,0 0 58,2 0 1,1 0-62,-2 0 0,0 0-11,-2 2 1,-1 0 0,-1-2 0,0 0 84,2 0 1,-1-1 0,-3 1 0,0 0 100,3 2 1,1 0-1,-2 0 1,0 0-122,2 0 0,-1 0 1,-2 0-1,-1-1-58,-1-1 1,1 0 0,0 1 0,0 0 30,-1-1 0,0 0 1,0 1-1,-1 0 296,-2-2 0,-1 1 1,1 2-1,-1-1-244,32-3 0,-3-2-122,-6 2 829,-3 0-736,-11 4 3,-1 0 222,-6 0-483,-5 0 1,-7 0 701,-9 0-2830,-7 0 1075,-4 0 1245,-27 6 0,-11 1 0,-23 5 0</inkml:trace>
  <inkml:trace contextRef="#ctx0" brushRef="#br0" timeOffset="67">12815 9947 8061,'0'-9'476,"0"1"763,0 5-526,0-2-466,0 5 1,-2 5 200,-2 4 0,1 7-95,-5 5 1,5 6-107,-1 2 0,-1 2-75,1-2 1,-5-3-667,5 3 0,0-3 415,4-1 1,0-6-859,0-2 1,0-4-828,0 0 1330,6-1 1,1-5 433,5-3 0,6-2 0,1-2 0</inkml:trace>
  <inkml:trace contextRef="#ctx0" brushRef="#br0" timeOffset="68">13038 10058 8061,'6'13'0,"-4"-5"458,7 0 1,-7 2 4,2 6 1,2-2-79,-2 3 0,2-3-36,-2-2 1,-1-4-64,5 0 1,0-1-162,4 2 1,1-4 106,-1-5 1,5 0-198,-1 0 0,2-1 84,-1-3 1,-3 1 113,2-5 0,-6 1-307,-2-2-114,-5-2 1,2 9 38,-5-7 0,0 5 147,0-4 0,0 4-138,0-4 1,-5 3 53,-3-3 1,-3 1 95,-2-1 1,-3-2-14,-1 6 0,-4-4-407,5 4 1,-1-2-1216,5 2 764,-1 3-897,7-5 1758,0 6 0,12 0 0,0 0 0</inkml:trace>
  <inkml:trace contextRef="#ctx0" brushRef="#br0" timeOffset="69">13534 10108 8055,'0'12'-519,"2"-1"751,2-2 0,-3 2 737,3-3 1,-1 2-463,1-2 0,-1 3-138,5-3 1,-4-2 109,5-2-247,-1 3 0,4-6 14,1 3 1,3-4-73,1-4 1,-1 1-213,-3-5 1,-1 0 6,1-5 0,-1 1 154,0 0 1,1-2 108,-1-3 0,-4 3-77,1-2 0,-7 2-6,3 2 0,-4-1-16,-1 1 0,-1 1 11,-4 3 0,-6-2 9,-5 6 0,-6 0-1180,1 4 0,-2 5-2534,-2 3 1,0 3 3560,0 2 0,0 5 0,1 1 0</inkml:trace>
  <inkml:trace contextRef="#ctx0" brushRef="#br0" timeOffset="70">6538 9847 7962,'-6'-19'382,"5"1"-33,-10 11 1,9 2-141,-3 5 209,5 0 204,0 0-417,5 5 151,-3 2 1,9 11-15,-3 3 0,-1 4-120,1 4 1,0-2 14,5 6 0,-5-5-365,0 1 0,-1-4-142,2-5 1,0 2 252,-5-5 1,2-5-414,-2-4 224,-3-5 114,5 3 51,-1-6 28,-3 0 0,3-2-19,-5-2 0,4-7 59,1-5 1,3-6 30,-4 1 0,6-3-57,-2 0 1,2 4 105,-2 4 1,3 2-85,-3 2 1,-1 1-15,1 2 1,-4 4 24,5 5 1,-1 0-162,4 0 1,-3 5 38,-1 4 1,-1-2 43,1 1 0,2 0 35,-6 4 0,4 1-58,-4-1 0,4 1 34,-3-1 1,-1-4-66,-4 1-221,0-7 148,0 4 494,0-6-295,5 0 0,-3-6 84,2-2 1,-1-4 52,1-5 1,-2 2-95,7-6 0,-5 6 106,4-1 0,-4 2-62,5 1 0,-5 7 85,4 1 0,-4 0-98,4 1 0,-4 0-36,5 4 0,-1 1 42,4 3 1,-3-1-187,-1 5 0,0 0 114,5 5 0,-5-2 51,0-3 1,-4 3-789,5-3 0,-5-1 329,4 2 0,-4-7-422,4 3 1,-5-3 322,1 2 1,-1-2-845,1 2 1315,-2-3 0,9-1 0,-5 0 0</inkml:trace>
  <inkml:trace contextRef="#ctx0" brushRef="#br0" timeOffset="71">7183 9860 7962,'0'8'0,"0"0"1051,5-5-622,-3 8 1,4-5-32,-1 2 1,-4-1 140,3-3-488,3-3 1,0 5 51,5-6 1,1-2-398,-1-2 0,1-1 151,-1-3 0,0-3-96,1 2 1,-5-2-200,0-1 0,-5-1 224,1 1 0,-2 4-51,-2 0 1,0-1-118,0-3 608,-6 5 1,-1-3-155,-5 6 1,3 0-187,1 4 546,0 0 249,-4 0 1,3 0-356,1 0 0,4 6-116,-4 2 1,5 3-395,-1 1 0,2 2 122,2 3 0,0 0-663,0 4 0,0 1 383,0-5 1,6 3-177,2-3 1,0-1 517,5-3 0,-4-1 0,9 1 0</inkml:trace>
  <inkml:trace contextRef="#ctx0" brushRef="#br0" timeOffset="72">7518 9885 8182,'7'-13'1269,"-2"5"-978,-5 0 1,-5 5 219,-4-1 0,2 4-106,-1 4 0,0 0-146,-5 9 1,5-2-38,0 9 1,4-3-175,-5 3 0,7-4 97,-2 0 1,2-2-354,2-2 0,0 1 194,0-1 0,4-4-361,0 1 1,6-7 32,-2 3 1,3-4 147,2-1 1,-5-1-97,0-4 1,1 0 102,3-3 1,-1-3 35,-3 2 283,3-7 0,-9 2-28,2-3 805,3 4-929,-6 6 1,5 0 106,-6 3-36,0 2 1,4 2 210,0 9 0,1 2-29,0 1 0,-3 5-255,7-1 0,-5 1 179,4-5-717,0 0 295,5 1 185,-1-6-247,1-2 0,-1-5 82,0 0 1,-5-1 20,-3-3 0,3-3 114,2-6 1,-4 1-17,-1 0 0,2-1 1,-2 1 1,4-5 16,-4 1 0,4-1 358,-3 5 0,3-1 26,-4 1 57,6 0 0,-8 3 49,7 1-202,-7 5-73,9-2 1,-9 10 462,2 4 1,2 2-186,-2 1 1,0 0-227,-4 1 1,0-1 274,0 1-668,0-1-556,0 0 487,0-5-373,0 4 231,0-9 348,0 3 0,0-6 104,0-3 1,0 1-50,0-5 1,1-1 79,3-3 1,-2-4-91,2-1 536,3 0-322,0 5 0,1 1 209,0 3 0,-4 2-97,5 6 0,-5 0 184,4 0-244,0 0 1,5 6-8,-1 2 1,-4 3-270,1 1 0,-5 1-334,4-1 1,-4 1-712,4-1 0,-5 0 559,1 1 1,-2-1 301,-2 1 1,1-5 245,3 0 0,-2 0 0,3 5 0</inkml:trace>
  <inkml:trace contextRef="#ctx0" brushRef="#br0" timeOffset="73">8212 9810 10069,'7'0'2944,"4"0"1,-4-1-4050,6-3 0,0 2 1335,4-2 1,-3-1-8,2 1 0,2-6 14,-1 2 1,1 2-5045,-2 2 4807,-2-3 0,4 6 0,-6-5 0</inkml:trace>
  <inkml:trace contextRef="#ctx0" brushRef="#br0" timeOffset="74">8336 10058 12721,'13'0'1005,"-6"0"0,5-1-519,1-3-82,-1-3 0,11 0-186,-9-4-1,10 10-1783,-5-10 0,2 9 1566,-1-2 0,1 3 0,4 1 0</inkml:trace>
  <inkml:trace contextRef="#ctx0" brushRef="#br0" timeOffset="75">18348 9029 17271,'12'0'364,"0"0"1,5 0-179,-1 0 0,5 0-163,-4 0 1,3 0-65,-3 0 1,4 0 76,-5 0 1,5 0 83,-5 0 1,5 0-29,-4 0 0,-1-4-1070,-4 0 0,1 0 487,-1 4 1,1 0-147,-1 0-389,-5 0 0,0 0-1842,-3 0 869,-3 0 1498,5 0 1,-12 1 500,-2 3 0,-8 8 0,-4 8 0</inkml:trace>
  <inkml:trace contextRef="#ctx0" brushRef="#br0" timeOffset="76">18459 9215 8447,'-7'0'297,"2"0"-297,-1 0 1367,5 0-573,-5 0 864,6 0 1128,0 0 0,6 1-2052,2 3 1,3-2-265,2 2 0,-1-3-188,0-1 1,2 0-61,3 0 0,-3 0 199,2 0 0,2 0-124,-1 0 1,3 0-76,-3 0 0,1 0-306,-2 0 0,-2 0 128,3 0 0,0 0-168,0 0 114,0 0 217,-5 0-119,0 0-2232,-5 0-2067,-1 0 3210,-6 0 1,-2 0 1000,-2 0 0,-8 6 0,-7 1 0</inkml:trace>
  <inkml:trace contextRef="#ctx0" brushRef="#br0" timeOffset="77">19650 8669 8343,'0'-7'1682,"0"2"-1337,0-1 454,0 5 1,0-6-290,0 3 0,6 3-221,2-4 0,8 4-58,5 1 0,1 0-14,-1 0 1,2 1 12,-2 4 1,2-3-557,2 7 0,-4-3 10,0 3 0,-6 2 261,1-3 0,-7 3-364,-5 1 1,1-3 204,-1-1 1,-1 2-125,-7 6 0,-4-2 67,-9 2 0,2 0 148,-6 0 1,1-5-34,-5 6 0,4-10-18,0 5 0,6-4 797,-1 1-357,2-4 514,2-5-367,-1 0 131,6 0-121,2 0-266,5 0 0,0 1 47,0 4 0,5-3-180,4 7 1,3-7-156,4 3 0,0 0 169,4-1 0,1 0-299,4-4 0,0 0 125,-1 0 1,-3 0-553,0 0 1,-1-1 339,5-3 1,-1 1-247,-4-5 0,2 4 178,-5-5 1,4 5-485,-5-4 1,1 1 412,-5-1 1,1-3 486,-1 2 0,-1 3 0,-3-3 0,3 1 0,-5-4 0,2-1 0,-2 6 269,-1-4-38,-4 10 1392,5-10-620,-6 10 642,0-5-926,0 6 1,0 1-307,0 4 0,0 1-60,0 7 0,0 1-136,0 2 1,0-2-134,0 2 1,4-2 159,0-1 1,4-1-251,-3 0 1,4-3-141,0-1 0,-3-5 194,3 1 0,-1-3-180,4-1 0,1 0 79,-1 0 0,1 0 83,-1 0 1,0-4-36,1 0 1,-1-6 11,1 2 0,-5-3 5,0-1 1,-4-2 165,5-3 0,-7 4 97,2-4 0,-2 2-144,-2-2 1,0 8 41,0-4 0,-2 8-66,-2-3 0,-3 5-426,-5-1 0,-5 2 194,1 2 0,-6 2-1121,1 2 1,-2 1 118,-2 4 1127,0 2 0,0 1 0,1 7 0</inkml:trace>
  <inkml:trace contextRef="#ctx0" brushRef="#br0" timeOffset="78">19799 9165 7910,'-12'0'-1093,"5"0"1431,1 0 42,1 0-214,3 0 1087,-3 0-557,5 0 204,0 0-108,5 6-574,8-5 0,6 5 11,6-6 1,4 0 440,0 0-182,11 0-543,-7 0 412,9 0-111,-4 0 1,-1 0 107,0 0-329,0 0 1,6-2 80,3-2 1,-2 1-386,1-5 0,1 4 220,3-4 0,-6 5-466,-6-1 0,-1-2 305,-7 2 1,-4 0-2982,-5 4 2310,-4 0 0,0 6-47,-8 2 0,-3 3 1474,-10 1-536,-7 1 0,-7-1 0,-6 1 0</inkml:trace>
  <inkml:trace contextRef="#ctx0" brushRef="#br0" timeOffset="79">19811 9488 7860,'-12'-7'-243,"5"1"599,2 6 96,5 0 1617,0 0-1493,0 6 1,0 5-246,0 5 0,4 5-400,0-4 1,1 5-382,-1-2 0,-1 0-1626,6 0 1493,-7-4 0,9 1 141,-2-4 1,-3-1-124,3 1 1,-1-5 564,4 0 0,1 0 0,-1 5 0</inkml:trace>
  <inkml:trace contextRef="#ctx0" brushRef="#br0" timeOffset="80">20072 9513 7843,'1'12'336,"3"0"0,-1-3 260,5-1 1,-3-1-181,3 1 1,0 2-302,5-6 1,-1 1 46,0 0 0,1-4-337,-1 3 1,1-3 81,-1-1 1,0-4-67,1 0 1,-5-4-51,0 4 0,-5-2-767,1 2 401,-2-3 92,-2-5 527,-6-1 0,-2 2-63,-9 3 0,3-2-111,-2 6 1,2-1-16,2 1 0,-1 2-136,1-2 0,4 3-513,-1 1 794,7-6 0,2-1 0,7-5 0</inkml:trace>
  <inkml:trace contextRef="#ctx0" brushRef="#br0" timeOffset="81">20320 9475 7843,'7'7'0,"4"4"-1055,-10-9 528,5 9 263,-6-10 1917,0 10-435,0-10-185,5 11-681,2-6 0,1 3 166,1-1-400,-1 0 1,4-1 105,1-3 0,-1 2-101,1-2 0,-1 0 54,0-4 0,1 0-201,-1 0 0,1 0 25,-1 0 0,-1-1-16,-3-3 1,3 1-8,-2-6 68,-4 1 1,1-4-4,-6-1 1,0 5-7,0 0 0,-2 0 172,-2-5 0,-3 5-73,-5 0 1,-1 5-661,1-1 0,-2 2 273,-2 2 0,2 0-3587,-3 0 3838,4 0 0,0 6 0,1 1 0</inkml:trace>
  <inkml:trace contextRef="#ctx0" brushRef="#br0" timeOffset="82">21164 9079 7915,'0'-13'867,"0"6"1,-2 2-333,-2 5 0,1 0-212,-5 0 1,-2 7-226,-6 5 1,1 2-181,-6 6 1,4 1-1015,-3 4 1,3-4 677,-3-1 0,4 1-438,0 4 1,2-6 187,2-2 668,-1 2 0,1-5 0,-1 4 0</inkml:trace>
  <inkml:trace contextRef="#ctx0" brushRef="#br0" timeOffset="83">20903 9091 7915,'12'5'-923,"-5"-3"0,4 9 2507,-2-3-964,2 3 1,2 2 71,4-1-565,2 0 0,2 1 255,0-1-164,5 1-1042,0-7 1,6 4 311,-3-6 487,-3 0-702,4 2 1,-9-5 726,0 3 0,-1-2 0,5-2 0</inkml:trace>
  <inkml:trace contextRef="#ctx0" brushRef="#br0" timeOffset="84">21486 9017 10644,'11'12'1578,"-3"0"0,3 6-1393,-2 3 0,-2 2-22,1 2 1,-4 4-562,4 0 0,-4 4 341,5-4 0,-1 4-2094,4-4 1,2 0 2150,3-4 0,2 0 0,6-1 0</inkml:trace>
  <inkml:trace contextRef="#ctx0" brushRef="#br0" timeOffset="85">22131 9277 8461,'13'0'456,"-1"0"-117,0 0 0,5 0-125,-1 0 1,7 0 3,-3 0 0,4 0 10,0 0 0,1-4-13,0 0 0,0 0-806,0 4 0,-2-5 404,-2 1 0,1 0-1084,-6 4 1,1-1 684,-5-3 0,-3 2 586,-1-2 0,-5-3 0,2 0 0</inkml:trace>
  <inkml:trace contextRef="#ctx0" brushRef="#br0" timeOffset="86">22342 9079 7881,'-7'0'-365,"2"0"520,5 0 436,0 0 0,0 11 715,0 5 1,0 12-611,0 5 0,0 7 472,0 1-742,0 6-3609,5-9 2093,-3 11 1090,3-11 0,-5 5 0,0-6 0</inkml:trace>
  <inkml:trace contextRef="#ctx0" brushRef="#br0" timeOffset="87">23248 8719 7853,'0'-7'1724,"0"1"-1512,0 6 2026,0 0-1920,0 6-232,0 1 126,0 5-27,0 1 1,0-1-307,0 0 114,0 1-1,0-6 220,0 4 53,0-10-461,0 5-597,0-6 652,5 0 33,-3 5 0,4-3 45,-1 2 0,3-3-11,8-1 295,-2 0-32,10 6-195,-5-5 13,0 4-9,-1-5 135,0 6 0,-4-3 479,2 5-379,-2-5 67,-7 8-356,4-4 36,-10 0 117,5 4 51,-6-5-12,0 7-35,-6-1 1,0 1-517,-7-1 0,-5 0-1614,-2 1 1476,-4-1 182,5 1-487,-5-6 248,11 4-852,-11-10 572,16 5 890,-9-6 0,5 0 0,-7 0 0</inkml:trace>
  <inkml:trace contextRef="#ctx0" brushRef="#br0" timeOffset="88">23272 8756 6820,'0'-7'-1033,"0"2"3304,0 5-1607,6-6 1,1 5-294,5-3 1,1 2-160,-1 2 0,2-1 358,2-3 1,4 2-173,5-2 0,-1 3-1093,1 1 0,0 0-2105,0 0 2800,-6 5 0,10-3 0,-3 3 0</inkml:trace>
  <inkml:trace contextRef="#ctx0" brushRef="#br0" timeOffset="89">23744 8793 7853,'0'7'1710,"0"4"-1198,0-4 0,0 1 292,0 1-544,0-1 0,1 4-48,3 1 0,-1-2 581,5-3 0,-3 2-284,3-6 1,0 4-383,5-4 0,-1 0-35,0-4 0,1 0-82,-1 0 0,1-4-88,-1 0 1,-4-4 154,0 4 1,-5-6 37,1 2 1,-2 1-110,-2-1 0,0-1-113,0-3 1,-2-1 43,-2 1 0,-3 1-483,-5 3 0,-2-2 238,-2 6 1,0 0-2509,-4 4 2816,-1 5 0,-4 2 0,0 6 0</inkml:trace>
  <inkml:trace contextRef="#ctx0" brushRef="#br0" timeOffset="90">23223 9215 9636,'12'0'2656,"2"0"-1924,3 0 0,6 0-244,6 0 1,10 0-205,-2 0 0,10 0-54,2 0 0,1-1 95,4-4 0,-1 0-196,-3-3 1,2-2-218,-6 6 1,1-4-442,-2 3 1,-2-3-1687,-6 4 0,-1 0 2215,-3 4 0,3-6 0,-4 0 0</inkml:trace>
  <inkml:trace contextRef="#ctx0" brushRef="#br0" timeOffset="91">23260 9438 7843,'-12'0'716,"5"0"1176,1 0 0,6 7-1057,0 5 1,0 2-481,0 7 1,0-5-403,0 5 1,0-2 128,0 2 1,2 1-1036,2-5 1,-3-1 579,3-3 0,2-1-2719,-2 0 3092,6 1 0,2-1 0,7 1 0</inkml:trace>
  <inkml:trace contextRef="#ctx0" brushRef="#br0" timeOffset="92">23483 9513 11088,'5'8'-590,"-1"0"1,1-1 1879,-1 1 0,-1 3-557,5-2 1,1-3-587,3 3 1,0-5 50,1 4 0,-1-5-124,1 1 0,-1-3-505,0-1 1,1-1 312,-1-3 0,1 1-556,-1-5 0,-5 4 378,-3-5 0,-3 5 42,-1-4 1,0 4-70,0-4 0,-4-1-34,0-3 1,-5 4 43,0-1 0,-2 3 308,-1-3 1,-1-2-114,1 3 0,4 3-232,-1 0-431,7-2 0,-8 5 781,6-7 0,-6 7 0,3-4 0</inkml:trace>
  <inkml:trace contextRef="#ctx0" brushRef="#br0" timeOffset="93">23794 9475 8515,'0'13'1729,"0"-6"0,1 4-797,3-3-665,-3-3 0,10 5-14,-2-6 1,2 5-25,1-5 1,2 0 0,2-4 0,0 0-78,4 0 0,-5 0-169,2 0-199,-3 0 0,-2 0 239,1 0 44,-1-6-550,-5 5 394,4-10 1,-10 4-15,3-5 0,-2-1 56,-2 1 0,-6 4-27,-2-1 1,-3 2-41,-1-1 1,-2-2-411,-3 6 0,3 0-623,-2 4 0,2 0-1015,2 0 2162,5 0 0,1 0 0,6 0 0</inkml:trace>
  <inkml:trace contextRef="#ctx0" brushRef="#br0" timeOffset="94">24476 9079 7916,'7'0'4591,"-2"0"-3686,-5 0-541,0 0 1,-5 6-824,-4 7 1,-3 1 351,-5 6 1,0 1-1006,-4 4 1,-1-2 169,5-2 1,1-3-1250,3-6 2191,6 1 0,-4-1 0,5 0 0</inkml:trace>
  <inkml:trace contextRef="#ctx0" brushRef="#br0" timeOffset="95">24315 9116 7916,'6'0'728,"0"0"0,-1 1-457,4 3 1714,-4-2-1270,12 3 1,-9-1-295,9 0 1,1 5-339,-2-5 1,5 1-10,-5-1 0,5-1-869,-5 5 1,5-5-1999,-4 1 2091,5-2 702,-8 3 0,3-3 0,-4 3 0</inkml:trace>
  <inkml:trace contextRef="#ctx0" brushRef="#br0" timeOffset="96">24761 9054 7917,'7'-6'1717,"4"5"-1085,-10-5 0,10 6 70,-2 0 449,2-5-669,1 3 1,1-3-90,-1 5 1,0 1-67,1 3 305,-1-2 1,-1 9-174,-3-3 1,2 7-266,-6 2 0,0 1 38,-4-2 0,-1-1-1,-3 6 1,-3-6-14,-5 2 1,1 1-169,2-2 1,-2 1 194,3-5-109,2 1 0,1-5 213,5 0-44,0-5-597,0 8 1,10-10 198,2 3 1,7-2-857,-2-2 1,9-2 488,-1-2 0,2 3-1768,-2-3 1,1-2 2227,3 2 0,-2-6 0,3 4 0</inkml:trace>
  <inkml:trace contextRef="#ctx0" brushRef="#br0" timeOffset="97">25505 9190 8844,'7'0'1703,"4"0"0,-4 0-570,6 0 0,-1-4-516,0 0 0,5 0-160,0 4 0,3 0-95,-3 0 0,5 0-145,-1 0 0,-2 0 109,1 0-759,-4-6 1,3 5-37,-3-3-2444,-2 2 2076,4 2 1,-10 0-2415,1 0 1926,-7 0 1325,4 0 0,-12-5 0,0-2 0</inkml:trace>
  <inkml:trace contextRef="#ctx0" brushRef="#br0" timeOffset="98">25667 9041 7906,'-7'0'1918,"0"0"-712,3 0 343,2 0-597,-3 0-557,5 0 0,0 3 1,0 4 1737,0 5-1332,0 9-291,0-2-1060,5 12 0,-3-1 0,2 4 292,-3-1-3953,5-5 4211,-5 2 0,10 1 0,-4 0 0</inkml:trace>
  <inkml:trace contextRef="#ctx0" brushRef="#br0" timeOffset="99">26399 8533 7928,'-7'-2'848,"3"-2"-459,2 3 0,4-9-33,2 6 1,0-1 318,8 0 1,-2 4-236,6-3 1,2 3 29,-1 1 1,4 0-227,-5 0 0,5 1 1,-5 3-72,0 4 0,-4 3-3,-4 2 0,-2 1-100,-6 2 0,0-1-418,0 6 277,0 0 0,-7 2 56,-6-2 0,5 1-620,-4-6 1,3 1-534,1-5 583,-3-5-135,10 4 208,-5-9 509,6 3 0,6-5 157,2 0 1,4-1 225,5-3 0,-3 2-306,2-2 1,-2 3 1169,-1 1-630,-1 0 0,-1 5-268,-3 3 1,-2 3 10,-6 2 0,0-1-73,0 1 1,-2 0-63,-2 4 1,-3-3-26,-5 2 0,0-2-1823,-1-2 1,5-3-415,0-1 80,5-5-164,-3 2 1077,6-5 1047,0 0 0,0-5 0,0-2 0</inkml:trace>
  <inkml:trace contextRef="#ctx0" brushRef="#br0" timeOffset="100">26833 8644 7928,'12'13'690,"1"-1"0,-5 1-195,0-1 1,-1 0 194,1 1 0,3-1-257,-2 1 0,2-5-43,1 0 1,2-4-144,2 5 0,-2-7-28,3 2 1,1-4-127,-2-4 0,1 2 93,-5-7 1,1 1-311,-1-4 1,-1 3-104,-3 1 53,-2 0 1,-6-5 153,0 1 0,-2 1 68,-2 3 0,-3-3-211,-5 2 1,-2 3 89,-2-3 1,0 5-118,-4-4 1,3 5 48,-3-1 0,3 3-782,-4 1 1,5 0-57,-5 0 0,6 5 979,-2 3 0,-2 9 0,0 2 0</inkml:trace>
  <inkml:trace contextRef="#ctx0" brushRef="#br0" timeOffset="101">26386 9190 13557,'25'0'1515,"1"-1"-1072,3-3 0,3 1-127,5-5 1,2 1 221,2-2 1,5 3-147,7 1 0,0 0-345,5-3 1,-1 1 170,5 3 1,-4 2-189,0-2 0,-5-1-884,0 0 0,-7 1 685,-5 4 1,-9 0-3742,-7 0 1973,0 0-1176,-12 6 3113,-6 1 0,-14 5 0,-12 1 0</inkml:trace>
  <inkml:trace contextRef="#ctx0" brushRef="#br0" timeOffset="102">26610 9389 8583,'0'-7'3572,"0"1"-3161,0 6 1,0 2 391,0 2 1,-5 3-328,1 5 0,0 6-584,4 3 0,0-2-194,0 2 1,0-2-377,0 1 0,1 3 630,4-7 0,-3 1 218,7-5 1,-2 0-3511,1 1 3340,3-6 0,1-2 0,8-5 0</inkml:trace>
  <inkml:trace contextRef="#ctx0" brushRef="#br0" timeOffset="103">26858 9401 7861,'0'12'0,"0"-3"0,0-1 3316,0 0-1552,0-1-776,0 4-573,0-4 1,5 4-45,3-3 0,3 2-158,2-6 0,1 0 13,2-4 0,-2 0 0,2 0 0,2-1-91,-1-3 0,-1 1-975,-3-5 533,-6 5-1331,4-8 1087,-10 4 1,5-1-37,-6-1 337,0 1 93,0 1 1,-2-4 16,-2 3 0,1 1-38,-5-1 1,0 5-520,-5-1 305,7 3-5,-5-5-957,9 5 268,-3-5 481,5 6 605,0 0 0,0 0 0</inkml:trace>
  <inkml:trace contextRef="#ctx0" brushRef="#br0" timeOffset="104">27143 9364 7861,'5'7'0,"-3"4"0,3-9 0,-5 7 1313,0-1-253,0 4 519,0 1-804,0-1-412,6 1 1,-3-2 135,5-3-286,0 3-1,5-10-229,-1 5 0,2-6 218,2 0-50,-2 0 0,5 0-43,-2 0 0,-3-2 211,2-2-556,-7 3 267,2-10 0,-10 8-370,3-5 235,3 5 1,-6-8-102,3 3 123,-8-3 25,3 4 1,-11-4-105,-1 3 64,1 2 0,-12-4-323,4 6 0,0 0-570,0 4 1,0 0 990,0 0 0,-4-5 0,5-2 0</inkml:trace>
  <inkml:trace contextRef="#ctx0" brushRef="#br0" timeOffset="105">27875 9017 7861,'7'-13'3425,"-2"6"-2921,-5 2 85,0 5 1,-1 0 497,-3 0 0,-3 7-472,-6 5-455,-4 6 0,-3 7-171,-5 0 0,5-1-296,-1 1 0,2 0-875,-2 0 1,3-2 713,6-2 1,-1 1-1052,1-6 1,0 0 97,-1-8 1421,6 3 0,-9-4 0,2 5 0</inkml:trace>
  <inkml:trace contextRef="#ctx0" brushRef="#br0" timeOffset="106">27627 9054 7861,'8'0'850,"0"0"0,-4 0-319,5 0 0,-1 4 541,4 0 0,2 4-475,3-4 1,-2 6-248,6-2 0,-1 3-138,5 2 1,-4-2-354,-1-3 1,0 3 182,0-3 1,2-1-2751,-5 1 2708,-1-5 0,2 8 0,2-4 0</inkml:trace>
  <inkml:trace contextRef="#ctx0" brushRef="#br0" timeOffset="107">28148 8855 8797,'0'-7'4407,"5"2"-3929,2 5 44,6 0 0,-1 0 222,0 0 0,1 0-242,-1 0 0,5 0-32,-1 0 0,1 4-193,-5 0 1,1 6-52,-1-2 0,-4 3-407,1 1 153,-7 1 0,4 3 275,-6 1-443,0-1 205,-6 2-191,-6 2 1,-2-1-223,-2-2 1,2-4 160,1 0 1,2-1-69,3 1 0,1-7-28,3-1-37,3-4-63,-5 4 964,6-3-377,6 3 0,2-5 245,9 0 1,-2 0-91,5 0-232,1 0 1,2 0 31,-2 0 0,1 4 610,-5 1 1,-1 3 866,-3-4 1,-6 6-654,-3-2-353,-3 3-299,-1 1 0,-3 2-24,-5 3 1,-7-2-26,-14 5 0,-7 1 120,-5 4-346,-12 0 0,8 5 0,-10 2 0</inkml:trace>
  <inkml:trace contextRef="#ctx0" brushRef="#br0" timeOffset="108">20332 8124 7970,'0'-9'0,"0"1"0,0 5-17,0-2-1,0-1 577,0 5-111,0-5-1,0 6 97,0 0-388,0 6 0,-1 1 95,-3 5 1,1 2-28,-5 2 0,1 4-86,-1 5 0,-3-5-1193,2 1 0,3-6-27,-3 2 0,2-4-53,-1 0 1135,-3-1 0,4 1 0,-5-1 0</inkml:trace>
  <inkml:trace contextRef="#ctx0" brushRef="#br0" timeOffset="109">20196 8260 7970,'0'-12'0,"0"3"0,0 1 183,0 5 1,-1-2 319,-4 5 157,4 0-401,-4 0 0,5 5-8,0 4 1,0 6-29,0 1 1,0 1 0,0-5 0,1-1-426,3-3 0,-1 2 1,5-6 1,0 5-397,5-5 1,-1 0 364,1-4 0,3 0-515,1 0 1,1-2 320,-2-2 1,-1-3 425,6-5 0,-6 0 0,3-1 0</inkml:trace>
  <inkml:trace contextRef="#ctx0" brushRef="#br0" timeOffset="110">20581 8012 7970,'6'-7'951,"0"2"-448,-6 5-56,0 0 365,0 5-500,0 2 0,0 1-382,0 0 0,1-3 117,3 3 1,-1-5 203,5 1 1,-3-3-314,3-1-341,0 0 0,0 0 88,1 0 0,-7-1 158,3-3 1,-4 1 76,-1-5 0,4 3 3,0-3-281,0 0 307,-9-4 1,-2 0 3,-5 4 0,-1 3-80,1 5 0,3 0-343,1 0 1,4 0 469,-4 0 0,5 11 0,-2 3 0</inkml:trace>
  <inkml:trace contextRef="#ctx0" brushRef="#br0" timeOffset="111">20891 8012 8058,'7'7'432,"-1"-2"-432,-1-5 94,-4 0 648,10 0-1260,-4 0 1,1 0 204,0 0 1,-3 0-535,3 0 847,-5 0 0,8 0 0,-5 0 0</inkml:trace>
  <inkml:trace contextRef="#ctx0" brushRef="#br0" timeOffset="112">21052 7925 8058,'8'-11'-100,"0"3"0,-3 2 600,3 6 0,-4 0-70,4 0 0,-4 0-205,5 0 0,-5 0 617,4 0 132,-5 0 0,6 6-407,-4 2 0,-1 3-205,-4 2 0,-2 0-296,-2 4 0,1-3 120,-5 2 1,1 2-186,-1-1 0,-2-5 107,6-4 0,0-4-250,4 5 1,2-7 121,2 3 0,8-4-830,9-1 1,6 0 437,2 0 1,13-6 411,3-2 0,9-8 0,8-4 0</inkml:trace>
  <inkml:trace contextRef="#ctx0" brushRef="#br0" timeOffset="113">24153 8136 7957,'0'-7'1440,"0"2"-786,0 5-537,0 0 1,-5 5-18,-4 3 292,-2 9-179,-1 8 1,-2 2-3,-2 6-1566,2 0 938,-4-1 0,6-2 97,-1-5-821,1 0 743,-1-6 0,7-1-92,1-5 490,4-7 0,-5 6 0,0-6 0</inkml:trace>
  <inkml:trace contextRef="#ctx0" brushRef="#br0" timeOffset="114">23992 8310 7957,'7'-20'497,"-2"2"-122,-5 6 56,0 5 14,0 2-223,0 5 0,2 5 307,2 3 1,-3 7-141,3 2 1,2 4-371,-2-5 0,6 1 163,-2-5 1,3 1-330,1-1 1,6-5 172,3-3 1,4-4-201,4-4 0,-2-4-542,6-9 1,-5-2 389,1-6 1,-3 0-677,-1 0 1,-6 1 1001,-2-1 0,2-11 0,0-3 0</inkml:trace>
  <inkml:trace contextRef="#ctx0" brushRef="#br0" timeOffset="115">24612 7900 7957,'7'0'596,"-1"6"1,-6-3-160,0 5 1,0 0 388,0 5 0,0-5-372,0 0 0,4 0-232,0 5 0,1-2-261,0-3 1,-3 2 87,7-6 0,-1 0 4,4-4 0,1 0 140,-1 0 1,1-1-412,-1-4 1,0-1 147,1-7 0,-6 1-168,-3-1 1,-3 1 36,-1 0 1,0 3 2,0 1 0,0 0 34,0-5 114,-5 6 1,-2 1-2096,-6 1 1509,6 4 1,2-3 635,5 8 0,-6 3 0,0 5 0</inkml:trace>
  <inkml:trace contextRef="#ctx0" brushRef="#br0" timeOffset="116">24922 7838 7957,'7'0'930,"-1"0"-814,-1 6 1,-3-3-40,2 5-77,-3 0 842,-1 4 0,4-3 32,0-1-381,1-5-1611,-5 8 634,5-10 279,-3 5 153,9-6-1,-5 0 153,1 0-100,4 0 0,-4-6 0,6-1 0</inkml:trace>
  <inkml:trace contextRef="#ctx0" brushRef="#br0" timeOffset="117">25183 7689 7957,'0'-6'649,"0"0"1,4 7-223,0 4 1,0-3 559,-4 7 0,2 0-441,2 8 1,-1-3-67,5 2 0,-4 2-175,4-1 1,-5 3-206,1-3 0,2 3 95,-2-3 1,0-1-126,-4-3 1,0-1-492,0 1 0,-1-1 377,-4 1 0,-3-1-1055,-8 0 1,2-3 523,-3-1 1,-1-1-694,2 1 1,-1-2 99,5-6 1168,-1 0 0,1-12 0,0-1 0</inkml:trace>
  <inkml:trace contextRef="#ctx0" brushRef="#br0" timeOffset="118">25220 7714 7957,'13'-18'0,"-1"5"1042,0-4 1,1 5-419,-1 3 1,1 0-233,-1 5 1,5-1 25,-1 5-418,1 0 0,1 6 0,1 1 0</inkml:trace>
  <inkml:trace contextRef="#ctx0" brushRef="#br0" timeOffset="119">27019 8000 7960,'11'-24'0,"-3"3"0,2-1 156,-6 6 0,4 3 819,-4 5-512,1 5-11,-5-2-171,0 5 1,0 1 3,0 3 0,0 3 16,0 6 0,-6 5-280,-2 2 1,-3 4 231,-2 1-734,1-1 0,-1 0 364,1-4 0,0 2-388,-1-5 1,2 0-134,3-5 0,-3 0 638,3 1 0,-9-1 0,-2 1 0</inkml:trace>
  <inkml:trace contextRef="#ctx0" brushRef="#br0" timeOffset="120">26820 8074 7960,'0'-7'0,"0"2"0,0 5 1369,0 0 1,0 5-915,0 3 1,5 7-187,-1 2 0,1 1-268,-1-2 0,-1-6-44,5 2 0,2-3-94,7-1 0,2-2-93,6-6 1,5-10-393,3-3 1,3-9 444,1-2 0,-1-1 37,-3-4 1,-3-1-888,-5 1 0,-6-6 1027,-2 2 0,-3-3 0,-2-1 0</inkml:trace>
  <inkml:trace contextRef="#ctx0" brushRef="#br0" timeOffset="121">27416 7491 8279,'0'12'851,"0"1"0,-4 3-459,0 1 1,-5 5 203,5-1 0,0 1-13,4-2-691,0 4 130,0-10 0,0 3 216,0-4-456,6-6 1,0 2 244,7-4 1,-1-1-187,1-4 0,-1 0-18,0 0 1,1-6 87,-1-2 0,-3-3-132,-1-2 1,-4-3 35,4-1 1,-5 1 52,1 3 1,-2 0 66,-2-4 1,-2 7-223,-2-2-68,-3 2-313,-5-2-220,-1 5 888,1 2 0,5 5 0,1 0 0</inkml:trace>
  <inkml:trace contextRef="#ctx0" brushRef="#br0" timeOffset="122">27676 7541 7960,'7'12'1090,"3"-4"-266,-6 1-275,6-7-279,-9 4 1,6-2-592,-3 0-2085,-3 0 2406,11-4 0,-6 0 0,7 0 0</inkml:trace>
  <inkml:trace contextRef="#ctx0" brushRef="#br0" timeOffset="123">27887 7342 7960,'6'-7'986,"-3"2"-149,5 5 38,-5-6-364,8 5 1,-9-5 58,7 6 0,-7 2-199,3 2 1,-3-1-136,2 5 1,-2 0-15,2 5 1,-4-1 13,-4 0 1,1 1-332,-5-1 0,5 1 142,-1-1 30,-3 0 0,6-3 73,-4-1 109,4-5 1,2 2 136,4-5 0,1 0-111,7 0 1,1 0 86,2 0 0,-6 0-63,2 0 1,-6 0 403,2 0-449,-5 0 0,2 2 28,-5 2 0,-2 4-55,-7 9 0,-4 3-1315,-12 9 0,-4-1 258,0 5 820,0 0 0,-1 4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082"/>
    </inkml:context>
    <inkml:brush xml:id="br0">
      <inkml:brushProperty name="width" value="0.05292" units="cm"/>
      <inkml:brushProperty name="height" value="0.05292" units="cm"/>
      <inkml:brushProperty name="color" value="#FF0000"/>
    </inkml:brush>
  </inkml:definitions>
  <inkml:trace contextRef="#ctx0" brushRef="#br0">22652 9215 7970,'-7'0'1031,"2"0"-155,5 0-457,0 0-261,5 0 0,2-4 295,6 0-290,-6 0 1,5 4 86,0 0 29,1 0-111,5 0 0,-6 4-35,0 0 59,1 0-225,-1 1 50,1-3 172,-1 3 0,0-3-325,1 2 95,-1-3 32,1 5 1,5-5 12,2 3 112,4-2-53,1 3 40,-1-5-257,1 0 265,5 0-28,-3 0 4,9 0-163,-10 0-167,15 0 338,-13 0-31,13-5 1,-13 3 45,5-2-74,0 3 12,-2-5 0,4 5 59,-6-3 1,5 2-4,-1 2 1,2 0 15,-2 0 1,1 0 25,-5 0 0,4 0-52,-4 0 0,6 0-40,-2 0 0,3 0-10,1 0 22,0 0 0,4 0-52,1 0 1,5-1 73,-2-3 1,3 1-115,2-5 0,0 5 114,-1-1 0,1-2-43,0 2 1,1 0-29,2 4 0,0 0 8,5 0 1,-6 0 11,2 0 1,-2-1 0,2-3 1,1 2 12,3-2 1,3 3-8,-4 1 1,5-2 187,5-2 0,2-1-408,-33 1 1,2-1 0,2 0 0,0-1 158,1 2 1,1 0-1,-2-1 1,1-1-27,0 0 1,1 0 0,-1 1 0,0 1-77,3 0 1,-1 0-1,-1 2 1,-1 0 89,0-2 1,1 0 32,-4 0 1,1 0 0,3 0-1,0 1-39,-3 0 1,0 1 0,2 0-1,0-1-97,-4 1 1,0 0-1,1 0 1,0 0 150,28 2 1,4 0 10,-3 0 1,3 0 3,-4 0 0,0 0 38,-4 0 1,4 1-1293,1 3 1228,-1-2 0,-4 3 180,5-5-107,-3 0-65,-28 0 1,1 0 17,32 0-65,0 0 0,-33 0 0,1 0-9,33 0 1,-33 0 0,0 0-53,2 0 1,1 0 99,1-2 0,-1-1 39,1-1 0,0 1 0,-1-1 0,0-1-247,-3 1 1,0 0-369,0 3 0,0-1 544,3 0 0,0-1 0,-4 2 0,0 1 133,1-3 0,0 1 0,31 1 71,-33-1 0,0 0 24,25 1 5,6 1-840,-4 0 652,-4 0 1,8 4 4,-8 0 97,-3 5 1,4-7-88,-5 2 0,4-1 9,-5 1 0,5-3-14,-4 3 0,4 2 51,-4-2 0,5 0-58,-1-4 0,-3 0 31,-1 0 1,1 0-42,-1 0 1,4 4 7,-5 0 1,1 1-11,-4-5 1,-1 0-6,1 0 1,0 0 48,-1 0 1,-5 0 582,-2 0 0,0 0-522,0 0 0,-1 0-85,-4 0 1,-1 0 432,-3 0 0,3 1-420,-3 3 0,-1-3 693,1 4 1,-4-4-652,4-1-317,0 0 469,-1 0 1,-1 0-232,-2 0 1,2 0 16,2 0 0,1 0 127,-5 0 0,4 0-132,-4 0 0,2 0-3,-2 0 0,-2 0 63,6 0 0,-5-4 144,1 0 0,2-2-132,2 2 104,-2 3-145,5-5 0,-6 5 5,3-3 0,3 2-84,-3-2 0,0-1 103,4 0 0,-4 0-10,5 1 0,-3 2-500,-6-2 1,4 2-195,-4-3 1,2 4-442,-2-3 1,-3 3 361,3 1 708,-9 0 0,9-12 0,-2-1 0</inkml:trace>
  <inkml:trace contextRef="#ctx0" brushRef="#br0" timeOffset="1">23372 10294 7931,'-2'-11'860,"-2"3"0,3 1 870,-3 3-795,2 2-86,2-3-691,0 5-543,0 0 469,6 0-76,-5 0-884,5 0 304,-6 0 390,5 0 115,-3 0 0,3-2 192,-5-2 0,0 1 318,0-5 260,0 5-407,0-2 155,0-1-196,0 5-124,0 7 0,0 6 22,0 9 0,0 1-12,0-6 1,0 1-340,0-5 163,0 1 1,6-7 97,2-1 1,-1-4-40,1-1 0,-4 0 16,4 0 1,-5-1 695,1-4-197,3-1-165,-5-7 0,2 2-64,-8 3 0,1-2-275,-5 6 1,-1 0 3,-3 4 1,4 0-172,-1 0-1131,1 0 1,1-1 84,3-4 1178,3 4 0,1-10 0,0 4 0</inkml:trace>
  <inkml:trace contextRef="#ctx0" brushRef="#br0" timeOffset="2">25208 8310 7971,'-6'-7'0,"5"0"824,-3 3-377,2 2 687,2-3-534,0 5 9,0 0-715,0 5-42,6-3-239,1 3 191,5-5-20,1 0 132,-1 0 1,-5-1-7,-3-3-42,-3 2 472,-1-3 1,-1 5-117,-3 0 1,1 0-208,-5 0 1,1 1 471,-1 3-303,-3-2 0,8 3-442,-5-5 313,5 6-231,-3-5 168,6 5 0,6-6 335,2 0-315,3-6 1,2-1 314,-1-5 45,0-1 1,-3 2 83,-1 3 81,-5-3-88,2 10-244,-5-5 198,0 6-2926,0 0 1469,0 6 1052,0 1 0,6 10 0,1 3 0</inkml:trace>
  <inkml:trace contextRef="#ctx0" brushRef="#br0" timeOffset="3">28098 10220 9464,'-7'0'4450,"2"0"-3076,5 0-439,0 0-1308,5-6 1,-2 5 206,5-3 1,-4-2-315,5 2 273,-7 0 0,5 2 280,-3-2-175,-2 3 641,3-5-147,-5 6 1318,0 0-1860,6 0 173,1 0 0,5 0-40,1 0 0,-5 0 56,0 0-141,0-5 578,-1 3-355,4-9 1,-9 9 149,2-7-206,-3 7 1,-6-4 103,-4 6-78,-2-5 0,-1 3 129,0-2 1,-1 4-106,1 4 0,4-2 157,-1 2-336,6-3 122,-2-1-3826,5 0 2779,0 0 1,5 0 988,4 0 0,7-5 0,4-2 0</inkml:trace>
  <inkml:trace contextRef="#ctx0" brushRef="#br0" timeOffset="4">30381 7962 7923,'0'-7'-106,"0"2"1080,-6 16 605,5-3 0,-5 6-968,6-6-379,0-5-47,6 3-267,1-1 81,5-4 0,2 5 237,2-6-307,-2 0 0,6 0 45,-4 0 152,-2 0 1,4-6-59,-6-2 1,-4 1-182,1-1 88,-6 0 0,2-1 215,-5 1 43,0 0 83,0-4-151,0 5 0,-1 0-76,-3 3 1,1 2 127,-6-2-52,7 3 107,-9 1 96,9 5-271,-9 2 0,6 6-111,-3-1 0,2-4 287,6 0-65,0-5-997,0 8 320,0-9 311,0 3 1,6-5 125,2 0 0,-1 0-24,1 0 423,-5 0-239,8-5 0,-6-2-64,4-6 604,-4 6-431,-5-4 1,0 9 583,0-7-510,0 7 0,0-5 332,0 3-114,0 2-430,-5-3 1,-2 5 80,-6 0 0,5 0-528,0 0 0,4 0 248,-5 0 0,5 1-2484,-4 3 1741,0-2 0,-1 4 843,1-1 0,0 2 0,-5 5 0</inkml:trace>
  <inkml:trace contextRef="#ctx0" brushRef="#br0" timeOffset="5">30691 7938 8022,'-13'-13'-2002,"5"5"2890,0 0-693,5 5-101,-8-3 0,10 5 23,-3-3 0,1 2 71,-1-2-49,2 3-155,-3 1 1,3 0 158,-2 0 103,3 5-105,-5-3-182,6 9 103,0-4-10,-5 0 1,4-1 97,-4-1-86,4-4-44,1 10 112,0-10 3,0 5 199,0-6 181,0 0-136,-5 0-184,3-6-18,-3 5-33,-1-10-38,-1 10 0,-1-9 199,0 6-116,5 0 0,-8 4 167,4-6 89,0 5-95,-4-5 206,10 6-508,-5 0 117,6 0-1120,0 0 911,0 6-60,0-5 1,2 5-103,2-6 2,-3 5 191,5-3 184,-6 3 393,0-5 3,0 0 0,-6 0-373,-2 0 0,-3 1 42,-2 4 1,-3-4-38,-1 3 1,1 2 253,3-2 56,1 0-225,0-4-179,5 0-17,1 0 203,6 0-987,0 0 0,7 0 777,5 0 1,6-1-2767,7-4 2685,0 4 0,5-10 0,2 4 0</inkml:trace>
  <inkml:trace contextRef="#ctx0" brushRef="#br0" timeOffset="6">32254 10889 8079,'-21'-25'0,"1"1"0,-1 4 0,-4 4 0,4 2 524,1 2 0,5-1 739,-2 1 1,-2-1 398,-2 1-183,-2 0-900,3 5 1,2-3 523,6 6-757,0-6 0,3 9-41,1-3-75,5 2-368,-2 2-391,5 0-2,0 0 1,7-4 369,5 0 1,2 0-91,7 4 0,-1-4-150,5 0 0,-4-5-78,-1 5 523,-4 0-124,-4 4-182,-1 0 686,-10 0-294,10 0 0,-9 6-118,2 2 1,-7-1-22,-1 1 1,-4-4 492,4 5 551,-6-7-628,9 9 0,-6-9 395,3 2-414,2-3 162,-3-1 233,5 0 640,0 0-1091,-6 0-282,5 0 1,-6 0-228,3 0 175,-3-5 105,0 3-253,-4-3 96,4-1 0,0 5-390,2-5 237,-1 6 67,5 0 79,-5 0-391,6 0-3009,0 0 3509,0 6-88,0-5 0,2 6-271,2-3 57,-3-2-12,5 9 450,-6-10-78,0 5-159,0-6 1464,0 0-1288,5 0-163,-3-6-336,3-1 570,-5-5-3,0 5-143,0 1 1,-1 2 232,-3 0-243,2 0 321,-9 4-190,10 0 0,-6 0 49,3 0-372,2 0 234,-3 0 0,5 1 94,0 4-340,0-4 56,0 4 244,0 1-241,0-5 0,0 6-258,0-3 0,1-2 147,3 2 0,-1-3 101,5-1 1,-3 0 20,3 0 0,-4 0-109,4 0 262,-5-5 173,2 3-56,-5-9-223,0 10 47,0-5 220,0 6-99,0 0 1,-5-4-27,-3 0 0,1 0 10,-1 4 0,3 1 3,-3 4 0,5-3-1,-1 7 1,-1-5-102,1 4 1,-1-4 74,5 4 0,0-4-162,0 5-33,0-6 58,0 2-250,0-5 294,0 0-11,6 0 4,1 0 1,5-1-23,1-3 1,-5-2-61,0-2 13,-5-3 34,8 9 23,-10-3 121,5-1 270,-6 5-364,0-5 7,-6 6 1,-1 5 156,-5-1 261,5 5-373,-4-2 7,10 6 59,-5-6-318,6 4 182,0-5 79,0 1 2,6 4-322,1-9 268,0 3 1,4-5-8,-3 0 0,-1 0-24,1 0 0,0-4 223,5 0 0,-5-2 141,0 2 0,-5 2 900,1-7-577,-2 7-105,3-4 144,-4 6-277,5-5 0,-12 2 238,-2-6 0,-3 7-791,-1-2 0,-8 2-837,-4 2 0,-8 0 969,-9 0 0,2 0 0,-4 0 0</inkml:trace>
  <inkml:trace contextRef="#ctx0" brushRef="#br0" timeOffset="7">23434 10319 11898,'7'0'-325,"-2"5"324,1-3-84,-5 3 1,5-10 89,-6-4 1,0 2-139,0-1 0,0 0 79,0-4 1,0 3-183,0 1 353,0 5 1,-2-2-79,-2 5 0,-3 1 183,-5 3 1,1 3-133,2 6 0,-2-1-55,3 0 1,1 2 69,-1 3 0,5-8 371,-1 4-413,3-4 0,1 0-174,0-1 61,0-5 1,5 2 112,4-5 1,2-1-70,1-3 0,0-5 30,1-7 1,-1 3 115,1 1 0,-5 1-28,0 7 1027,-5-6-638,2 9 0,-6-9-186,-3 6 0,-3 0-445,-5 4 0,-1 4 161,1 0 1,-1 2-959,1-2 635,5-3 292,2 5 0,5-6 0,0 0 0</inkml:trace>
  <inkml:trace contextRef="#ctx0" brushRef="#br0" timeOffset="8">25319 8272 7995,'-7'0'1387,"2"-5"-788,-1 3-359,5-3 1,-4 4 312,5-4-167,0 4 0,0-6-370,0 3 0,0 1 76,0-5 0,0 4-126,0-4 139,5-1-134,-4-3 0,9 4 117,-6-1 184,0 7-186,-4-4 147,0 6-129,0 0 1,-5 0-58,-3 0 1,1 6 42,-2 2 1,5 2-4,-4-2 0,5 3 78,-1-3-214,3 3 34,1 2 0,0-5-377,0 0 180,0-5 208,5 2 0,2-5-30,6 0 31,-7 0 1,5-5-11,-2-3 4,2-3 0,-3-2-9,0 1 193,-5 5 10,3-4-171,-6 9 345,0-3-37,0 5-354,0-6 65,-6 5 1,3-3-1,-5 7 35,-2 1 1,4 4 38,-3-4-130,6 6 71,-8-3 0,10 1 65,-3 0-250,3-5 71,1 8 1,0-8-165,0 5 104,0-5 1,1 2 94,3-5 1,-1 0 0,5 0 1,0 0 3,5 0 1,-5 0-15,0 0 1,1-1 59,3-3-101,-5-3 214,4-5 1,-10-1-88,3 1 1,-2 3 128,-2 1 1,-2 5-65,-2-1 1,-3 3 6,-5 1-45,0 0 1,-1 0-8,1 0 1,-1 4 218,1 0 1,4 4 68,-1-3-526,7 4 264,-9-2-402,9 0 93,-3-1 179,5-6 2501,0 0-3193,0 5 506,0-4 0,4 6 224,0-3 0,2-2-65,-2 2 0,-2-3-17,7-1 1,-5 2-31,4 2 0,-4-3 42,5 3 1,-3-4-26,3-4 0,2 3 36,-3-3 1,-1-2 42,1 2 1,-4-6-25,5 2 1,-7-3-10,2-1 1,-2 3 128,-2 1-130,0 0 1,-2 0 4,-2-1 0,2 7 7,-7-2 0,1 2 153,-4 2 1,3 0-21,1 0 0,0 2 66,-5 2 0,2 3-35,3 5 0,-2-4-96,6 0 0,0 1-20,4 3 0,0-4 78,0 1 17,0-1-39,0 4 1,2-3-243,2-1 118,3-5 1,5 2 34,0-5 1,-3 0-1,-1 0 0,-1-1 25,1-3 0,2 1-7,-6-5 0,4 3-7,-4-3 126,0 0-110,-4-4 1,-1 1-77,-3 2 1,-3 2 40,-5 3 0,-1 3-8,1-3 0,-2 4 29,-3 4 1,5-1-6,0 5 0,-1-4-12,5 4 1,2-4-19,2 5 1,-1-5-677,1 4 469,0-5 0,9 6-2365,3-4 2617,9 4 0,8-7 0,6 3 0</inkml:trace>
  <inkml:trace contextRef="#ctx0" brushRef="#br0" timeOffset="9">28173 10108 8044,'6'0'595,"0"0"-404,-6 0 498,0 0-247,0 5 0,-1-3-169,-4 2 0,3-1 131,-7 1-259,7-3 28,-9 5 0,8-5 161,-5 3-198,5-2 210,-3 3-605,6-5 212,0 0-259,0 6 135,0-5 120,0 5-31,0-6 48,0 0 30,6 0 1,-3 0-410,5 0 292,-5 0 349,2 0-6,-5-6-228,0 5 1,-1-5 10,-3 6 0,-3 0 85,-6 0 156,1 0-197,5 0 248,-4 6 45,10-5-224,-10 10 11,9-4-56,-3 5 1,5-3 67,0-1-256,0-5 175,0 8 1,1-10 56,3 3-54,3-2 1,6-2 66,-1 0-178,6 0 101,-4-6 1,4-1 300,-6-5-307,0-1 0,-3 5 339,-1 0 415,-5 0-618,2-5 0,-10 2-21,-4 3 0,-6 2 239,-1 6-427,-6 0 73,8 0 0,-4 2 158,6 2 1,1 3 146,2 5-352,4 1 0,10-7 0,2 0 0</inkml:trace>
  <inkml:trace contextRef="#ctx0" brushRef="#br0" timeOffset="10">23434 9339 8047,'0'-7'83,"0"-4"463,0 10-273,0-5 0,0 5 28,0-3 1,0 1 143,0-5-312,0 5 0,0-4 28,0 3 70,0 2-224,0-9 165,5 10 0,-3-6-108,2 3 190,-3 3 67,-1-5-70,0 6 341,0 0-248,6 0 1,-5 2-75,3 2 1,-2 3-141,-2 5 1,0 0 13,0 1 1,0 3-100,0 1 0,0 4-5,0-5 0,0 6-123,0-1 1,0 1 144,0-2 0,0 4-135,0-3 1,0-2 162,0 2 1,0-2-48,0 1 0,0 4 10,0-3 1,0 1-8,0-2 0,0 2 6,0-5 0,0 4 67,0-5 0,0 5 3,0-5 0,0 5-33,0-4 0,0 0-10,0 0 1,0-3-79,0 2 0,0-2 75,0-2 0,0 2-3,0 3 0,0-3 3,0 2 0,0-2-120,0-2 0,0 1 103,0-1 1,0 0-10,0 1 0,0-1 77,0 1 1,0-1-76,0 1 0,0-1-1,0 0 0,0 1 72,0-1-145,0 1 0,0-1 79,0 0 1,0 1 40,0-1 0,0-4 136,0 1 9,0-1-176,0 4 0,0 1-7,0-1 0,0-4 144,0 1 1,0-5 4,0 4-181,0 0 0,0 1 172,0-1 37,0-5-128,0 8 1,0-9 115,0 7-132,0-7 1,0 5-11,0-3 1,1-2 106,3 2 57,-3-3-2144,5-1 1432,-6 0 1,1 0-1535,3 0 1,9-1 1998,8-3 0,8-14 0,2-8 0</inkml:trace>
  <inkml:trace contextRef="#ctx0" brushRef="#br0" timeOffset="11">25369 8322 8027,'-12'0'-1105,"5"0"1462,1 0 86,6 0 844,0 0-777,0-6-307,0 5 1,0-6 578,0 3-211,0 3 321,0-5-305,0 6 1225,0 0-1919,0 11 1,0-3 442,0 9 1,0 6-13,0 2 0,0 3-99,0-3 0,0 4-70,0-1 1,2 3 25,2-2 0,-3-2 70,3 6 0,2-4-21,-2 4 0,1-1-126,0 1 0,-4-1 99,3-3 1,2-3-40,-2 3 0,0-2 6,-4 2 1,4-2 8,0 2 1,0-7-174,-4-2 0,2 1 81,2 4 0,-3-6 262,3-2 0,-2 0-126,-2 0 1,0 0 199,0-5 0,0-4 296,0 0 121,0-5-138,0 3-191,0-6-7389,0 0 6878,5 0 0,-3-11 0,3-3 0</inkml:trace>
  <inkml:trace contextRef="#ctx0" brushRef="#br0" timeOffset="12">28111 10133 9865,'6'0'997,"0"0"-498,-1 0-124,-3-6-248,3-1 40,-5 0 1,2-2 148,2 5-174,-3-6 0,5 3 62,-6-5 1,0-1 0,0 1 0,0-2 156,0-2-360,0 2 40,0-4 0,0 0 80,0-3 1,-4 2-139,0-2 0,-1 1-5,5-5 121,0 0 1,0 0 27,0 0 0,-4 1-20,0-1 1,0 0 33,4 0-216,0 0 148,0-5 1,-1 4 67,-4-3-269,4 3 82,-4-5 0,5 5-3,0-3 26,0 3 0,0 3 71,0 2 0,0-1-9,0 6 10,0-1 112,0 5-118,0-1 3,0 1 0,0-1 11,0 1 1,0 4 4,0-1 254,0 1-212,0-4-33,0-1 0,0 1 37,0 0 184,0-1-240,0 1 0,1 3 92,3 1 1,-3 0 137,5-4 36,-1-1-34,-3 1-130,3-1 1,-5 5 159,0 0-60,0 5-8,0-8-62,0 10 150,0-5-142,0 6 68,0-5 8,0 3-263,0-3-192,0 5-1350,0 0 1,-4-2 152,0-2-2063,0 3 3447,4-5 0,5 6 0,2 0 0</inkml:trace>
  <inkml:trace contextRef="#ctx0" brushRef="#br0" timeOffset="13">30530 8161 6302,'0'-9'259,"0"1"0,0 4-156,0-4 0,0 4-27,0-5 0,0 1 117,0-4 101,0-1-93,0 1 1,0 4 16,0-1 108,0 1-207,0-4 1,-5 3 58,1 1 1,0 4 255,4-4 123,-5 5-194,3-2-135,-3 5 0,3-2 316,-2-2-82,3 3-197,-5-5 0,6 7-291,0 4-21,-5 2 193,4 5 0,-5 0 40,6 1 3,0-1-60,-6 6 1,5-3 49,-3 6 0,3-5 4,1 5 0,0 0-30,0 4 0,0 1 104,0 3 197,0-3-286,0 10 0,0-5 39,0 7 1,0-1-19,0 0 1,0 0 43,0 0-47,0-5-53,0 9 0,0-12 41,0 9 0,0-8 32,0 3 0,0-4-25,0 4 0,0-5-4,0 0 1,0-1 25,0-3 1,1-3 225,3 0 0,-3-2 18,4 2 1,-4-3 318,-1-6-539,0 1-15,0-1 0,0 0 492,0 1-102,0-1-58,0 1-61,0-1 0,0-5-150,0 4-287,0-10 323,0 5-662,0-6-2414,0 0 1,0-6 2706,0-2 0,11-9 0,3-2 0</inkml:trace>
  <inkml:trace contextRef="#ctx0" brushRef="#br0" timeOffset="14">32080 10517 7915,'0'7'454,"0"-1"-154,0-6 7929,0 0-7974,0-6 0,0 3 200,0-5-488,-5 0 0,3-5-14,-2 1 42,3 0-16,1-1 67,-6 1 117,5-1-114,-5 1 1,6 0 20,0-1 0,-1 6 3,-3 3-293,3-3 381,-5 6-86,6-5 1,0 5-642,0-3 313,0 2-794,0-3 292,0 5-4476,0 0 5312,0 5 164,6-3 114,-5 9-178,4-10 1,-5 6 715,0-3-526,0-2 45,0 3 256,0-5-209,6 6 102,-5-5-178,5 5-232,-6-1 1,0-2 5,0 5 1,0-4 108,0 5-316,0-7 291,0 9 96,0-9-79,0 9-246,0-4 0,4 5-30,0 0 1,0-3 160,-4-1 0,0 0-83,0 5 0,0-1-83,0 0 1,0-3 196,0-1-13,0 0-108,0 5-45,0-1 1,0-4-41,0 1 0,0-5 151,0 4-291,0-5 164,0 8 0,0-9-163,0 7 164,-5-6 0,3 3-34,-2-1 10,3-4-8,1 4 242,0-5 2539,0 0-2835,0-5 1,0 2 4,0-5 1,0 4 93,0-5 8,0 1 0,0-4-46,0-1 1,0 1-44,0 0 1,0-1 14,0 1 0,0-1-15,0 1 1,0-5 3,0 1 1,0-6 54,0 1 0,0 2-36,0-2 1,0 1 66,0-5 0,0 4-5,0 0 1,0 1 3,0-5 0,-4 4 33,0 1 0,-1 0 13,5 0 0,-4-4-51,0 4 0,-4-4 1,4-1 0,-2 1-48,2-1 48,3 0 17,-5 0 139,6 6-156,-5-5 1,3 9 11,-2-5 249,3 4-251,-5-7 0,5 9 18,-3-2 1,2-2 2,2 1 0,-1-1 13,-3 2 1,3 2-2,-4-3 1,4-2-149,1-2 138,0 4-44,-5-1 1,3 1-2,-2 1 1,3-5 73,1 4 1,0 1 110,0 3 0,-4 1 30,-1 0-94,1-1 1,4 1-64,0-1 1,0 1 9,0 0 0,0-1-245,0 1 243,0 5 17,0-10-158,0 15 43,0-15 0,0 6 100,0-5-248,0-1 221,0 5-45,0-1 1,0 1-11,0-1 0,0 5 82,0 0 28,0 0 189,-5-5-264,3 1 25,-3-1 1,5 5 16,0 0 1,0 4-23,0-5 0,0 5 71,0-4-34,0 0-166,0-5 0,0 1 149,0 0-219,0 5 188,0-4-42,0 9 64,0-9-29,0 10 0,-2-9-18,-2 6 9,3 0-31,-5 4 6,6 0 1,0-1-41,0-4 18,0 4 1,0-6-58,0 3 82,0 3-1,0-5 0,-1 5-11,-3-3 0,3 1-73,-4-5 1,4 5 69,1-8 1,0 8 1,0-5 0,-1 4-135,-3-5-23,2 7 125,-3-4 144,5 1-128,0 3 1,0-3 64,0 5-81,0-6 83,0 5 23,0-5 7,0 6 26,0 0-68,0-5-8,0 3-4,0-3 0,0 4 17,0-4-33,0 4-7,0-4 27,0 5-1228,0 0 435,0-6 526,0 5 107,0-5-976,0 6-4717,0 0 4420,-6 0 1,5 1 1421,-3 4 0,-3 7 0,0 7 0</inkml:trace>
  <inkml:trace contextRef="#ctx0" brushRef="#br0" timeOffset="15">31758 9079 8006,'-7'0'-1759,"1"0"1797,6 0 1,-1 0 440,-3 0-201,2 0-71,-3 0 1,5-2 80,0-2 25,0 3 42,0-5-170,0 1 125,0 3 100,0-3-67,0 5 226,0 0-428,5 0 1,-2-4-47,5-1 1,1 1-98,3 4 0,1 0 123,-1 0 1,0 0-12,1 0 1,1-1 163,2-3 1,-2 2-110,2-2 0,0 3 176,0 1 1,-2-1 11,2-4 1,0 4-119,0-3 0,-2 3-33,2 1 1,0 0 49,0 0 0,-2 0-76,3 0 1,-2 0-111,1 0 0,-2 0-46,3 0 1,-2 0 31,1 0 0,-1 4 14,6 0 93,-6 0-27,3-4 3,-5 0-42,4 0 1,-3 0-33,3 0 1,-8 0 95,0 0-6,-1 5-239,-1-3 40,4 3 260,-10-5-17,5 0-1653,-6 0 149,0 0 0,-6 0 0,-1 0 1</inkml:trace>
  <inkml:trace contextRef="#ctx0" brushRef="#br0" timeOffset="16">21759 9897 7951,'0'-8'0,"0"0"0,0 5 0,-5-8 1816,3 9-742,-3-3 699,5-1-682,0 5-92,0-5-254,0 6 163,0 0-686,5 0-56,2 0 0,11-4 441,3 0-542,8-5 1,-3 6-18,3-5 1,-3 1 159,-1-2-42,0 4 1,-5 1 61,1 0 1,-6-1 50,2 5-1095,-9 0 399,-3 0 228,1 0-117,-5 0 102,5 0 689,-6 0-304,0 0 1,-6 0-239,-2 0 0,-9 0-245,-3 0 0,-8 6 221,-1 2 1,-4-1 93,4 1 1,0-5 57,4 1 1,5 2 0,0-2-42,3-1 324,-5-2-222,8-1 0,-4 0-42,5 0 530,7 0-154,-6 0 19,11 0-236,-4 0-251,5 0-339,0 0 0,5 0-7,3 0 172,9 0 309,2 0 1,6-4-192,0 0-101,0 0 45,5 4 1,-4-2 14,3-2 1,-4 3 0,-3-3-72,-1 2-275,-6 2 81,3 0 145,-6 0 105,-5 0 131,-1 0 214,-6 0-225,0 0 0,-11 0 230,-6 0-432,-5 6 168,-3 1-18,-5 0 58,4 4 0,-3-9 62,8 7 1,-2-7 69,2 2 1,3-2 20,1-2 1,-1 0 92,2 0 630,-1 0-401,5 0-198,5 0 337,-4 0-54,10-6 242,-5 5-152,6-5-670,0 6-215,0 0 220,6 0 1,6 0 7,9 0 1,2 0-145,2 0 1,0-4-325,0 0 1,4-4-2706,0 4 1506,-1 0 1016,-3 4 0,-4 5 646,0 3 0,-6 9 0,3 2 0</inkml:trace>
  <inkml:trace contextRef="#ctx0" brushRef="#br0" timeOffset="17">21573 8148 8021,'-12'0'322,"3"0"-322,1 0 1083,5 0-206,-2 0-99,5 0 3576,0 0-4061,5 0 1,6 4-7,6 1 0,5-1-44,-1-4 0,6 0-104,2 0 1,1 0 88,-1 0 1,-2 0-127,1 0 0,-5-2 35,-3-2 0,-5 3-208,2-3 244,-3 2-61,-2 2 1,-4 0-871,1 0 409,-7 0 289,4 0 57,-6 0 77,0 0-141,0-5 0,-6 2-36,-2-5 1,1 4-296,-1-5-156,0 7 136,-5-9 317,1 9 0,1-5-207,3 3-353,-3 3 351,9-5 0,-5 6-777,3 0 296,3 0-1736,-5 0 1452,6 0 1,0 2 1074,0 2 0,0-3 0,0 5 0</inkml:trace>
  <inkml:trace contextRef="#ctx0" brushRef="#br0" timeOffset="18">21809 7962 8797,'0'-8'704,"0"0"2,0 5-90,-6-3 1234,5 6-680,-5-5-529,6 4-139,0-5 827,0 6 41,0 0 1,0 11-996,0 6 1,-4 6-57,0 6 0,-2 1-83,2 3 0,3 3 125,-3-3 0,2 2-110,2-2 0,0-1 71,0-4 1,0-5-69,0 1 0,0-3-18,0 0 0,0 1 145,0-6 1,0 1-117,0-5 1,0 1-121,0-1 1,5 0 326,-1 1 59,0-6-59,-4 4-626,0-10-98,0 5 222,0-6-7634,0 0 6053,5 0 1611,-3 0 0,9 0 0,-4 0 0</inkml:trace>
  <inkml:trace contextRef="#ctx0" brushRef="#br0" timeOffset="19">18013 12477 6098,'0'-7'-9,"0"1"37,0 6 1,0-1 56,0-3-10,0 2 83,0-3-127,0 5 0,0-1 50,0-4-14,0 4 405,0-4 1,-2 5 143,-2 0-467,3 0 133,-5 0-54,6 0 4407,0 0-4512,-5 0 1,2 5 20,-5 3 148,-1-2-138,-3 5-85,0-4 1,3 4 136,1-3-35,5-2 98,-8-6-74,10 5 168,-5-4-177,6 5 31,0-6 91,0 0-385,-5 0 1,2 5 130,-5 4 66,5-4-84,-8 6 0,8-5-30,-5 2 0,5-1 73,-1-3 426,3-3-94,1 5-103,-6-6-187,5 0-9,-5 0 1,6 1-219,0 3 327,0-2-313,0 3 54,0-5-87,0 0 150,0 6 0,-4-3-21,0 5 1,0-4-8,4 4 0,-1-5 325,-4 1-397,4 3 139,-4-6-91,5 5 50,0-6 1,0 1 122,0 4-8,0-4-106,0 4 302,0-5-244,0 6 1,0-3-46,0 5 1,-5-4 91,1 4-70,0-5 62,4 8-56,0-10 1,-1 9 44,-3-6 175,2 0-90,-3 2-73,5-5-1,0 5 40,0-1-211,0-3 157,0 9 6,-6-10-84,5 10 1,-5-8-9,6 5 1,0-4 70,0 5 1,-4-5-52,0 4 0,0 0-88,4 5 1,-4-5 89,0 0 0,-1-4-50,5 5 18,0-1 1,-1 3-4,-3-3 1,3-1-4,-4-3 1,4-1 10,1 5 1,0-4 122,0 5-102,0-7-23,0 9 1,-1-5 59,-3 2 29,2 3 0,-3-8-24,5 5 201,0-5-235,0 8 1,0-8-32,0 5 1,0-4-89,0 4 115,0-5 0,0 8-61,0-3 0,0-1 55,0 2 0,0-5-158,0 4 1,1-4 129,3 4 0,-2-3-59,2 3 1,-2-4 25,3 4 329,-4-5-21,10 8-269,-10-4 1,9 1 49,-6 0 22,0-5-67,-4 8 0,4-8 87,1 5 0,0-4 5,-1 5 1,-1-5-63,5 4 0,-4-4 163,5 4 0,-2-3-57,1 3 0,3-1-80,-3 1 0,3-1 95,2-3 0,-5-3 66,0 4-187,0 1 1,3-3 72,-2 5 0,2-5-204,-3 1 0,-3-1 19,0 1-22,1-2 0,-3 3-98,6-5 147,-7 0 1,5 0-953,-3 0 380,-2 0-1600,9 0 1,-9 0 270,7 0 1930,-1 0 0,4-5 0,1-2 0</inkml:trace>
  <inkml:trace contextRef="#ctx0" brushRef="#br0" timeOffset="20">20680 12452 6643,'-7'-6'135,"1"5"744,1-4-802,-2-1 0,-1 5 170,-1-3 1,5-2 294,-4 2-345,5 0 1,-4 2 175,3-2 901,3 3-368,-5-5 248,6 6 4647,0 0-5467,0 6 1,0-3 199,0 5-352,0 0 0,4 0 140,1 1 0,-1-1-49,-4 4 0,4-3-95,0-1 0,0 0 64,-4 5 1,4-5 37,0 0 0,1 0-38,-5 5 1,4-1-38,0 1 0,1-5 67,-1 0 1,-2 0-31,2 5 1,-1-1-192,1 1 1,-3-1 23,3 0 0,-2 1 32,-2-1 1,4 2 76,0 3 0,0-4-137,-4 4 1,0-3 107,0-2 1,0 2-70,0 2 1,4-2 52,0 3 1,1 1-23,-5-2 0,0 2 18,0-1 1,0-2 2,0 5 1,0-3-32,0 4 1,0-5 0,0 5 0,0-6-231,0 1 0,0 2 70,0-1 0,0-1 126,0-3 0,0-1-6,0 1 0,0-1-87,0 0 1,-2 1 19,-2-1 1,3 1-3,-3-1-56,-3 0 0,4 0 117,-5-4-268,5 3 1,-7-8 62,6 5-272,0-5-197,4 2-459,0-5-1145,0 0 1,0-5-853,0-4 1,1-7 491,3-5 2579,3-8 0,11-8 0,2-7 0</inkml:trace>
  <inkml:trace contextRef="#ctx0" brushRef="#br0" timeOffset="21">20915 12402 7926,'0'-7'1143,"0"-4"-142,0 10-209,0-4-253,0 5-60,0-6 941,0 5-536,0-5-436,0 6 366,0 0 0,6 2-335,2 2-300,3-3 1,2 5 254,-1-6-383,0 5 0,1-2 87,-1 5-313,1-5 136,-1 8 1,-1-8 277,-3 5-333,-2 0 0,-2 5 21,0-1 0,0-4 88,-4 0 0,0 1-38,0 3 1,-4 2 138,0 2 0,-6-2-37,2 3 0,-2-3-35,2-2 0,-3 0-187,3 1 0,-3-1 114,-2 1 0,1-1 57,0 0 0,3-3 1,1-1-39,0 0 1,-5 3-3,1-3 1,4 2 418,0-6-49,5 6-197,-8-9 0,9 6 304,-2-3-149,3-2-303,1 3 246,0-5 417,0 0-486,5 0 0,2 0 151,6 0 0,-1 0-21,0 0 1,5 0-11,0 0 0,0-1-221,0-3-15,-3 2 1,8-5 276,-6 3-702,6 3 1,-8-9 293,3 6 1,-1-1 168,-3 0 0,2 4 61,-7-3-3213,-2 3 681,-1 1 1186,-5 0 0,0-2 145,0-2 535,0 3 493,0-10 0,-5 4 0,-2-6 0</inkml:trace>
  <inkml:trace contextRef="#ctx0" brushRef="#br0" timeOffset="22">20878 12477 8080,'-1'-11'485,"-3"2"1,2 3 406,-2 1-291,3 4-49,1-10 1,0 8 310,0-5-61,-6 5-45,5-2-256,-5-1-31,6 5 28,0-5-258,0 6-89,0 0 1,6-1-39,2-3 1,3 2-28,2-2 1,-1 2 39,0-3 0,1 4 149,-1-3 1,1 3-102,-1 1 1,-4-2-52,1-2 186,-1 3-521,-1-5 190,4 6 214,-10 0-862,5 0 68,-6 0-3250,0 0 3740,0 6 0,-2-5-225,-2 3 544,-3 3 1,-5-1-199,-1 2 0,5-3-169,0-5 109,0 6 0,-5-5 577,1 3 1,4 2-194,-1-2 0,2 2-27,-1-2 0,1-3-237,3 3 6,3-2 0,-5-1 87,6 3-350,0-3 250,0 5 79,0-6 1834,0 0-2010,0-6 0,2 4 117,2-7 0,1 5 13,4-4 0,0 4 16,-5-4 1,6 3-7,-2-3 1,-1 5-17,1-1-180,1-3 1,3 5 365,0-7-203,-5 7 25,4-4 1,-8 5 30,5-3-105,-5 2 1,4-3 139,-3 5-261,-2 0 121,3 0 0,-4 1-11,4 3 42,-4-2 1,6 7-2,-3-5 1,-3 2 33,4-2 0,-3-3-24,2 4 92,-2 1 1,3-3-92,-5 5 0,4-3 162,1 3-150,-1 0 1,-4 5-142,0-1 0,0-4 88,0 0 1,0 1-169,0 3 71,0 1 1,-4-1 100,-1 0 1,0-1-173,1-2 1,2 2 68,-2-3 0,-1-1 45,1 1 0,-5 0-4,5 5 1,-5-5 35,0 0 0,2 1-35,-1 3 1,4-4-2,-4 1 1,4-5 12,-5 4 0,5-4-2,-4 4 1,4-4-10,-4 5 1,3-5 5,-3 4 1,4-5-31,-4 1 24,5 3 1,-4-6 143,3 3 6,3-2 279,-5-2-38,6 0 572,0 0 0,6 0-692,2 0-13,3 0 1,1 0-45,1 0 0,-1 0-56,0 0 0,1-4 83,-1 0 1,1-2 184,-1 2 0,1 3-74,-1-4 0,-4 4-54,0 1 0,1-4 132,3 0-228,1 0 1,-5 4 168,0 0-143,0 0 0,1-2 274,-1-2-123,0 3 124,-1-5-401,4 6-23,-10 0-224,5 0-44,-6 0-1815,0 0 0,-6 0 0,0 0 0</inkml:trace>
  <inkml:trace contextRef="#ctx0" brushRef="#br0" timeOffset="23">20816 12464 9973,'0'-7'773,"0"2"-434,0 5-163,0 0-200,6 0 165,-5-6-84,10 5 1,-9-6 140,2 3 16,3 3-84,-1-5 0,7 2 119,-1 0-149,1 0 0,-1 0 14,0-1 1,-3 1-102,-1 4 0,-5-1 215,1-3-40,-3 2-312,-1-3-26,0 5 303,0 0-178,6 0 93,-5 0 284,5 0-153,-6 0-139,5 0 0,-2 0 61,5 0 5,-5 0 7,2 5-74,1-3 1,-5 5 151,4-3-72,-4-3-84,4 10 0,-3-8 64,2 5-249,-3-5 187,-1 8 0,2-10 65,2 4-384,-3 1 70,5-4 1,-2 5-2,0-3 176,0-3 1,-4 6 2,0-3-10,0-2 1,0 5 228,0-3-146,0-3 59,0 10 0,0-8-70,0 5 1,0-4-2,0 5 0,-1-5 47,-3 4-25,2-5-181,-9 8 162,10-10-14,-5 10 0,2-8-17,0 5 0,-1-4-149,0 5 36,4-7 0,-5 5 63,6-3 0,-4-1-6,0 5 0,-1-5-58,1 1 54,2 3 53,-3-6 1,1 6-58,-1-2 91,1-4-44,4 4 0,-1-3 9,-3 2-16,2-3 1,-7 6 3,5-3-8,-1-2 10,5 3-1,-5-5-6,4 0-3,-5 0 120,6 0 1490,0 0-1560,6 6 1,-4-5 552,7 3 0,-1-2-119,4-2 1,1 0-157,-1 0 0,5 0-10,-1 0 0,1-2-72,-5-2 1,1 1 16,-1-5 0,4 5-24,1-1 1,0-1-95,-5 1 0,4-1 62,1 5 0,0-1-99,-5-3 0,0 3-118,1-4 0,-5 4 97,0 1-690,-5 0 374,3 0-263,-6 0-2565,0 0 1,-6-4 3065,-2 0 0,-3-6 0,-2 3 0</inkml:trace>
  <inkml:trace contextRef="#ctx0" brushRef="#br0" timeOffset="24">20965 12378 7966,'-12'0'813,"5"0"-367,-4 0 331,9 0-239,-3 0-92,5 0 394,0 0 1,5 0-459,4 0 1,2 0-106,1 0 0,0 0-70,1 0 1,-1 0-121,1 0 0,-1 0 136,1 0 1,-5 1-207,0 3 0,-4-1 51,4 5 0,-1-4-105,2 4 1,0-3 20,-5 3 1,2-4-53,-2 4 0,-3-4 74,4 5 1,-4-5 35,-1 4 1,4-4 21,0 4 0,0 1 33,-4 3 1,0-4-49,0 1 0,-1-1 11,-3 4 1,1 1-138,-5-1 0,1-4 199,-1 1-271,-3-1 1,5 4-136,-2 1 184,-3-1 58,4 1 0,-5-2 9,-1-3 0,5 2 196,0-6 1,3 4-82,-3-4 549,5 0-177,-8-4-306,10 0 148,-5 6 512,6-5-452,0 5-25,0-6 1979,0 0-1874,6 0 1,1 0-105,5 0 0,2 0-126,3 0 1,-4-5 9,4 1 1,-3 0 133,-2 4 1,5 0-54,-1 0 1,1-1-66,-5-3 0,1 2 46,-1-2 0,0 3-55,1 1 0,-1 0 25,1 0 0,-5 0 226,0 0-205,-5 0 139,8 0-16,-10 0-51,10 0 93,-9 0-194,3 0-240,-5 0-2366,0 0 0,-5 5 0,-2 2 0</inkml:trace>
  <inkml:trace contextRef="#ctx0" brushRef="#br0" timeOffset="25">23062 12502 7928,'6'-6'1111,"0"-1"-1067,-6 0 175,0 2 1,0 5 808,0 0-853,0 5 0,0-1-14,0 9 0,0-4-219,0 8 0,0 1-378,0-2 1,0 2-1054,0-1 1060,0-3 1,0 4 428,0-6 0,6 0 0,0 1 0</inkml:trace>
  <inkml:trace contextRef="#ctx0" brushRef="#br0" timeOffset="26">23285 12551 7523,'12'0'1214,"1"2"-2007,-1 2 1,1-3 792,-1 3 0,0-2 0,1-2 0</inkml:trace>
  <inkml:trace contextRef="#ctx0" brushRef="#br0" timeOffset="27">23682 12266 12004,'0'12'536,"0"6"80,0 3-407,0 2-140,0 2 17,0 5 1,0-3-91,0 2 1,0-2 68,0 2 1,4-7-179,0 3 1,2-7 54,-2 3 0,-1-6-518,5 1 283,0-2 102,4-2 1,1-5 35,-1-3 65,1-2 0,-1-4 187,1-2 1,-5 2-100,0-7 0,-4 0 316,4-8 0,-5 3-140,1-2 0,-2 1-24,-2-2-57,0 3 1,-2-2 498,-2 7 0,-3 0-548,-5 5 0,0 0-546,-1 4 0,-1 5-2961,-2 3 3463,-9 9 0,-7 8 0,-5 6 0</inkml:trace>
  <inkml:trace contextRef="#ctx0" brushRef="#br0" timeOffset="28">23086 13568 8051,'6'-7'-268,"-5"2"663,5 5-218,-6 0 1352,0 0-1321,0 5 0,0 4-16,0 7 1,0-1 64,0 6 302,0 0-249,0 3 1,0-3 147,0 0-736,0-6 249,0 3 1,5-6 176,4 1 1,2-2 42,1-3 1,5-3-813,-1-5 216,1 0 1,-1-5 178,1-3 1,1-9 41,-2-4 1,-3 2 77,-1-2 1,-1 2 33,-7-2 0,0-2 268,-4 2 1,-1 3-81,-3 2 0,-3 4 75,-6 3 1,1 2-95,0 3 0,-1 3-309,1-3 0,-5 8-18,1 4 0,-5 3-27,5 2 0,-1-1-721,5 0 0,5 5 109,3-1 869,2 1 0,2-5 0,0 1 0</inkml:trace>
  <inkml:trace contextRef="#ctx0" brushRef="#br0" timeOffset="29">23446 13643 7973,'8'0'-345,"-1"1"244,-1 3 88,3 3-509,-7 0 0,8 4 522,-6-3 0,11 3 0,-1 2 0</inkml:trace>
  <inkml:trace contextRef="#ctx0" brushRef="#br0" timeOffset="30">23918 13667 8085,'6'-15'215,"-1"3"0,-3 2 35,2-2 0,-1-5-90,6 1 0,-7-2 89,2 1 1,2 2 0,-2-6 0,0 5-15,-4-5 0,0 2-360,0-2 1,0-2-18,0 2 0,-1 3 148,-3 2 1,-3 2 162,-6 2 1,5 5-166,0 2 116,0-1 1,-5 4-26,1-2 0,3 8-113,1 4 0,4 4 110,-4 0 0,5 2-143,-1 2 1,3-1 84,1 6 1,0-4-85,0 3 0,5-3-5,3 3 0,3-4 79,2 0 1,3 2-78,1-1 0,-1-1 57,-3-3 1,-1 0 112,1 4 0,-5-2-109,0 6 1,-5-1 3,1 5 1,-4-1 10,-4-4 0,-4 4 4,-9-4 1,3 0-145,-2 0 0,2-4 80,2 0 1,-1-4 297,1-3-214,-1-4 0,5-5-71,0 0 1,5-3 44,-1-5 0,4-11-719,4-14 0,8-10 698,9-6 0,14-12 0,-16 26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113"/>
    </inkml:context>
    <inkml:brush xml:id="br0">
      <inkml:brushProperty name="width" value="0.05292" units="cm"/>
      <inkml:brushProperty name="height" value="0.05292" units="cm"/>
      <inkml:brushProperty name="color" value="#FF0000"/>
    </inkml:brush>
  </inkml:definitions>
  <inkml:trace contextRef="#ctx0" brushRef="#br0">24315 15962 10581,'-6'-13'-929,"5"1"694,-3 0 0,2 3 337,2 1 1,0-4 0,-1-5 0,-2 2 84,-1 1 1,0 2 267,4-1 6,0 1-191,-6 0 0,3-1 106,-5 1 147,5 5-153,-8 1-73,5 6 0,-7 2-205,1 2 1,-5 8-104,1 9 1,-6 4 9,1 4 1,-1-2 94,1 6 0,-2 0 121,2 5-299,3-1 244,-5 0 1,9 6-96,-3 2 0,4-1-54,0 2 0,1-1 21,-1 5 1,5-1 57,0 1 0,5-4 111,-1-1 0,-2 1-155,2 3 1,0 5 17,4 0 1,0-1 13,0-3 1,0 0-59,0-1 1,6-1-187,2-2 0,3 1 185,1-6 1,5 0-9,-1-3 1,7-1-185,-3 0 0,5-4 124,4 0 1,-3-7 67,3-1-104,3 0-424,-1-11 513,1 4 2,-1-11 1,-3 2 45,1-5 0,4 1 11,-4-5 1,5 0 142,-6 0 1,6-6-170,-6-2 1,7-5 27,-2-3 0,-3-4 2,-1-4 1,2-1-6,-2 0 1,0-5 25,-5-3-723,1-3 670,0-7 0,0 5-50,0-4 1,-5-2-251,1-1 1,-2 1 281,2-2 0,-3 1-9,-6-5 0,-1 5-39,-2-1 1,-4 6 104,-5-1 0,0 2 66,0 2 1,-1 0-141,-3 0 0,-3 1 257,-6 3 7,1-3-250,-1 4 1,-3-1 11,-1 0 0,-1 1 2,2-1 0,2-1 393,-2 5 0,2-4-385,1 4 1,0 0 108,-4 4 1,3 0-125,-2 0 0,2 5-6,2-1 0,-2 2 180,-3-2 1,3 3-20,-2 6 1,2-5 114,2 1 0,-2-1-194,-3 5 0,4-1 25,-4 1 0,3 4 165,2-1 89,-1 1-143,1-4 1,0 4 98,-1-1 0,5 6-231,0-1 0,4 3-59,-5 1 1,5 0-229,-4 0 1,4 0 191,-5 0 0,5 0 42,-4 0 0,1 1-22,-1 3 1,-3-2 71,3 2-94,-3 3 1,-2-4 73,1 5-419,-1-5 225,6 2 1,-4-1-409,3 0 1,-3 2-657,-1-2 0,3 2 548,1 2 632,0 8 0,-4-2 0,-1 11 0</inkml:trace>
  <inkml:trace contextRef="#ctx0" brushRef="#br0" timeOffset="1">5669 9947 7940,'-7'-7'8,"2"-4"629,5 9-244,0-3 157,0 5-394,0 0 1,5 0-1,4 0 1,2 0 4,1 0 0,2 4-58,2 0 0,2 4 125,3-3 0,4-1-60,0-4 0,1 0-70,7 0 1,1 0 73,8 0 1,2 0-24,5 0 0,1-2 18,0-2 0,-1 3-215,1-3 0,-5 2 75,1 2 0,-1 0-49,5 0 0,0 0 291,-1 0 1,5 0-338,0 0 0,5 0 121,-1 0 0,1 0 59,-1 0 0,3-4 101,-3 0 0,2-6-74,2 2 0,0-2 43,0 2 1,-1-3-40,-3 3 1,3 1 57,-4-1 0,-6 4 16,-1-5 1,-3 7-7,3-3 0,-2 3-53,-3-2 0,-2 2 15,-6-2 0,0 3-50,1 1 1,-1 0 49,0 0 1,-4-4-208,0-1 1,-4 1 111,4 4 1,-5 0 280,1 0 0,-7-1-245,-2-3 0,0 2-52,0-2 0,0 1-362,-4-1 0,-6 3 147,2-3 1,-2 1 71,2-1 0,-3 3 94,-1-4 0,-4 3-199,4-2 207,-5 2-921,3-3 369,-6 5 276,0 0-3212,0-6 3467,-6 5 0,-6-10 0,-8 4 0</inkml:trace>
  <inkml:trace contextRef="#ctx0" brushRef="#br0" timeOffset="2">5607 9934 7977,'-7'0'-34,"2"0"230,5-5 260,0 3 1,1-3-151,3 5 0,3 0-37,6 0 0,5 1-31,2 3 0,5-1 5,4 5 0,0-5-76,8 1 0,-1 2 8,9-2 0,2 0-127,7-4 1,0 0-208,8 0 0,-1 0 332,9 0 1,-4-4-69,-31 2 1,0 0 0,33-8-174,-31 6 1,0 0 0,-1 0 0,0 1-4,3-1 1,0 0-1,1 2 1,0 0 79,0-3 1,-1 1-1,-1 3 1,0 0 87,-1-2 0,0 1 1,-1 2-1,0-1-65,3 1 0,0 0 0,-1-2 0,-1 0 74,-2 0 1,0 0 0,1-1 0,0 2 16,30 1 0,0-2 78,-4-2 0,0 3-77,0-3 0,-5 2-2,-3 2 0,1-4 191,-2 0 1,1-2 9,-4 2 0,-1 3-334,1-3 0,-2 1 130,-2-1 1,1 3-13,-6-4 0,0 0 65,-3 1 0,-5-2 34,0 2 0,-6 3-45,2-3 1,-3-2 414,-1 2 1,0-4-329,0 4 1,-6-2 184,-2 2 1,1 3-324,-2-4 260,1-1-304,-5 4 183,1-3-1662,-7 5 791,0 0-1107,-6 0 0,-1 0 1729,-4 0 0,-12-6 0,-10-1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116"/>
    </inkml:context>
    <inkml:brush xml:id="br0">
      <inkml:brushProperty name="width" value="0.05292" units="cm"/>
      <inkml:brushProperty name="height" value="0.05292" units="cm"/>
      <inkml:brushProperty name="color" value="#FF0000"/>
    </inkml:brush>
  </inkml:definitions>
  <inkml:trace contextRef="#ctx0" brushRef="#br0">15172 10554 8027,'-31'-16'-383,"7"-1"1,4 2 0,9 6 0,2 2-232,0 1 614,7 2 0,-4-2 0,6 5 0,-5-4 0,-2 5 0</inkml:trace>
  <inkml:trace contextRef="#ctx0" brushRef="#br0" timeOffset="1">14849 10443 8187,'0'-13'0,"-1"5"0,-3 0-356,2 5 203,-3-2 304,5-1-175,0 5-1,0-5-39,0 6 657,0 0-356,0 6 0,1 2-70,3 8 1,-2 4 0,2 5 1,1 9 64,0 3-135,-1 14 0,-4 0-953,0 11 923,0 6 0,0-32 0,0 2-1,0 3 0,0 1 0,0 2 0,0 1 5,0 1 0,0-1 0,0 3 0,0-1-22,0-1 1,0-1 0,0 3 0,0-1-61,0-1 0,0-1 0,-1 3 0,0 0 89,-1-3 0,0 0-706,2 1 0,-1-1 657,-2-4 1,0 0-1,3 1 1,0 1 55,0-1 0,0-1-58,0-1 0,0 0 0,0 2 0,0 1 21,0-1 1,0-1 0,0 0-1,0 1 5,0 1 0,0 0-4,0-1 1,0 0-1,0 6 1,0 1 14,0-4 0,0 1 0,0 2 1,-1 0 1,-1 0 0,0-1 71,1 8 0,0-1-55,-4-3 1,-1 0-1,3 7 1,-1 0-3,-1-4 0,-2-1-746,1 0 1,0-1 708,0 0 1,-1 1 0,0 1 0,-1 1-38,2 0 1,0 1-6,-2 2 0,0-1 0,5-6 1,0 0-20,-3-1 0,-1-1 53,1-1 1,0 0 0,2 2 0,1 0 36,1-1 1,0 1-136,-2-3 0,1 0 90,2-1 1,0 0 0,-2-2 0,0-1 24,0 0 1,1 1-62,2 2 1,-1 0 28,-2-2 1,1 0 0,-1 2 0,1 0 32,0-2 0,0-1 1,0 1-1,-1-1-92,1 0 1,0 1-1,1 1 1,-1 1 165,-2-1 1,0 1-90,2 2 0,1 0-353,-2-1 1,0 0 502,0 0 0,1 0-149,1 1 0,0 2 1,-3 0-1,-1 0 24,3 1 1,0 1 0,-2 4 0,-1 0 14,3-4 0,0-1 0,0 1 0,0 0 60,2-1 1,0 1-245,0 1 0,0 0 88,0-2 1,0-1-1,2 2 1,2-1 57,0-3 0,0-1-262,-2 0 0,1-1 142,3-5 0,-1-1 0,-1 1 0,-1 1-297,3-5 0,1 0 218,-1 2 0,0-1-688,7 26 1,-1 0-2273,0-10 3118,6-6 0,-7-12 0,6-3 0,2-4 0,3-3 0</inkml:trace>
  <inkml:trace contextRef="#ctx0" brushRef="#br0" timeOffset="2">21126 10542 8004,'-12'-8'167,"0"-1"1,3 5-507,1-4 190,5 5 1,-4-2 0,3 5 12,3 0 415,-5 0-109,6 0 0,-4 5-121,0 4 1,-4 7 283,4 5-197,-6 8 0,3 0-69,-5 8 0,3 4-30,1 13 407,0 2-1747,-5 12 1638,1 1-268,8-30 0,1 2 1,-2-2-1,1 0 4,1 5 1,1-1-1,0 0 1,-1 0-94,1 4 1,0 1 15,1-1 1,0 1-1,-1 2 1,-1 0-1,3 2 1,0 0-6,0 1 0,0 1 0,-2 1 1,0-1 49,0 0 1,0 0-8,-1 1 1,1 0-1,2-3 1,0 1-9,0 0 1,0 1-1,0 3 1,0-1 4,0-2 1,0 0-24,0 2 0,0 1 1,2-7-1,1 0 26,-1 2 0,0-1 126,0 0 1,0-1-135,-2 0 0,0-1 0,0 1 0,0-1 155,0 1 0,0 0-143,0-3 1,0-1 19,0 3 0,0 0 30,0-2 0,0 0-52,-3 3 1,0-1 0,2-1 0,0-1 32,-3 1 1,-1-1 16,1 1 1,0-1 0,-2 1 0,0 0-2,-1-1 1,1 1-45,0-4 1,0 1 0,0 4-1,-1 0 16,1-1 1,0-1 0,0-1 0,0 0-187,-1 0 0,1-1 0,0 0 1,0-1 156,-1-1 1,1 0 0,2 0 0,0 0-38,0-2 1,0 1 4,0-2 0,0-1 0,-1-1 1,1-1 131,0 0 0,0 0-44,1 32-45,0-32 0,1-1 0,2 28 58,0 2-43,0-3 0,0 3 76,0 0 1,-1-30 0,0 0 86,-1-1 1,0 0 0,1 2 0,0-1-145,-4 2 1,1-1-1,2-1 1,0-1-36,-2 3 0,0-1 50,0-1 1,0 0-744,-2 3 1,-1 1 663,1-2 0,0-1 0,0 0 0,-1-1 36,1-1 0,0 0 0,2 2 0,0-1-591,0 0 1,-1-1 653,-3 32-379,1 1 189,-4-6-104,10-6 239,-5 5 236,6-10-250,0 4-239,6-11 1,1-3 201,5-8 0,3-6 0,0-7 0,1 2 0,0 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686"/>
    </inkml:context>
    <inkml:brush xml:id="br0">
      <inkml:brushProperty name="width" value="0.05292" units="cm"/>
      <inkml:brushProperty name="height" value="0.05292" units="cm"/>
      <inkml:brushProperty name="color" value="#FF0000"/>
    </inkml:brush>
  </inkml:definitions>
  <inkml:trace contextRef="#ctx0" brushRef="#br0">5260 6276 8072,'-1'-13'-307,"-4"1"515,4 5 0,-5-4 0,6 8 349,0-5-299,-5 5-60,4-2 0,-5 5 0,6 0-21,0 0-12,0 5-30,0 2-42,0 5 59,6 6-53,-5 2 15,4 4-10,1 1-256,-5 0 239,10 5 9,-9-3-11,3 3-163,1-11 188,1 5-107,0-11 84,4 11-2,-10-10-53,10 3 1,-8-4 30,5-1 12,0 1-48,-1-6-30,4 4 52,-9-10 7,3 4-1,1-5 292,-5 0-285,10 0-16,-10 0 0,10 0 157,-2 0 1,3-6 51,5-7 0,-2-5-150,5-7 1,-3-1-38,4-3 1,-1-2 53,5-7 0,0 1-127,0 0 1,-5-4 136,1-1 1,-2 1-145,2 4 0,3 0 100,-4-1 1,-2 7-41,-1 2 0,-4 7 132,0 1 1,-1 6-110,1-2 0,-1 4 8,1 0 1,-5 1 65,0-1 89,0 1 0,3 0-56,-2-1 1,-2 6 59,-3 3-59,-3-3-274,5 6 26,-6-5 171,5 6-98,-4-5-300,5 3-797,-6-3 1067,0 5-3796,0 0 1910,-6 0 1912,0 5 0,-18 8 0,-2 6 0</inkml:trace>
  <inkml:trace contextRef="#ctx0" brushRef="#br0" timeOffset="1">5372 11435 8081,'0'-7'200,"0"-4"-91,0 3 1,1 1 857,3-1-617,-3-1 0,6-4 1,-4-3 470,1 0-528,6-1-225,-3-1 0,5-1 167,-5-6 0,10 1-1,-9-1 60,15 0-323,-9 0 118,9-5 0,-3-1-113,5-2-186,-6 3 201,4 5-38,-9 0-105,10 1 141,-11-1 102,5 6 16,-5 1-16,-1 5-161,-5 6 132,4-4 1,-8 9 50,5-7-89,-5 7 329,8-4-415,-10 6-7,10 0 91,-9-5 32,9 3 0,-5-2 189,7 8 1,-2 3-72,-3 5 0,3 2 110,-3 3 0,4 2-69,0 6 0,0 1-71,1 3 0,-1-3 36,1 3 1,-2-3 100,-3-1 1,3-1-324,-3-4 0,2-1 86,-2-2 1,3-3-891,-3 2 1,2 2 469,-2-1 1,7-1 377,-2-3 0,8 5 0,-2 1 0</inkml:trace>
  <inkml:trace contextRef="#ctx0" brushRef="#br0" timeOffset="2">7791 8508 8205,'-7'-7'749,"1"2"-255,6 5 35,0 0-352,0 5 0,2 2 36,2 5 1,-2 6-122,7 3 0,-1 2 123,4 2 1,1 0-53,-1 0-102,1-6 0,-5 3-111,0-5 1,0-1 195,5-3 1,-2-5 12,-3 0 0,3-5-61,-3 1 0,-1-3 0,2-1 670,0 0-647,2 0 1,2-1 42,-1-3 0,5-3 28,-1-5 0,6-6-18,-1-3 0,2-4 76,2-4-103,5 3 1,-3-8-80,2 5 1,-7-2 112,-2 2-146,1 3 0,-2-4 1,-2 7 41,-3 2 1,-2-1 33,0 5 0,-3 1-936,-1 3 547,0 1 80,-1 0-2555,-1 5 2753,-1 1 0,2 6 0,5 0 0</inkml:trace>
  <inkml:trace contextRef="#ctx0" brushRef="#br0" timeOffset="3">7939 10406 8182,'-6'-6'0,"-4"3"229,6-5 139,-6 5-124,3-8 233,0 10-62,2-10-170,-1 4-1,5 0 93,-5-4-92,6 4-54,0-11 54,0 4 0,0-9 0,0 9-219,0-9 1,0 4 187,0-6 0,6 0-263,2 0 30,-2 0 0,5 1 212,-4-7-254,0 5 1,4-4 59,-3 5 1,3 0-2,1 0 0,1 2 14,-1 2 1,0-1 51,1 6 0,-1-5 70,1 4 0,-2 1-65,-3 3 1,3 2 139,-3 3 1,-1-3-132,1 3 0,-3 1 28,3-1 1,-4 5-13,4-1 1,-5 1 252,1-1-90,3 3-133,0-5 0,4 12 106,-3 2 0,3 3-94,-2 1 0,0 1-131,-1-1 1,3 6 112,-2 3 0,-2-2-194,1 2 1,0-1 108,5 5 1,-1 1-1275,0 3 0,6-1 1241,3 5 0,2-6 0,2 4 0</inkml:trace>
  <inkml:trace contextRef="#ctx0" brushRef="#br0" timeOffset="4">23905 9314 8959,'-5'-12'-499,"3"5"-44,-3 1-1,5 6 3437,0 0-2548,5 0 49,2-5 0,17 3 215,5-2 0,6 2-1,7-3-389,7-1-273,8-1 0,6-4 753,3 2-771,-29 7 1,1-1 0,1-3 0,0 1 193,4 1 0,1 0 0,3-4 0,1 0-341,5 0 0,2 0 1,3-1-1,1 1 429,3 2 0,0 0 1,4-1-1,2 0-125,-19 2 1,1-1-1,0 1 1,0 0-1,1 0 1,1 1-310,4-2 1,0 1-1,1-1 1,0 1-1,0 1 1,0 0 319,2-1 0,1 1 0,-1 0 0,0 1 0,-1 0 0,1 1-11,2-1 1,0 0-1,-1 1 1,-1 0-1,0 2 1,0-1-32,0 0 1,0-1 0,1 1-1,-2-1 1,0 0 0,1 0-133,-1 1 1,0-1-1,-1 1 1,-1 0 0,-1-1-1,0 1 56,0 1 0,0 0 0,0 0 1,-3 0-1,-1 0 0,0 0-77,2 0 0,0 0 0,-1 0 1,-4 0-1,-1 0 0,0 0 213,21 0 0,0 0 0,-5 2 0,-1 0-149,3 0 0,-1 0 0,-6 3 0,-1 0 101,2-1 1,-2 0 0,-2-1 0,-2 1 99,-3 0 0,-1 0 0,-1 0 0,-1-1-156,1 1 1,-1 0-1,-2 1 1,-2 0 11,1-3 1,-1 0 0,-2 2-1,-2 0 36,-3-2 1,-2 1 0,34 5 497,-6-4 0,-1 4 1,-5-4-344,-6-1-284,-1-1 1,-11 2 901,-1 0-1,-1 0-750,-7-4 1,-2-1 671,-6-4 1,1 3-870,-5-7 1,-1 5 414,-4-4 1,1 4-667,-1-4 1,-3 1 268,-1-2 1,-5-2-789,1 3 1,-8-3-1085,-5-1 1,-13 5 1970,-7 3 0,-16-3 0,-6 0 0</inkml:trace>
  <inkml:trace contextRef="#ctx0" brushRef="#br0" timeOffset="5">24091 9451 8170,'-12'-6'739,"-1"5"-279,1-10-433,5 9 121,2-3 218,5 5 839,0 0 0,5 4-839,3 0 0,9 4 111,4-4 0,8 2-165,4-2 0,8-3 84,4 4 65,9-4-587,8-1 0,-26-2 0,1-2 251,2 1 1,1-2 0,4 0-1,1-1 0,0 0 1,1 0 0,7-1 0,2 1-423,2 0 0,2 0 1,4-1-1,2 0 400,3-1 1,0 0-1,-21 3 1,1 1 0,-1-1-18,2-1 0,1 1 0,0-1 1,4 1-1,0 1 0,1 0-5,0-1 0,0 1 0,0 0 0,4 1 0,1 0 0,-1 1-780,-1-1 0,0 0 0,0 1 697,-3 1 1,0 0 0,0 0-625,6-3 1,0 0 0,-1 1 561,-6 2 1,-2 1-1,2-1-284,7 0 0,1-1 0,-2 0 342,-5 2 0,-1 0 0,0 0-43,2 0 1,0 0 0,-1 0 28,-5 0 1,0 0-1,0 0-10,-1 0 1,1 0 0,-2 0 61,0 0 0,-1 0 1,0 0-1,22 0 0,0 1 74,2 1 1,-1 0-53,-4-1 1,0 0-6,2 1 1,-1 1-18,-4 0 0,0 0 13,2-3 1,-1 1-18,-4 5 0,-1-1 71,0-4 1,-1 0 0,-3 4 0,-1 1 288,-2-2 1,-1 0-187,-1-2 1,-2 1 6,-4 3 1,-1-1 351,-2-4 0,-1 0-479,-2 4 0,-1 1 1454,30-5-1247,-10 5 0,-3-2 797,-9 0 1,-2 0-824,-6-4 0,-5 0 843,-3 0 1,-3 0-1103,-1 0 1,-2 0 695,-2 0 0,-2 0-834,-2 0 1,-4 0-272,4 0 1,-7 0 57,-2 0 1,-1-1 153,1-3-38,-3 2 231,-5-3 0,0 5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119"/>
    </inkml:context>
    <inkml:brush xml:id="br0">
      <inkml:brushProperty name="width" value="0.05292" units="cm"/>
      <inkml:brushProperty name="height" value="0.05292" units="cm"/>
      <inkml:brushProperty name="color" value="#FF0000"/>
    </inkml:brush>
  </inkml:definitions>
  <inkml:trace contextRef="#ctx0" brushRef="#br0">14254 14908 8236,'-7'0'-1862,"-4"0"1758,4 0 0,-1 0 81,-1 0-238,7 0 257,-9 0-12,4 0 17,0 0 0,0 0-2,3 0 84,2 0-82,-3-6 0,4 5 255,-4-3-243,4 2 0,-6 1 216,3-3-160,3 2 194,-10-3 1,8 1 5,-5 0-185,5-1 1,-7 4 153,6-3 0,-1 3 210,0-4 0,3 0 557,-7 1-614,7 0 0,-8 2 475,6-2-87,0 3-154,4-5-375,0 6 0,-2 0-34,-2 0-93,3 0-308,-5 0 108,6 0 52,6 0 0,1 0 201,5 0 1,1 4 11,-1 0 1,6 2-105,3-2 0,2-3-31,2 4 1,1 0 397,3-1-123,-3 0-114,10-4 1,-4 2-294,5 2 217,0-3 1,0 5-43,0-6-79,1 0 1,4 0 158,4 0-281,-3 0 1,5 0 136,-3 0 1,-1 0-33,2 0 0,-2-2 61,2-2 0,0 3-125,-4-3 1,1 2 123,-2 2 0,-3 0-2,4 0 1,1 0 129,-2 0 1,4 0-153,-3 0 1,5 0 6,-2 0 1,3-1 22,2-3 1,0 3 110,-1-4 1,1 3-842,-1-3 735,-4 4 200,-3-4-215,-5 5 0,5 0 185,-1 0-166,1 0 1,-9 0-9,0 0 6,0 0 1,4 0-13,0 0 1,-4 0 4,0 0 1,-1 0 92,1 0-313,-3 0 88,1 0 1,-5 0 122,3 0 1,-7 0 416,-1 0 1,-6 0-807,1 0 110,-2 0 128,-1 0 51,-1 0-1693,-5 0 1243,-2 0 0,-6-5 184,-3 1 0,-9 0 309,-7 4 0,-15 0 0,-3 0 0</inkml:trace>
  <inkml:trace contextRef="#ctx0" brushRef="#br0" timeOffset="1">14018 14908 8244,'-12'0'-891,"-1"0"1005,6-6-37,2 5-10,5-5-28,0 6 3177,0 0-2726,5 0 0,2 4 307,6 0-613,-1 6 0,5-7 77,-1 5 0,8-4 71,0 5 1,3-7 132,6 2 0,1 2 51,7-2-328,4 0 0,4-4-122,1 0 0,1 0 112,3 0 0,1 0-432,3 0 1,2 0 330,-2 0 0,-1 0-28,1 0 1,-1 0 10,5 0 1,2 0 46,2 0 0,-1-4-11,-30 2 1,0 0 0,30-6 223,1 4 1,0-5-64,-4 5 1,7-4-78,-7 4 0,-3-5 21,-5 5 0,-3-1 99,-1 1-40,-6 2 1,3-3 13,-6 5 0,1-2-137,-5-2-189,0 3 0,-4-5 108,0 6 0,-5 0-71,1 0 1,-3 0-1,-1 0 53,-1 0 0,-3-4 81,0 0 1,-6 0 573,1 4-486,-2 0 248,-1 0-325,-1 0-186,-5 0-775,-1 0 310,-6 0-7818,0 0 8339,-12 0 0,-1-6 0,-12 0 0</inkml:trace>
  <inkml:trace contextRef="#ctx0" brushRef="#br0" timeOffset="2">17368 14920 8330,'-12'-12'696,"4"-1"-53,-3 1-254,10-1 167,-10 1-297,9 5 338,-3 2-267,5 5 1,0-2 58,0-2 1,0 3 253,0-5-65,0 6-226,0 0 1,10 0-1,3 0 432,5 0-524,3-5 0,4 3-187,0-9 154,5 10 0,2-9-48,5 6 0,6-1-132,2 0 1,3 3-311,2-7 110,-1 7 165,1-4 1,0 2-29,-1 0 1,0 0 53,-4 4 1,2 0 13,-6 0 66,6-6-902,-3 5 604,6-5 250,-6 6 0,4 0 17,-2 0-290,2 0 246,-4 0 1,4 0-417,-2 0 299,2 0 104,2 0 0,-1 0-190,1 0 195,-6 6 238,4-5 1,-9 5 111,2-6-198,-2 0 1,-2 0 147,0 0-145,0 0 0,1 0-108,-1 0 1,-1 0 4,-3 0 0,3 0 516,-3 0 0,-2-4-495,3 0 0,-7-1-161,2 5-69,-3 0 219,-1 0 1,-2-4 100,-2 0 0,-2 0-188,-2 4-284,-3 0 217,4-6-61,-6 5 0,-1-6-593,-3 3 531,3 3-3009,-4-10 3189,0 9 0,4-9 0,-4 4 0</inkml:trace>
  <inkml:trace contextRef="#ctx0" brushRef="#br0" timeOffset="3">15197 13866 8037,'0'-7'2723,"0"0"-2077,0 3-301,0 3-115,0-5 861,5 6-431,2-5-157,11 3-185,-4-3 0,9 5-50,-2 0 1,2-5 15,2 1-83,0 0 1,4 4-267,0 0 1,1 0 117,-1 0 1,-3-4-750,3 0 1,-4 0 402,-4 4 0,1 0 120,-6 0 0,1 0 172,-5 0 1,-4 0-3723,1 0 1377,-7 0 2346,4 0 0,-6 0 0,0 0 0</inkml:trace>
  <inkml:trace contextRef="#ctx0" brushRef="#br0" timeOffset="4">15432 13655 8034,'0'-7'0,"0"-4"0,0 10 0,0-10 0,0 9 0,0 2 1995,0 9-1242,0 7 0,0 5 597,0 8 1,0 2-924,0 7 0,-4 3-787,0 0 0,-1 2 261,0-2 0,4-2 99,-3 2 0,2-2 0,2-2 0</inkml:trace>
  <inkml:trace contextRef="#ctx0" brushRef="#br0" timeOffset="5">17864 13742 9231,'-7'-6'1560,"1"5"-1133,6-5-200,0 6 0,2 0 92,2 0 0,3 0 350,5 0 1,6-4-350,3 0 0,6-1-250,2 0 0,6-1-287,-2-7 0,3 2 228,1 3 1,-5-3-779,-4 3 0,-1 1 463,-3-2 1,0 5-731,-3-4 291,-3 5-1099,-12-2 917,0 5 925,-6 0 0,0 0 0,0 0 0</inkml:trace>
  <inkml:trace contextRef="#ctx0" brushRef="#br0" timeOffset="6">18050 13519 7870,'0'-7'2156,"1"1"-1608,3 6-189,-2 0 310,3 0 0,-3 2 3,2 2 0,1 4 104,4 8 0,0 4-379,-5 5 0,0 5-170,-4 3 0,0 1-788,0-1 321,0 9-330,0-9 570,0 10 0,-5-1 0,-2 2 0</inkml:trace>
  <inkml:trace contextRef="#ctx0" brushRef="#br0" timeOffset="7">15209 15354 7991,'-7'-7'1319,"2"0"-588,5 3-196,-6 3 268,5-5 1135,-5 1-784,6 3 241,0-3-967,0 5 1,0-1-18,0-4 0,7 3-122,5-7 1,2 2-50,7-1 0,0-3 38,3 3 1,1 1-57,0-1 0,1 5-23,3-1 1,-1-2 25,5 2 1,-4-1-167,4 1 0,-6 2 119,2-2 1,-2 3-230,-3 1 0,-4-2 71,-4-2 0,-2 3-22,-2-3 1,-3 2-122,-1 2-284,-5 0 220,2 0 155,-5 0 0,-1 0-237,-3 0 1,-5 0 64,-7 0 0,-9 0 157,-8 0 0,1 0-43,-1 0 0,0 2 20,-4 2 1,0-1 33,-1 5 1,5-5 106,0 1 0,6 1 240,-2-1 0,3 0-159,1-4 0,6 0 350,2 0 1,3 0 84,2 0 233,5 0-191,-4 0-383,9 0-92,-3 0 0,10 0-93,4 0 1,7 0 154,5 0 0,2 0-38,2 0 0,4 0-2,0 0 1,6 0-47,-2 0 1,2-4-122,3 0 0,-1-4 83,0 4 0,-4-4-513,0 3 1,-5 1-496,1 4 0,-7-4-904,-1 0 1,-6 0-1560,1 4 1,-2 4 3378,-2 0 0,6 6 0,2-3 0</inkml:trace>
  <inkml:trace contextRef="#ctx0" brushRef="#br0" timeOffset="8">17653 15292 10342,'0'-7'2453,"0"-4"-1852,5 10 1,-2-6-4,5 3 0,1 1 59,3-5 1,0 5 254,1-1-562,-1 2 0,2-2-12,3 0 0,-2-1-113,5 1 1,-3 2-245,4-2 0,-5 1 126,5-1 0,-6 3-87,2-3 1,0 2 136,0 2 1,0 0-522,-5 0-67,0 0 322,1 0 1,-5 0 285,0 0-157,-5-5 81,3 3-33,-6-3 104,0 5-124,0 0 1,-6 0-257,-2 0 1,-5 0 35,-3 0 1,1 0 9,-6 0 1,0 1 125,-3 3 0,3-2-12,0 2 1,5 1 170,-5 0 1,6-1-136,-2-4 0,1 1 420,3 3 1,-2-2 205,7 2 122,2-3-673,1-1 126,5 0-211,0 0 0,5 0 109,4 0 0,7 0 33,5 0 0,2 0-21,2 0 0,4 0-60,0 0 0,0-4-47,-4 0 0,-2 0-3,-2 4 1,1 0-590,-6 0 0,1 0-404,-5 0 451,1 0 341,-1 0 172,-5 0 145,-1 0-47,-6 0 500,0 0-798,-6 0 94,-1 0 0,-11 0 146,-2 0 1,-5 0 4,-4 0 0,3 4-169,-3 0 1,3 1 123,1 0 1,4-4 223,0 3 1,5-3-114,-5-1 1,10 0 975,-1 0-332,2 0 89,3 0-412,2 0-198,5 6 1,5-5 114,3 4 0,9 0-61,4-1 0,2 0 362,2-4 0,0 0-170,0 0 0,3-4-1263,1 0 1,-4 0-148,-4 4 1,-2 0-1811,2 0 2780,2 0 0,-9-6 0,4-1 0</inkml:trace>
  <inkml:trace contextRef="#ctx0" brushRef="#br0" timeOffset="9">15135 15367 8377,'0'-7'246,"0"-4"326,0 9-296,0-3 154,0 5-239,0-6 0,1 5-334,3-3 265,3 2 1,1 2-27,1 0 0,-1 0 213,4 0-261,1 0 0,0-1 253,4-3-176,-3 2 0,9-3 25,-2 5 0,-2-4-124,2 0 14,-1-6 0,5 9 0,-1-5 55,-4 1-89,4 3-142,-10-3 281,4-1-92,-6 5-213,-5-5 184,-2 6-14,-5 0 65,0 0-45,-11 0 1,2 0-61,-12 0 0,0 0-297,-4 0 342,1 6-11,-1-5 0,4 5-10,1-6 62,4 0 1,-6 4-3,6 0 1,-1 0-71,5-4 380,-1 0-67,7 0 157,-6 0-325,11 0-449,-4 0 318,5 0 1,1 4 798,3 0-479,3 0 0,11-4-116,3 0 0,2 0-61,2 0 0,4 0 19,0 0 1,4-4 12,-4 0 0,0-4-296,-5 4-31,1-6-181,0 9 0,-6-9-1250,-2 6 1118,-3 0-1427,-7 4 1894,-2 0 0,-10 5 0,-2 2 0</inkml:trace>
  <inkml:trace contextRef="#ctx0" brushRef="#br0" timeOffset="10">22156 13829 12618,'12'0'910,"2"0"-633,3 0 0,-2 0 252,6 0 0,-1 0-112,5 0 1,4-5-182,0 1 0,1 0-192,-1 4 0,2-4-132,2 0 1,-3 0-555,-5 4 1,4-4 406,0 0 0,-5-1-728,-3 5 1,-6 0 444,2 0 0,-3 0 119,-2 0 0,0 0-739,1 0-985,-6 0 2123,-2 0 0,-5 6 0,0 1 0</inkml:trace>
  <inkml:trace contextRef="#ctx0" brushRef="#br0" timeOffset="11">22528 13717 8014,'0'-12'2021,"0"5"-1277,0 1-479,0 6 1,0 2 89,0 2 1,-4 4-299,0 9 0,-4 2 136,3 6 0,1 4-313,4-1 1,0 3 137,0-2 0,0-3-1141,0 3 0,2 1 1123,2-1 0,3 6 0,5-4 0</inkml:trace>
  <inkml:trace contextRef="#ctx0" brushRef="#br0" timeOffset="12">23880 13940 7430,'7'0'1066,"4"-5"-733,-4 3 0,6-3 406,-1 5 1,0 0-113,1 0 1,3 0-217,1 0 1,4 0 53,-5 0 0,6 4-68,-1 0 0,2 0 36,2-4 1,1 0-84,3 0 0,-1-1-102,5-3 1,-6-3-117,2-6 0,-2 5-139,-3 0 0,-4 4-1021,-4-5-1631,-2 7 2659,-2-4 0,-5 1 0,-1-2 0</inkml:trace>
  <inkml:trace contextRef="#ctx0" brushRef="#br0" timeOffset="13">22417 15280 8224,'0'-9'1229,"0"1"-303,0 5-404,0-2 146,0 5 3188,0 0-3482,5 0 38,-4 0-126,10 0-86,-4 0 1,6 0 74,-1 0 1,2 0 266,2 0-277,-2 0 0,6-1 63,-4-4-125,-2 4 0,9-9-11,-2 6 1,2-4-21,2 4 1,-4-6 23,0 2 1,-1 1-20,5-1 0,-4 4-40,-1-5-75,-4 7 0,6-4 159,-6 6 1,5-4 106,-5 0-144,1 0 112,-5 4 0,1 0-31,-1 0 1,-1-2 20,-3-2 29,3 3 76,-9-5 68,3 6-122,1 0-1219,-5 0 484,5 0-2511,-6 0 1992,0 0 0,-6 2-9,-2 2 926,2 8 0,-10 7 0,2 6 0</inkml:trace>
  <inkml:trace contextRef="#ctx0" brushRef="#br0" timeOffset="14">24017 15081 8581,'0'-7'893,"0"2"-80,0 5 868,0 0 0,5 0-1357,4 0 1,3 0 0,5 0 0,-2-4 118,5 0-114,1-1-139,4 5 0,0 0-187,-1 0 1,1-4 131,0 0 0,0-1-530,0 1 0,0 1 168,-1-5-523,1 5 1,-6-4 161,-2 3 12,-9 2 15,3-3 1,-9 3-894,2-2-281,-3 3 1735,-1-5 0,-11 1 0,-3-2 0</inkml:trace>
  <inkml:trace contextRef="#ctx0" brushRef="#br0" timeOffset="15">24290 14808 8159,'0'-12'0,"-6"5"0,5-4 0,-5 4 2394,6 0-686,0 2-553,0 5-651,0 0-88,0 5 1,0 8 388,0 7-563,0 9 25,0 3 1,0 5 218,0 0 0,0 2-518,0 2 1,0 2-439,0 3 1,6-2 469,2-3 0,9 3 0,2 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135"/>
    </inkml:context>
    <inkml:brush xml:id="br0">
      <inkml:brushProperty name="width" value="0.05292" units="cm"/>
      <inkml:brushProperty name="height" value="0.05292" units="cm"/>
      <inkml:brushProperty name="color" value="#FF0000"/>
    </inkml:brush>
  </inkml:definitions>
  <inkml:trace contextRef="#ctx0" brushRef="#br0">20518 5296 8815,'9'0'1061,"-1"0"-572,2 0 0,1-2-108,1-2-218,1 3 1,3-5 82,1 6 0,1-4 136,-2 0-110,-2 0-295,4 4 1,-2 0-394,1 0-542,-1 0 0,-3 0 0,-1 0 1077,1 0 1,-5 0-2365,0 0 2245,0 0 0,-1 6 0,-1 0 0</inkml:trace>
  <inkml:trace contextRef="#ctx0" brushRef="#br0" timeOffset="1">20556 5519 7869,'-7'0'2730,"1"0"-1002,6 0-1462,0 0 0,6 0 54,2 0-160,9 0 0,-2 0 404,5 0-160,7 0-191,-1 0-470,10 0 0,-9-1-456,6-3 1,0 1 712,5-5 0,-1-1 0,0-3 0</inkml:trace>
  <inkml:trace contextRef="#ctx0" brushRef="#br0" timeOffset="2">21312 4862 7972,'7'0'2575,"0"0"-1848,-3 0 1,3 0-547,6 0 1,3 0 42,1 0 0,6 0 231,2 0 1,1 0-368,7 0 1,-4-4 9,4-1 0,-5 0-773,1 1 0,-3 2 522,-1-2 1,-6 3-2504,-2 1 1230,-4 0 1426,-6 0 0,-1 0 0,-6 0 0</inkml:trace>
  <inkml:trace contextRef="#ctx0" brushRef="#br0" timeOffset="3">21412 4936 8179,'-13'0'0,"5"6"641,0 2 1,-1 0-195,-3 5 0,4-2 442,0 9 0,-1 5-327,-3 4 1,5 4-179,3-4 0,-2 1-147,2-1 1,0-4 0,4 0 0,6 0-236,2-5 0,3 0 102,1 0 1,2-5-148,3 2 0,-2-3 98,5-2 1,-3-4-434,4 1 1,-2-2 200,2 1 1,5-1-548,-6-3 1,7-3 340,-7 3 0,0-2 103,0-2 0,-5 0-1203,2 0 0,-3 0 157,-2 0 1326,1-6 0,-1-1 0,0-5 0</inkml:trace>
  <inkml:trace contextRef="#ctx0" brushRef="#br0" timeOffset="4">21436 5184 7934,'-12'-7'0,"0"3"0,5-3 0,-4 6 1796,9-5-788,-3 6 30,5 0-669,5 0 1,8-4 0,7 0-349,4 1 0,3 2 34,7 1 1,-7-1-714,6-4 0,-1 4 492,-3-3 1,-2 3 270,-6 1 1,1-5-106,-5 1 0,-1 0 0,-3 4 0</inkml:trace>
  <inkml:trace contextRef="#ctx0" brushRef="#br0" timeOffset="5">21511 4986 7934,'-12'0'603,"3"1"42,1 3 0,5 3-202,-1 6 0,1 0-167,-1 4 0,3 2-56,-3 6 0,2 4 187,2 0 1,0 0-116,0-4 0,2-2-1172,2-2 1,-1 1-793,5-6 0,0 1 1672,5-5 0,4 1 0,3-1 0</inkml:trace>
  <inkml:trace contextRef="#ctx0" brushRef="#br0" timeOffset="6">22255 4825 7885,'0'-20'549,"0"6"1,0 6 424,0-1 1,0 2-164,0-2 551,0 1-676,0-4-236,-5-1-226,-2 6 0,-1-2-181,-1 5 172,1-6 1,-4 9-403,-1-5 201,1 6 1,-1 0 27,1 0-54,0 0 227,-6 0 0,4 0-54,-4 0 1,10 0 32,-1 0 1,1 0-508,1 0-185,-4 0 325,10 0-1,-5 0 212,6 0 200,0 0-177,0 6 226,0-5-1,-5 10-193,3-4 259,-3 5 17,5 6-243,0-4-49,0 9 0,0-5 75,0 3-30,0 2-6,0-3 1,0 9 166,0 0-141,5 5-337,-3-2 51,3 5 138,-5 0-60,0 0-42,0 1 214,0-1-60,0-6 167,0 5 1,0-10-73,0 3 0,0-2 75,0-3 1,2 0-66,2-3 0,-3-4 185,3-4 0,-1 2-119,1-3 0,-1 4 14,5-8 0,-4-1 220,5 1 0,-5-5-177,4 1 1,0-3-542,5-1 1,1 0 234,2 0 0,-2 0-2192,2 0 0,-2-4 346,-1 0 1878,-1-6 0,0-2 0,1-7 0</inkml:trace>
  <inkml:trace contextRef="#ctx0" brushRef="#br0" timeOffset="7">13906 5829 7994,'-12'0'717,"0"0"0,3 0-49,1 0-170,5 0-272,-2 0 0,5 0 286,0 0 566,5 0-782,2 0-69,6 0-1,5 0 17,-5 0-59,11 0 0,-9 0 183,6 0-141,-6 0 0,8 0 0,-9 0-42,9 0 0,-7 0 15,4 0-141,1 6-86,4-5 0,0 10 150,-1-3 0,5-1-31,0 1 1,6-5 1,-2 1 1,7 2-51,1-2 0,6 0-13,-2-4 1,0 0-1,0 0 96,2 0 0,-4 0-52,-2 0 1,-2 0 18,-2 0 0,-3 0 51,3 0 0,-2 0-39,6 0 1,-1 1 129,2 4 1,2-4-87,5 3-604,1-2 542,0-2 1,-5-2 36,1-2 1,-6 3 67,1-4 0,3-1 314,-5 4-254,3-9 0,-4 8 72,-1-5 3,0 5-38,-5-2 170,4-1 0,-10 5-233,4-4-57,-5 5 0,0-2 268,-1-2-211,1 3 1,-5-5 76,3 6 517,-4 0-594,1 0 172,-3 0-368,1 0 0,-2 0 196,4 0 0,-3 0-99,3 0 0,0 0-99,0 0 0,2 0 0,-4 0 0,2 0 13,2 0 1,-3 0 34,2 0 0,-5 0 0,4 0 24,-3 0 1,4 0 0,-4 0-47,-2 0 1,-1 0 125,-2 0-78,6 0 0,-4 0 40,2 0-32,-2 0-16,-7 0-2,4 0 11,-10 0-144,10 0-23,-9 0 151,3 0-254,-5 0 66,0 0-70,6 0 99,-5 0-926,5 0 404,-6 0 308,0 0 127,-6 0 159,-6 0 0,-7 0 0,-6 0 0</inkml:trace>
  <inkml:trace contextRef="#ctx0" brushRef="#br0" timeOffset="8">17119 5817 8069,'0'-7'567,"0"0"691,0 3-357,0 2-51,0-3-354,0 5 155,0 0 0,6 1-335,2 3 0,3-1 35,2 5 1,0-5-65,4 1 0,1 2 27,3-2 0,2 0-81,-2-4 1,6 0 43,2 0 1,4 0-73,-4 0 0,10 0-15,-2 0 1,3 0 57,-3 0 1,5 0-120,-1 0 1,6 0 8,-2 0 1,3 0 86,2 0 0,-6 0-20,-2 0 1,0 0-32,0 0 1,0 0 11,0 0 1,-2 0 0,5 0 1,1 0-33,3 0 1,1 0 30,0 0 1,-6 0-1,-3 0 1,3 0-75,2 0 0,-2 0 81,1 0 1,-3 0-66,3 0 1,-4 0 48,5 0 0,-5 0-86,5 0 1,-6 0 4,1 0 1,-2 0-6,-2 0 1,-1 0 51,-3 0 0,1 0 52,-5 0 1,4 0 22,-4 0 0,0 0-70,-4 0 0,-4 0 107,-1 0 1,-5-4 61,2 0-137,2 0 0,-5 4 11,3 0 0,-8 0-82,0 0 154,-7 0-25,4 0-342,-6 0-3274,0 0 1,-6-4-2559,-2-1 5936,-3 1 0,-12-1 0,-4-2 0</inkml:trace>
  <inkml:trace contextRef="#ctx0" brushRef="#br0" timeOffset="9">22764 4862 8624,'0'-7'1874,"0"1"-1400,0 6 340,0 0 1,1 6 0,3 3-108,5 7 0,2 2-415,1 2 1,0 8-42,1-3 0,3 2-232,1-2 0,5 0 82,-1 0 0,-2-5-37,2 1 1,-2-6 46,2 2 1,1-4-1133,-6 0-96,1-6 0,-5 4-1108,1-3 746,-7-3 0,4 2 113,-6-3 1366,0-2 0,-9 3 0,-2-5 0</inkml:trace>
  <inkml:trace contextRef="#ctx0" brushRef="#br0" timeOffset="10">23111 4874 8033,'-8'0'1611,"0"0"0,-1 6-1374,-3 2 1,-6 4-8,-3 5 0,-3 4 28,-5 7 1,7 0-226,-3 5 1,4-5 78,0 1 0,4-5-1285,4-3 591,6-3 361,-4 0-1974,10-4 2195,-5 4 0,6-6 0,0 0 0</inkml:trace>
  <inkml:trace contextRef="#ctx0" brushRef="#br0" timeOffset="11">23235 4738 7906,'9'0'1018,"-1"0"0,0 1 679,4 3-965,1 3-257,-6 0 54,4 4-538,-4-4 0,5 5 220,1 1 6,-1-1-1802,0 1 1212,1-1 0,-1 0-2359,1 1 2732,-7-1 0,5 1 0,-4-1 0</inkml:trace>
  <inkml:trace contextRef="#ctx0" brushRef="#br0" timeOffset="12">23595 4775 10105,'-12'7'449,"-2"2"-232,-3-4 0,2 4 116,-6-1 0,5 5-116,-5 3 0,6-6-577,-1 2 1,2-2-511,1 3 693,1-1-1491,5 0 825,2-5-185,5-1 195,0-6 1038,0 0 979,5 0-540,-4-6 1,6 5-112,-3-3 1102,-2 2-1096,3 2 0,-1 2 166,1 2 1,3 3-275,-4 5 1,2 5 101,-2-1 0,-3 6-168,3-1 0,2 2-122,-2 2 0,0-1-341,-4-4 1,0 2 143,0-5 1,0 4-603,0-5 0,0 5 424,0-5 1,0 1 34,0-5-31,0 1-2166,5-1 185,-3 0 2109,3-5 0,1-1 0,1-6 0</inkml:trace>
  <inkml:trace contextRef="#ctx0" brushRef="#br0" timeOffset="13">23806 5060 7974,'12'0'963,"1"0"0,-1 0-421,1 0 0,0-1 990,4-3 1,-2 2-381,6-2 0,-5 3-54,5 1 1,0 0-130,3 0 0,0 0-393,-3 0 0,1 0-81,-6 0 1,5 0-148,-5 0 0,-3 0-542,-5 0 1,-4 0 196,4 0-3070,-5 0 2486,3 0 0,-8 0-4492,-2 0 5073,-3 0 0,-11 5 0,-1 2 0</inkml:trace>
  <inkml:trace contextRef="#ctx0" brushRef="#br0" timeOffset="14">24699 4763 11683,'0'-7'1623,"6"7"-1386,2 8 0,3 4-14,1 5 0,2 1 468,3 2 1,-4 4-609,4-4 1,-2 3-8,2-3 1,-4 2-877,4-5 0,1 3 521,-2-3 1,1-2-1066,-5-7 1,1 3 594,-1-2 1,-4-2-1094,1 1 1842,-6-5 0,2 8 0,-5-4 0</inkml:trace>
  <inkml:trace contextRef="#ctx0" brushRef="#br0" timeOffset="15">25034 4763 8078,'-5'-7'3247,"-2"1"-2795,-6 6 0,-5 7 279,-2 5 1,-8 6 7,-1 7-477,0 0-846,-1 5 817,4-4 0,-5 5-1938,12-6 592,1-1 0,7 1-2318,3 0 3431,2 0 0,1 0 0,-2-1 0</inkml:trace>
  <inkml:trace contextRef="#ctx0" brushRef="#br0" timeOffset="16">24935 5395 9575,'8'-4'801,"0"0"0,-2-10-415,6 2 1,-2-4-123,6 4 1,4-6-480,0-3 1,4-2 208,1-2 1,-1-1-2,1-3 1,0-1 56,0-3 0,0-3 67,0 3 0,-6-2-78,-3 2 0,-2-1-342,-1 5 1,-2 1 114,-3 8 0,2 2 779,-6 5 610,0 1-519,-4 5-312,0-4-158,0 10 1,0-4-80,0 10 1,0 6 103,0 5 1,0 6-204,0-1 1,0 5-269,0-1 1,4 2 197,0-6 0,2-3-107,-2-1 1,3-4 48,5 0 1,0-6-199,1-3 0,-1-3 108,1-1 0,0-1 63,4-3 1,-3-5-162,2-7 0,2 1 79,-1-6 1,-1 2 457,-3-2 1,-1-2-359,0 2 0,-3-2 8,-1-2 1,-4 1 33,4 4 1,-5-2 887,1 5 1,-2 5 69,-2 3 546,0 7-549,0-4-710,0 6 138,0 0 1,0 10-38,0 2 1,0 9-569,0-1 0,0 4 243,0 1 0,4 0-1407,0-1 1,1-3 740,0 0 0,0-6 372,3 1 0,3-2 334,-2-1 0,-4-1 0,1 0 0</inkml:trace>
  <inkml:trace contextRef="#ctx0" brushRef="#br0" timeOffset="17">25803 4911 8028,'-7'0'3077,"2"2"-1552,5 2 0,0-1-818,0 5 1,1 0-1255,3 5 0,-1-1 374,5 0 1,-4 1 256,5-1 0,-1-1 326,4-3-2794,1 3 0,-1-5 2384,1 2 0,-1 3 0,0-4 0</inkml:trace>
  <inkml:trace contextRef="#ctx0" brushRef="#br0" timeOffset="18">26026 4924 9346,'-12'4'964,"0"0"1,-2 2-679,-3-2 0,4-2-221,-4 7 1,3-5 47,2 4 0,4-1-828,-1 1 0,7 3 295,-3-2-491,-2-4 0,6 2-358,-3-3 418,3-3 272,1 5 579,0-6 1596,0 0-1454,0 5 0,0 2 1944,0 6 0,0 1-836,0 2 0,0-1-377,0 6 1,0 0-511,0 3 1,0 0-138,0-4 0,0 4-774,0-3 0,0-2 411,0 2 1,1-6-1345,3 1 1,-3-6 759,4-2 1,-3-1 720,3 1 0,1 3 0,7-4 0</inkml:trace>
  <inkml:trace contextRef="#ctx0" brushRef="#br0" timeOffset="19">26423 5060 9318,'6'-7'1267,"2"3"-5,3 3-770,2 1 1,0-4-46,4-1 1,-2 1-224,6 4 1,-5-4 278,5 0 1,-2 0 1003,2 4-1003,2 0-1,-9 0-278,10-6-1,-11 5-549,11-4 316,-10 5 0,4-2 208,-6-2-2745,-5 3 1634,4-5 912,-10 6 0,-6 0 0,-9 0 0</inkml:trace>
  <inkml:trace contextRef="#ctx0" brushRef="#br0" timeOffset="20">26957 5333 7920,'-13'0'2876,"7"0"-2761,0 0 81,6 0 496,0 0 255,6-6-772,6 0 1,9-12-242,8-3 339,-3-2-1519,10-2 1092,-5-6 186,7 0 1,-7-1-357,0-4 0,-8 6 237,-2-3 0,1-3-158,-6 3 0,-1 1 78,-6-1 0,0 6 146,-5-2 0,1 3-113,-5 1 1,0 5 534,0 4 1,0 6 755,0 2-835,0 5 842,0-2-756,0 5 0,0 1-166,0 3 0,0 4 76,0 9 1,0 6-276,0 6 0,1 2-3,3-2 0,-2-5-400,2 1 0,1-1-217,-1-8 0,6 1 317,-2-5 0,-1-5-128,1-3 0,1-2 128,3-2 1,0-2-32,1-2 1,-1-3-89,1-5 0,-1-5 101,0 1 1,1-2 34,-1 1 1,-3-2 334,-1-6 0,-1 4 393,1 1 1,2 5-308,-6-2 0,4 3 986,-4 2-564,0 5-88,-4 2-283,0 5 1,0 5 200,0 3 0,0 5-68,0 3 1,0 4-604,0 4 1,0 1-200,0 0 0,0-6-471,0-2 0,4 1 84,1-2 1,0-3-84,-1-5-926,-2 0 1836,9-1 0,-10-1 0,5-6 0</inkml:trace>
  <inkml:trace contextRef="#ctx0" brushRef="#br0" timeOffset="21">27701 4849 7920,'7'6'1541,"0"-3"-1020,-3 5 1,-3 0-229,4 5 0,0-1 216,-1 0 0,2 1 51,-2-1 1,-1-1-407,5-3 1,-4 3 28,4-2 1,1-2-950,3 1 1,-4-4 554,1 4 1,-5-5-1085,4 1 0,-4-2 294,4-2 1001,-5 0 0,8 5 0,-4 2 0</inkml:trace>
  <inkml:trace contextRef="#ctx0" brushRef="#br0" timeOffset="22">27949 4911 11172,'-12'0'1410,"-5"6"-967,1 2 1,-5 3-676,5 2 1,-1 2 231,5-3 0,-4 3 339,4-6-1036,-3 2-1070,14-5 0,-6 0 1767,3-6 0,2-6 0,-3 0 0</inkml:trace>
  <inkml:trace contextRef="#ctx0" brushRef="#br0" timeOffset="23">27937 4638 9537,'11'6'737,"-3"2"1,3 3-383,-3 2 518,-2-1-505,5 0 1,-4 5-1082,5 0 553,-5-1 1,4-3-350,-2-1 1,-3-4-1825,3 0 2333,-1 1 0,10 3 0,1 1 0</inkml:trace>
  <inkml:trace contextRef="#ctx0" brushRef="#br0" timeOffset="24">28284 4713 7920,'-12'8'1500,"-1"0"1,0 1-681,-4 3 0,3-1-620,-2-3 1,2 3-743,2-2 1,-1 2 387,1 1 0,4-4-653,-1 1 494,6-7-1279,-2 4 605,5-6 152,0 0 996,0-6-467,5 5 87,-3-10 1,5 10 2298,-3-4-963,-3 4 58,5 1 0,-5 6-438,3 2 1,-2 4 123,2 5 0,-3 2-450,-1 6 0,4 0-207,0 0 1,1-1-315,-5 1 0,0 0 131,0 0 0,1-2-904,3-2 1,-3-2 567,4-2 0,-4-4-1174,-1 4 0,0-7 622,0-2 0,1-1-1125,4 1 1992,-4 3 0,4-4 0,-5 5 0</inkml:trace>
  <inkml:trace contextRef="#ctx0" brushRef="#br0" timeOffset="25">28508 4949 12136,'12'0'1880,"0"0"-1537,6 0 0,-3-5 445,6 1 1,-4-1-46,3 1-317,1 2 899,-2-3-580,5 5 331,-5 0-644,0 0 0,3 0 218,-5 0-323,-1 0 0,-3 0-63,-1 0 0,-3 0-32,-1 0 0,-4 0 0,4 0 1,-5 1-620,1 3 439,-3-2-869,-1 3-546,0-5-8468,0 0 9767,0 6 1,-5 1 0,-2 5 0</inkml:trace>
  <inkml:trace contextRef="#ctx0" brushRef="#br0" timeOffset="26">28706 4738 7920,'0'-13'2034,"0"6"0,-1 1-1193,-3 1 1083,2 4-567,-3-5-757,5 6 1,0 7-50,0 6 0,0 1-144,0 6 1,0 1-176,0 4 0,0 1-13,0 3 0,0-3 13,0 3 0,0-3 0,0-1 1,0 0 95,0 0-110,0-6-218,5 4 0,2-3 0,5 4 0</inkml:trace>
  <inkml:trace contextRef="#ctx0" brushRef="#br0" timeOffset="27">29016 5333 7920,'0'-7'2554,"0"-4"-1104,0 3-968,6-3 0,1-3-120,5-3 0,0 2-330,1-5 0,-1 3 149,1-4 1,-1 1 63,0-5 1,5-1 82,-1-3-890,1 3 453,-5-10 1,1 4-394,-1-5 295,1-6-543,-1 5 779,0-5 0,1 10-40,-1 0 0,-5 7 546,-3 1 0,2 1-223,-2 8 1,0 3-154,-4 5 1,0 4 39,0-4 1363,0 5 96,0-3-1448,0 18 1,1 1-431,4 12 164,-4 0 193,4 0-42,-5 0 1,5-1 231,-1 1-155,5-6-454,-2 5 0,2-10-1494,-1 2 1284,0-2 1,5-3-151,-1-3 1,0-2-145,1-6 370,-6 0 0,4 0 26,-4-6 212,5-1 0,0-9-20,1-1 0,-1-5 13,1 2 1,-2-8 33,-3-1 1,3 0 123,-3 4 0,-1 0 202,1 1 0,-5 4 1082,1 4 464,3 2-614,-6 7-342,5 2-209,-6 5-163,0 0 0,0 7-50,0 5 0,0 2-353,0 6 1,0 1-304,0 4 1,1-4 277,4-1-2012,-4-5 1407,4 9 0,-5-10-2728,0 2 1700,6-2 725,-5-2 943,10 1 0,-4-1 0,6 1 0</inkml:trace>
  <inkml:trace contextRef="#ctx0" brushRef="#br0" timeOffset="28">29711 4812 7920,'7'6'0,"-2"-5"0,-3 5 0,2-6 2224,-3 5-1451,10-4 1,-5 10 42,2-2-960,3 2 171,-4-4 0,5 4-87,1-3 0,-1 3-570,1 1-1313,-1 1 1286,0-6 1,1 2 36,-1-5 620,1 6 0,-1-9 0,0 5 0</inkml:trace>
  <inkml:trace contextRef="#ctx0" brushRef="#br0" timeOffset="29">29984 4825 7920,'-7'0'2995,"-4"0"-2291,3 0-319,-3 0 0,-2 0-102,1 0 1,-5 5-178,1 3 71,-6 3 1,2 3 54,-4 3 0,0 1-332,3 2 1,-1 2-3796,6-5 3895,5 5 0,0-3 0,4 6 0</inkml:trace>
  <inkml:trace contextRef="#ctx0" brushRef="#br0" timeOffset="30">29934 5420 7920,'0'7'2453,"0"-2"-1874,0-5-92,0 0 97,6 0-109,1-5-369,10-2 0,-1-10-33,4 1 1,-3-5 253,4 5-704,-6-7 354,8 4 1,-8-7 13,6-3 1,-6 2-156,2-7 0,1 1-75,-2-4 1,1-1-66,-5-4 0,0 2 120,1-5 1,3 3-16,1-3 0,0 11 552,-5 0-207,0 7 0,-1 2 745,-2 0-626,-4 6 1,-3 2 216,2 9 1,-3 1 921,3 3-837,-2 3-470,-2-5 0,0 12 121,0 2 1,0 7 109,0 2 125,0 5-145,0-3 0,0 7-263,0 3 1,0-7-220,0 3 1,0-4 175,0-1-944,0-2 654,5-5 0,-2-5 132,5 0 1,-4-5 81,4 1 0,-3-2-1005,3-2 650,-5 0 0,8-2-382,-3-2 475,3-8 1,1-4 72,1-4 1,-1-2 48,1-7 0,-1 1 108,0-5 1,1 4 209,-1-4 1,-4 6-146,1-2 606,-1 2-316,-1 8 1827,-2 1-1394,1 11 0,-5 0 839,3 3-1013,-2 3 1,-2-3-100,0 8 0,-4 4-191,0 9 1,-5 2 75,5 6 1,-4 4 69,4 0 1,-5 4-817,5-4-297,0 0 1,4-4 362,0-1-3059,6 1 2248,-5-6 1,10 3 1196,-3-5 0,3 0 0,2-5 0</inkml:trace>
  <inkml:trace contextRef="#ctx0" brushRef="#br0" timeOffset="31">30753 4837 8492,'0'-7'2673,"0"2"-2208,0 5-247,0 0 1,0 5-326,0 3 0,1 3-432,3 2 1,2-1 529,2 1 1,3-1 224,-2 0-216,-4-5 0,12 4 0,-4-4 0</inkml:trace>
  <inkml:trace contextRef="#ctx0" brushRef="#br0" timeOffset="32">30964 4862 7920,'-8'0'1197,"-1"0"-915,7 0 0,-10 0 2,4 0 0,-3 0 256,-1 0-511,-6 5 0,4-2-496,-2 5 236,-4 1 238,6-3-999,2 5 623,1-4 0,6 2-354,-4-1 28,4-5 223,5 2-191,0-5 1524,0 0-993,0-5 509,0 3 735,0-3 589,5 5 417,-3 5-1378,3-3 1,-1 13 740,0-3-801,1 9-231,-5-2 558,0 6-614,0 0 1,0 4-103,0 0 0,-2 0-254,-2-5 1,3 1 318,-3 0-2239,2 0 1390,2-6 1,0 3 295,0-5 197,0-1 0,6-3 0,1-1 0</inkml:trace>
  <inkml:trace contextRef="#ctx0" brushRef="#br0" timeOffset="33">31150 4254 9087,'-7'0'2191,"-4"0"-1622,10 0-153,-5 0 0,7-4-97,4 0 1,1 0 82,7 4 0,3 0-258,1 0-184,5 0 314,-3 0-279,1 0 57,3 0 0,-8 4 276,6 0-448,0 0 0,-1-4 84,1 0 145,-6 0 0,4 0-34,-2 0 1,-7 0-152,2 0 0,-8 0-1,7 0 544,-9 0-196,3 0 17,-5 0 1445,0 0-1291,0 6-298,0 0 1,4 7 203,0-1 0,0 3 168,-4 6 1,0 1 769,0 11-846,0 0 0,0 6 1243,0 2-1137,0-2 1,0 9-4,0-3 1,0 4 89,0 0 0,0 0-285,0-4 0,0 2-130,0-6 1,0-1 14,0-7-233,0 3 0,0-6 0,0 3 0,-5-2 0,4-6 0,-5-1 0,1-4 0,3 3 0,-8-9 0,6 2 0,-4-2 0,4-1 0,-6-2 0,2-3 0,-3-1 0,-1-3 0,-5-3-5814,1 3 2968,-7-2 1313,4-2 1533,-11-6 0,-7-6 0,-7-7 0</inkml:trace>
  <inkml:trace contextRef="#ctx0" brushRef="#br0" timeOffset="34">21114 6226 7974,'-12'0'1319,"-1"0"-352,1-6-392,5 5-57,1-4 529,6 5 768,0 0-1390,6 0-173,1 0 0,11 0-14,2 0 0,4 0-810,1 0 0,-5 0 451,1 0 1,-2 0-488,2 0 0,1 0 359,-6 0 1,5 1-2452,-4 3 2700,-1-3 0,-3 10 0,-1-4 0</inkml:trace>
  <inkml:trace contextRef="#ctx0" brushRef="#br0" timeOffset="35">21188 6362 8059,'-12'0'1954,"0"0"-765,5 0 82,1 6-411,6-5-390,0 10 1,10-9-177,2 2 1,10-3-1024,3-1 0,5 0-1302,8 0 0,0-1 2031,4-3 0,-4-3 0,5-6 0</inkml:trace>
  <inkml:trace contextRef="#ctx0" brushRef="#br0" timeOffset="36">21809 6102 11564,'0'-7'556,"0"0"-495,0 3 0,5 3 199,3-3 0,8 1-29,0-1 1,6 1-312,-1-5 1,2 3 153,2-3 0,0 5 157,0-1 1,-6 3-1,-2 1 0,0 0-231,0 0 0,-6 0 0,-5 0 0</inkml:trace>
  <inkml:trace contextRef="#ctx0" brushRef="#br0" timeOffset="37">21858 6077 8046,'-8'0'734,"0"0"1,5 2-238,-1 2 0,-3 3 351,-1 5 0,1 6-306,-1 3 0,1 6-260,-2 2 1,0 5-52,5 0 0,-1-3 29,5 2 1,0-5-298,0 1 1,0-4 106,0-5 1,6 2-163,2-5 0,3-1 76,2-3 0,-1-2-316,0-3 0,5 2 186,0-6 0,3 0-114,-3-4 1,3 0 51,-3 0 1,5 0 98,-1 0 1,-2-1-946,2-3 1,-5 1 445,5-6 1,-5 5-332,5-4 0,-6 0 91,2-5 848,-3 1 0,4-6 0,1-1 0</inkml:trace>
  <inkml:trace contextRef="#ctx0" brushRef="#br0" timeOffset="38">21908 6238 8046,'-7'0'0,"-4"0"0,10 0 1272,-5 0-549,6-5 211,0 3-527,0-3 1,7 5-148,5 0 1,6 0-30,7 0 0,0-4-865,0 0 0,-2 0 490,-2 4 1,1 0-1119,-6 0 0,5 0 1262,-4 0 0,-1 0 0,-3 0 0</inkml:trace>
  <inkml:trace contextRef="#ctx0" brushRef="#br0" timeOffset="39">22020 6164 8046,'-13'0'905,"6"0"0,0 3-323,3 5 1,1 3-69,-5 14 1,4-3-184,-4 7 0,5 1-937,-1-1 1,-2 4 407,2-4 1,0-1-995,4-8 0,6 2-608,2-5 1800,3-1 0,1-9 0,1-1 0</inkml:trace>
  <inkml:trace contextRef="#ctx0" brushRef="#br0" timeOffset="40">22578 6015 7992,'7'-7'2499,"-2"-4"-2039,-5 10 0,-1-6-14,-3 3 0,-3 2-151,-6-2 0,-3 3-250,-1 1 1,-3 0 115,3 0 0,-4 0-32,5 0 0,-1 0 111,5 0 0,4 0-47,-1 0-29,7 0 184,-4 0-58,6 0 704,0 0-816,0 5 1,0 6-16,0 6 0,0 6 150,0 2 0,-1 1-130,-3 7 1,2-1 13,-2 1 0,-1 3-2,0-3 0,1 2 26,4-2 0,0 1-432,0-5 1,0 0 155,0-4 1,4-5-66,1 1 0,4-6 69,-1 2 0,-1-5 87,2-3 1,-1-4-549,4-5 0,2 0-391,3 0 0,-2-1-456,5-3 1,0 1 658,0-6 0,0 0-712,-4-8 1,-1 4 1411,6-4 0,0-2 0,4-1 0</inkml:trace>
  <inkml:trace contextRef="#ctx0" brushRef="#br0" timeOffset="41">22863 6065 8082,'7'0'1944,"-1"0"-1337,-6 0 1,4 1 454,0 3 1,5 3-480,0 6 0,2 4-434,1 4 0,1 1 100,-1-1 1,0 2-691,1-2 1,-1-3-154,1-2 0,3-2 502,1-1 1,-1-1-1390,-3 0 0,-2-3 676,-3-1 1,3-5-858,-3 1 1662,-2-3 0,5 5 0,-4 1 0</inkml:trace>
  <inkml:trace contextRef="#ctx0" brushRef="#br0" timeOffset="42">23198 6040 8030,'0'-12'458,"0"3"518,0 1-640,0 5 1,-5-2 326,3 5-217,-9 0 710,4 5-492,-5 2-217,-6 11 0,-1 1-617,-6 12 0,-4-1 223,0 3 1,1 2-962,8-7 0,2 1 569,5-4 0,2-1 342,3-4-3,3-2 0,10-5 0,2-1 0</inkml:trace>
  <inkml:trace contextRef="#ctx0" brushRef="#br0" timeOffset="43">23322 5941 8083,'13'5'2006,"-5"-2"-1611,0 5 0,-4-4 524,4 5 1,-3-5-387,3 4 1,0 0-252,5 5 1,-5-1-2386,0 1 1,0-2 1000,5-3 0,-1 3-264,1-3 1366,-1-2 0,0 5 0,1-4 0</inkml:trace>
  <inkml:trace contextRef="#ctx0" brushRef="#br0" timeOffset="44">23632 5928 8072,'-8'4'594,"0"1"0,-1-1-360,-3-4 0,0 0 25,-1 0 1,-1 5 3,-2 4 0,2-3-474,-2 3 1,-2-1 222,1 4 0,5 1 425,3-1-203,1 1 0,-3-1-234,3 0 0,-3 1 0,4-1 0</inkml:trace>
  <inkml:trace contextRef="#ctx0" brushRef="#br0" timeOffset="45">23434 6077 8072,'7'7'1633,"-2"-1"-887,-5-6 738,0 0 1,0 5-626,0 3 1,2 3-364,2 2 1,-3 1-18,3 2 1,-2 3 296,-2 6 0,1-3-310,3 3 1,-3-3 223,4 7 0,-3-3-227,2-1 0,-2-3-408,2 3 1,-3-7 44,-1 7 1,0-9 158,0 1 0,0-4 199,0 0-1913,0-1 0,2-1 742,2-2 1,-1-4-3956,5-5 4668,-5 0 0,13-5 0,-2-2 0</inkml:trace>
  <inkml:trace contextRef="#ctx0" brushRef="#br0" timeOffset="46">23756 5978 9922,'13'-7'680,"-1"3"1,1 3-312,-1 1 1,-4-5-184,0 1 1,1 0-15,3 4 1,1 0 64,-1 0 1,0 0-147,1 0 0,-1 0 102,1 0 0,-5 0-135,0 0 63,-5 0 0,4 0-32,-3 0 190,-3 0-57,5 0 264,-6 0 821,0 0-758,0 6 1,0-4-152,0 7 0,0-5 574,0 4-614,0 0 1,0 5-20,0-1 1,0 5 88,0-1 0,0 2-141,0-1 1,0 2 223,0 6 0,0 0-101,0-1 0,0 1 199,0 0 1,0 1-201,0 3 1,0-3-136,0 3 1,0-3 231,0-1 0,0-1 29,0-4 0,0 4-535,0-4 0,0-2 0,0 0 0,0-5 0,0-6 0,0-2 0,-2-5 0,-2 0 0,-10 0-1980,-10 0 1980,-12-5 0,-25 3 0,26-1 0,0 1 0</inkml:trace>
  <inkml:trace contextRef="#ctx0" brushRef="#br0" timeOffset="47">24674 6201 16638,'14'0'1311,"3"0"1,-2 0-920,5 0 0,1 0 161,4 0 1,-4-4-151,-1 0 1,1 0 12,4 4 1,0-2-104,-1-2 0,1 3-40,0-3 0,0 2-53,0 2 0,-1 0 27,1 0 0,4-4 237,0 0 0,1-1-106,-1 0 1,-2 4 178,2-3 1,-5-2-153,-3 2 1,1-4-345,-5 4 0,-5 0-61,-4 4 0,-5 0 0,3 0-386,-6 0 1,-3 0-3221,-5 0 0,-2 0 529,-11 0 3077,-5 5 0,-6 8 0,-5 6 0</inkml:trace>
  <inkml:trace contextRef="#ctx0" brushRef="#br0" timeOffset="48">25741 5978 10540,'8'7'528,"2"-3"17,4-3 0,0-1 119,6 0-754,7 6 1,-1-5-587,3 3 640,-9-2-1769,4-2 742,-10 0-746,9 0 1809,-9 0 0,-2-6 0,-6-1 0</inkml:trace>
  <inkml:trace contextRef="#ctx0" brushRef="#br0" timeOffset="49">25754 6040 7848,'0'12'0,"0"1"0,-5-1 487,1 1 0,0 4 1568,4 4-1410,0 3-455,0 0-32,-5 1 1,3 0-77,-2 0 1,1 0 112,-1-1 0,3 1-260,-3 0 0,2-4 110,2-1 1,0-5-196,0 2 38,0-3 108,6-2 1,5-1 25,5-2 0,2-4 5,-1-5 0,-2 0-178,6 0 0,-1 0 129,5 0 1,-4-1-662,0-3 1,-2 1 331,2-6 0,-4 5-680,-4-4 1,-1 4 101,1-4 929,-6-1 0,-2-3 0,-5 0 0</inkml:trace>
  <inkml:trace contextRef="#ctx0" brushRef="#br0" timeOffset="50">25803 6226 7848,'-12'0'1029,"5"0"-559,1 0 6,6 0 328,0 0-529,6 0 0,5 0-37,5 0 0,6 0-27,-1 0 1,-2 0-830,2 0 0,-2-1-629,2-4 0,-3 4 371,-6-3 876,1 3 0,-1 1 0,1 0 0</inkml:trace>
  <inkml:trace contextRef="#ctx0" brushRef="#br0" timeOffset="51">25890 6114 7848,'-12'-7'0,"5"1"0,3 1 1310,2 4-391,-3-4-419,3 5 0,-3 2-161,5 7 0,0 4 110,0 12 0,-2 5-701,-2 4 0,3 1 194,-3 3 1,2-3-1070,2-2 0,0 2 395,0-6 732,6 0 0,1-4 0,5-1 0</inkml:trace>
  <inkml:trace contextRef="#ctx0" brushRef="#br0" timeOffset="52">26312 6152 7849,'0'-9'-1842,"0"1"1710,0 5 1,0-8 131,0 3 0,0 2 391,0-5 1,1 6 1281,3-3-1123,-2-3 126,3 9-201,-5-9 0,0 4-216,0-5 0,0 4-14,0-1 0,-1 5 326,-3-4-359,2 5-100,-9-2 0,9 1-72,-7-1 172,6-4-27,-8 7 0,9-3 238,-7 5-395,7 0-252,-9 0 205,9 0-78,-3 0 88,5 0 61,0 0-169,-6 0-12,5 0 211,-5 0-5,6 5 1,-4 2 260,0 6-266,0 5 7,4 1 242,-6 0-260,5 5 0,-4-5 21,5 6 1,0 4 80,0 0 51,0 0-71,0-5 1,0 5 160,0 0-8,0 0-175,0 2 0,0-5-3,0 3 1,0-5-1,0-3 0,4 1 111,0-5-465,0-1 162,-4-3 40,5-1 0,-2-5-443,5-3 1,1-3-815,3-1 949,1 0 88,4 0-873,-3-5 1,8-3 467,-5-9 1,4 2-511,-5-6 1,5 2 1168,-5-2 0,6-8 0,-2 3 0</inkml:trace>
  <inkml:trace contextRef="#ctx0" brushRef="#br0" timeOffset="53">26523 6040 7849,'0'-7'2592,"0"2"-2522,0 5 789,0 0 1,1 5-350,3 3 0,-1 5-199,5 3 0,-4-1-73,5 6 1,-1 0-28,4 4 1,-3-2-1,-1-2 1,0 2-1045,5-2 1,-1-3 518,0-2 1,-1-2-952,-2-2 0,2 1 580,-3-1 0,-1-1-114,1-3 799,-5-2 0,8 0 0,-4 0 0</inkml:trace>
  <inkml:trace contextRef="#ctx0" brushRef="#br0" timeOffset="54">26758 6090 7849,'-5'-7'0,"-2"1"423,-5 6 1,2 6 1348,-2 2-549,2 8-1015,-8 4 4,0-1-166,4 4 1,-8-3-136,6 5 1,-1-6 281,5-3-1480,5 4 964,-4-7 1,9 1 218,-2-5-1732,3-1 908,1-1 928,0-2 0,0-5 0,0 0 0</inkml:trace>
  <inkml:trace contextRef="#ctx0" brushRef="#br0" timeOffset="55">26746 6028 8041,'12'0'192,"-3"-2"108,-1-2 0,0 3-75,5-3 1,-1-2 41,0 2 1,-1-2-98,-2 2 0,2 3-260,-3-3 1,2 1 54,-2-1 12,-3 2 136,1-3 55,-5 5 650,5 0-543,-6 0 1,0 5 156,0 4 1,0 3-73,0 5 1,0-2-149,0 5 1,0 1 90,0 4 1,1 0 198,3 0 1,-2 4-88,2-1 1,-3 3 38,-1-2 0,0-4-15,0-1 1,0 1-128,0-4 1,0-3-260,0-2 0,0-2 191,0-2-155,0 1 249,-5-1-114,-2-5 1,-6-1-1310,1-6 0,4 0-419,-1 0 1,3-2-662,-3-2 1,0-3 2164,5-5 0,-1-6 0,5-1 0</inkml:trace>
  <inkml:trace contextRef="#ctx0" brushRef="#br0" timeOffset="56">27019 6660 11221,'0'-8'699,"0"0"0,5 3-348,4-3 0,2 0-415,1-5 0,1 1 124,-1 0 1,4-2 166,1-3 1,5 2-485,-1-6 0,-2 5-180,2-5 1,-2 1-102,2-5 1,1-1 278,-6-3 0,1 1-1,-5-5 1,1 1-12,-1-1 1,0-3 20,1 3 0,-6-1 54,-3 1 1,1 3 652,0 5 1,-1 5 579,-4 4 545,0 2 246,0 2-785,0 5-186,0 1-578,0 23 0,-2-2-65,-2 14 0,3 1 13,-3-1 1,2 0-285,2-4 0,0-4 100,0-1 1,2-5-497,2 2 0,1-3-508,4-2 0,2-1 534,-3-3 1,-1-2-197,1-6 1,0 0-238,5 0 516,-1 0 0,0-6 117,1-2 0,-5-3-184,0-1 1,-1-1 120,2 1 1,0-6 164,-5-3 1,6-2 217,-2-2 1,-2 0-116,-2 1 1,1 3 161,0 0 0,3 6-39,-4-1 1861,0 2-910,-4 1 974,0 6-792,0 2-845,0 5 0,0 7-81,0 5 0,0 2-94,0 7 0,0 3 26,0 5 1,0 0-27,0-4 0,2-4-257,2 0 0,-3-2-395,3 1 0,-1-2-3849,1-5 2541,-3-1 693,10 1 1,-8-5-1065,5 0 1468,-5-5 649,8 2 0,-4-5 0,6 0 0</inkml:trace>
  <inkml:trace contextRef="#ctx0" brushRef="#br0" timeOffset="57">27676 6176 7874,'7'0'2247,"-1"0"-1766,-6 0 1575,0 0-1083,5 0-581,-3 6-205,9 1 1,-10 5 133,3 1-161,3-1 1,-6 5 160,4-1-2351,2 1 1472,-6-5 1,10-1 182,-3-3-1967,-2 3 1050,5-9 1292,-4 3 0,5 1 0,0 1 0</inkml:trace>
  <inkml:trace contextRef="#ctx0" brushRef="#br0" timeOffset="58">27949 6214 7874,'0'-7'1266,"0"-4"1,-1 9-705,-3-2 1,1 3-192,-5 1 0,-1 5-157,-3 4 0,-4 2-32,-1 1 1,0 0-413,5 1 0,0-2-43,-1-3 1,5 3-309,0-3 1,5-1-775,-1 2 704,2-7-395,-3 4 320,4-6 123,-5 0 418,12 0 1,-4 0 591,7 0-162,-7 0 1,5 0 886,-3 0 690,-2 0-924,3 0-302,-5 0 5200,0 0-4645,0 5-409,0 2 1,0 6-362,0-1 0,0 0-167,0 1 0,0-1 649,0 1 1,0 0-339,0 4 1,0-3-250,0 2 0,-4-1 19,0 2 1,-4-3-145,4 2 1,-1-1-204,5 2 0,0-3-490,0 2 585,0-2 1,0-2 160,0 1-2950,0-6 1174,0 4-2194,0-10 2140,0 5 1626,0-6 0,6-6 0,1-1 0</inkml:trace>
  <inkml:trace contextRef="#ctx0" brushRef="#br0" timeOffset="59">28483 6387 7874,'-9'0'538,"3"-1"805,0-3-813,2 2 175,4-3 298,0 5-655,5 0 0,6 0 284,6 0-472,5 0 1,-3 0 5,6 0 1,4-4 12,0 0 1,6-2-462,-2 2 1,2 1 240,3-5 1,-5 4-884,0-5 1,-6 7 98,2-2 609,-2-3-1324,-3 5 930,-10-3 1,3 5-221,-9 0 830,-3 0 0,1 0 0,-6 0 0</inkml:trace>
  <inkml:trace contextRef="#ctx0" brushRef="#br0" timeOffset="60">28991 6685 11174,'13'-6'391,"-1"-1"-231,1-5 1,3-2 160,1-2-501,5 2 206,-9-4 0,7 0-452,-4-3 320,-2-2 0,5-2-351,-2 0 284,-3 1 122,4-1 0,-6-1-107,0-3 69,1 3 0,-5-1 10,0 7 0,-3 3-141,3-4-32,-5 6 121,2-3 1,-5 10 1417,0 0-102,0 5-384,0-2-499,0 5 1,1 1-24,4 3 0,-4 3 146,3 5 0,-3 6-21,-1 3-486,6 2 100,-5 2 1,5 0-60,-6 0 1,5-5-211,4 1 1,-2-6-547,1 2 559,0-3 1,3-6-115,-3 0 207,9-5 0,-9 2-1,9-5 1,-3-1 26,-2-3 1,2-3-255,2-5 261,-2-1 9,4 1 0,-1-5-135,-1 1 445,1-6-174,-5 2 1,-4-4 91,1-1-12,-1 0-137,-1 0 0,-2 2 490,-5 2-230,0 3-85,0 6 738,0-1-239,0 1-267,0 5 0,0 0 629,0 3-305,0 3-450,0-5 0,0 12 292,0 2-289,0 8 1,0 4-13,0 5-74,6-1 0,-5 0 173,3-4-1032,-2 4 564,-2-5 1,1 0-470,3-2 1,-1 1-829,5-2 0,-4 1 670,5-5-1160,-1 1 1908,4-6 0,1 4 0,-1-4 0</inkml:trace>
  <inkml:trace contextRef="#ctx0" brushRef="#br0" timeOffset="61">29835 6375 8232,'7'0'1088,"-2"0"1,-3 1-812,2 3 0,-1-1-50,5 5 1,-1 1 93,1 3-207,3 0 1,-5 5 80,2-1 0,3 1-801,-3-5 457,-2 1 0,5-2-1287,-3-3 605,-3 3 442,6-4-1221,-4 0 556,0 4 1054,-1-10 0,-1 5 0,2-6 0</inkml:trace>
  <inkml:trace contextRef="#ctx0" brushRef="#br0" timeOffset="62">30033 6350 7874,'0'-7'913,"0"2"-102,0 5 165,0 0-639,0 5 1,-5-1 297,-3 9-326,-9-4 0,2 15-266,-6-4 0,5 0-214,-5 0 1,4 1 288,-3 4-118,5-6 0,-9 10 0,5-3 0</inkml:trace>
  <inkml:trace contextRef="#ctx0" brushRef="#br0" timeOffset="63">30269 6164 7874,'0'-7'935,"0"2"1357,0 5-1210,6 0-617,1 5 1,6-4-204,4 4 0,-2-3-418,6 2 132,-1-2-969,5 3 751,0-5 1,0 0 220,0 0-1180,-1 0 0,-3 0 162,0 0 801,-6 0 1,-1 0-496,-6 0 733,-5 0 0,2 0 0,-5 0 0</inkml:trace>
  <inkml:trace contextRef="#ctx0" brushRef="#br0" timeOffset="64">30344 6176 7874,'-7'0'657,"1"0"-22,1 0 675,3 0-868,-9 0 1,8 7-65,-5 6 0,5 0-156,-1 8 1,-1 0 4,1 4 1,0-1-14,4 1 0,0 0 80,0 0-251,0 0 117,0-1 1,1 1-35,3 0-108,-3-6 104,10 5 1,-4-10-84,6 2 0,-1-2-36,1-2 0,0 1-194,4-1 1,-3-4-98,2 1 1,-1-5-299,2 4 1,-3-5 41,2 1 0,2-3-407,-1-1 0,-1 0-550,-3 0 792,-1-5 313,-5 3 0,3-9 396,-6 3 0,5-3 0,-2-1 0</inkml:trace>
  <inkml:trace contextRef="#ctx0" brushRef="#br0" timeOffset="65">30356 6412 7874,'-8'0'0,"-1"0"1021,7 0-168,-4 0-96,6 0-329,0 0-199,6 0 0,2 0-309,8 0 1,4-4-125,5 0 1,-2 0-113,-2 4 1,1 0-468,-6 0 1,1-2 329,-5-2 0,1 3-948,-1-3 1401,-5 2 0,4-3 0,-4-2 0</inkml:trace>
  <inkml:trace contextRef="#ctx0" brushRef="#br0" timeOffset="66">30443 6300 7874,'-6'-6'1060,"5"0"-739,-5 6-325,6 0 499,0 0 1,0 6-47,0 2 0,0 7-400,0 1 0,0 8-235,0 1 0,-4-3-287,0 7 0,0-6 458,4 6-971,0-8 0,0-2 401,0-2 585,5-4 0,2 5 0,6-5 0</inkml:trace>
  <inkml:trace contextRef="#ctx0" brushRef="#br0" timeOffset="67">30865 6189 7874,'8'-6'1602,"0"-2"-1205,-5 2-181,2-5 1,-5 9-45,0-7 1,0 5 4,0-4 0,-5 5-1,-3-1 1,-3 1 974,-2-1-888,-5 3 0,4-5 127,-2 6-452,2 0 138,-4 0 42,4 0 0,1 2 96,4 2 0,1-1-161,-4 5 0,5 0-222,3 5 0,-2-5 105,2 0 1,0 5 84,4 3 0,0 1 84,0-5 1,0 2 96,0 2 1,0-1 153,0 6-255,0 0 5,0-2 1,0 5 28,0-4 0,0 4 3,0 0 0,4 1 33,0 0 1,0-4 59,-4-1-363,0 1 219,6-2 0,-3-1-215,5-5-330,-5-1 1,8-5 96,-3-3 249,3 3 1,1-6-250,1 3 1,-1-4-1105,1-4 951,-1 3 22,6-10 1,-3 3-366,6-9 1,-6 3 218,1-2 1,-2-3 637,-1-2 0,-1-3 0,0 0 0</inkml:trace>
  <inkml:trace contextRef="#ctx0" brushRef="#br0" timeOffset="68">31026 6065 7874,'-13'-7'1646,"7"1"-742,0 6 0,6 0-139,0 0 0,1 6-387,4 2 1,-3 3-415,7 2 1,-1 3-299,4 1 0,1-1 153,-1-3 1,2-1-103,2 0 1,-2-1-1157,3-2 0,-2 0 1439,1-5 0,4 6 0,5-3 0</inkml:trace>
  <inkml:trace contextRef="#ctx0" brushRef="#br0" timeOffset="69">31311 6090 9443,'-5'8'425,"-4"0"0,-2 0 108,-1 5 0,0-1-62,-1 1-759,1-1 246,-1 0 1,1 1-1311,0-1 704,-1 1 332,6-1-860,-4-5 763,10 4 1,-9-8-243,6 5 138,0-5 517,4 2 0,5-5 0,-2-4 0,5 0-220,-5 0 220,8 4 921,-9-6-552,3 5-144,-5-5-70,0 6 0,0 6 491,0 2 0,0 5 632,0 3 0,0-1-772,0 6 0,0 0-220,0 3 0,0-3 61,0 0-962,0-6 516,0 8 1,0-9-1335,0 3 784,0-4-133,6-6-453,-5 4 769,10-9 466,-4 3 0,5-5 0,1 0 0</inkml:trace>
  <inkml:trace contextRef="#ctx0" brushRef="#br0" timeOffset="70">31373 6139 8639,'6'-7'264,"-4"2"-691,7 5 0,-5 0 416,4 0 0,0-4 404,5-1 1,-1 1-276,1 4 1,-1 0-141,0 0 1,-3-4 73,-1 0-128,0 0 71,-1 4 6,4 0-4,-4 0 123,0 0 82,4 0 1,-8 0 23,5 0 233,-5 0-372,2 0 1,-1 1-2,1 3 1,-1-1 498,-4 5-74,0 1-238,5 3 1,-3 1 282,2-1 1,-3 5 53,-1-1 252,0 6-497,0-3 0,0 6 156,0 0 1,0 0 90,0 0 1,0-1-269,0 1 1,0-1-115,0-4 1,0 4 456,0-4-65,0-2-308,0 0 1,0-5-203,0-1 2,-5 0-55,3 1-1177,-3-6 863,-1 4 1,3-10 222,-5 3-2575,0 3 1721,-5-5 0,0 3-50,-4-5 1,2 0-1039,-6 0 1974,6-5 0,-8-2 0,3-6 0</inkml:trace>
  <inkml:trace contextRef="#ctx0" brushRef="#br0" timeOffset="71">31869 6338 7906,'13'0'1722,"-5"0"310,0 0 1,1 0-1362,3 0 0,2 0-276,2 0 1,0-2-216,4-2 0,-5 3-491,2-3 0,1 2-2552,-2 2 1453,6 0-465,-8 0 1875,4 0 0,-5 0 0,-1 0 0</inkml:trace>
  <inkml:trace contextRef="#ctx0" brushRef="#br0" timeOffset="72">32130 6214 8012,'0'-13'595,"0"6"-465,0 2 1,0 5 881,0-6-152,0 5 251,0-5-755,0 6 0,0 6-146,0 2 1,0 5-29,0 3 0,-1 3-134,-4 6 0,4 4 293,-3 0-1153,3 0 624,1-4 0,0 0-1900,0-1 1012,0 1 687,0-5 0,5 2-1302,3-6 1691,-2-5 0,10 0 0,-2-4 0</inkml:trace>
  <inkml:trace contextRef="#ctx0" brushRef="#br0" timeOffset="73">32254 6784 8062,'0'-7'1779,"0"-4"-1173,0 4-585,5-5 61,2-1 0,2 1 333,-1 0 0,0-5-135,5 1 0,0-2-39,4 1 0,-3-2 130,2-6-507,4 0 171,-7 0 0,9-1 48,-5-3 1,4-1-125,-5-3 1,1-2 63,-5 7 1,-1 0 132,-3 7 0,-1 3 603,-3 6 122,-2 0 436,3 5-716,-5 1-638,0 6 1,0 6 145,0 2 1,0 4-73,0 5 1,0-2-147,0 6 0,0-5 128,0 5 1,4-6-586,1 2 1,4-5-452,-1-4 424,4 3 1,0-9-174,0 2 327,1-3 1,-1-2 113,1-3 1,-1-3 66,0-6 1,1 1 196,-1 0 1,-4-6 10,1-3 0,-1-2 142,4-2 1,1-1 150,-1-3 1,-1 4 274,-3 0 1,2 6 508,-6 6 939,0 1-1055,2 5-379,-5-4 0,5 11-355,-6 0 1,0 6 63,0 6 1,0 5-336,0-1 0,0 10-375,0-1 0,0 1-444,0-5 1,0 2 683,0-2 0,0-3 114,0-2 1,0-2-1954,0-1-2036,5-1 2500,2-5 1604,6-2 0,-6-5 0,-2 0 0</inkml:trace>
  <inkml:trace contextRef="#ctx0" brushRef="#br0" timeOffset="74">32887 6325 9612,'1'8'1089,"3"1"1,-1-5-701,5 4 1,-1 0-165,1 5 1,3-1-304,-2 1 1,0-1-452,0 0 1,4 1 16,-4-1 1,4 1-1724,-4-1 1524,2-5 508,1 4 1,-4-10 202,1 3 0,-7-13 0,4-5 0</inkml:trace>
  <inkml:trace contextRef="#ctx0" brushRef="#br0" timeOffset="75">33098 6325 8005,'-13'2'1565,"1"2"0,-5 3-1122,1 5 1,-6 6-359,1 3 1,2-2-264,-2 2 1,6 3 298,-2 5 0,3-3 106,2-1 0,1-7-227,3 7 0,-3-8 0,4 0 0</inkml:trace>
  <inkml:trace contextRef="#ctx0" brushRef="#br0" timeOffset="76">32924 6834 7900,'0'7'1246,"0"-2"0,1-1-741,3 0 1,-1 0 50,5-4 1,1-1-351,3-3 0,2-3 10,2-5 1,-2-1 26,3 1 1,5-5-154,-2 1 0,5-9-191,-8 4 0,5-9 107,-1 5 0,-2-8-232,2 0 1,-5-7-343,5-1 0,-2-2 300,2 2 1,-2 1 65,-2-6 0,-4 12 227,4 1 1,-7 5 120,-2 3 1,-1 6-190,1 3 880,-3 2-314,-5 1 300,6 6 426,-5 2-963,5 5 1,-8 7-34,-2 5 0,-3 8-28,-5 8 0,4 0-163,0 5 1,1-4-181,-2 4 1,0-5-82,5 1 1,-1-7-248,5-2 1,0-4-254,0 0-551,0-2 699,6-2 0,-3-5 161,5-3 0,-1-4 113,1-4 1,3 1 49,-3-5 1,3-4 2,2-5 0,-2-5 72,-3 1 1,3-3 116,-3-5 1,3 3-80,2-3 1,-1-2 221,1 2 0,-6 5-261,-3 3-47,3 6 2788,-6-3-752,5 11-146,-6 1-1268,0 6 1,0 2-43,0 2 1,0 7-247,0 5 1,-2 6-158,-2-1 1,1 3-221,-5 0 0,5 0 260,-1-4 1,3 3-1270,1-7 0,0 5 128,0-5 0,0 1-230,0-5 1,0 1 633,0-1 0,1-5-839,3-3 1559,-2-3 0,3-2 0,-5-3 0,0-3 0,0-5 0</inkml:trace>
  <inkml:trace contextRef="#ctx0" brushRef="#br0" timeOffset="77">33519 6362 7900,'7'0'1449,"4"0"-860,-9 0-230,3 0 502,-5 0 0,0 2-316,0 2 0,-4 3-96,0 5 0,0-4-346,4 1 0,0-1-285,0 4 0,0 1 66,0-1 1,0 1-93,0-1 1,1-1-257,3-3 1,-1 2-671,5-6 1,-4 4-228,5-4 0,-2 2 189,1-2 1172,-3-2 0,-5 3 0,0-10 0,0-2 0</inkml:trace>
  <inkml:trace contextRef="#ctx0" brushRef="#br0" timeOffset="78">33656 6474 7900,'18'0'1110,"-10"0"-557,3 0 0,-12-1 50,-4-3 0,3 2-101,-7-2 1,1 3 90,-4 1 1,4 5-341,-1 3 1,1-1-283,-4 2 0,-1-1-561,1 4 0,-1-4 357,1 1-653,5-1 1,-4 4-282,3 1 604,2-6 1,-1 2-390,3-4 384,3-1 1,-5-3 48,6 3 519,0-2-29,0 3 1,2-6 28,2-3 0,-3 2 0,6-7 217,-3 4 1,-2 0 731,2 1 57,-3 2 930,-1-3-544,6 5 362,-5-6-926,5 5-190,-6 1 0,0 7 953,0 5 0,0-2-420,0 2 1,-2-2 272,-2 6 1,1-2-611,-5-1 0,4 0 191,-4 4 0,3-3-471,-3 2 1,4-1-540,-4 2 0,5-2-15,-1 6 0,-2-6 0,2 2 0,-1 0 0,1 0 0,2-1-133,-2-3-1528,3-1 0,1 1-2116,0-1-2934,0-5 6711,0 4 0,-6-10 0,-1 5 0</inkml:trace>
  <inkml:trace contextRef="#ctx0" brushRef="#br0" timeOffset="79">21139 8434 8017,'-9'-11'2054,"1"2"-1457,5 4 848,-2 5 56,5 0-762,0 0 1,5 0-512,4 0 0,7 0 287,5 0 1,2 0-422,2 0 1,6 0 71,2 0 0,-2 0-476,2 0 1,-1-4 254,1 0 1,2-1 177,-6 5 0,-5 0-35,-3 0 1,-6 0-1720,2 0 0,-3 0-194,-2 0 885,0 0 940,-5 0 0,4 6 0,-4 1 0</inkml:trace>
  <inkml:trace contextRef="#ctx0" brushRef="#br0" timeOffset="80">21288 8682 8124,'-9'4'0,"1"0"1925,5 0-682,-2-4 710,5 0 963,0 0-2175,5 0-251,-3 0 1,14 6-252,-7-5-45,14 4 0,-8 0 504,6-1-304,-1 0 0,11-4-155,-5 0-669,4 0 0,-5 0 319,0 0 165,5 0 0,-4-4 183,3 0 0,-2-1-3045,-3 5 2808,-4-5 0,3 4 0,-4-5 0</inkml:trace>
  <inkml:trace contextRef="#ctx0" brushRef="#br0" timeOffset="81">22243 8334 7901,'-6'-7'0,"5"1"0,-3 1 0,2 4 0,8-4 0,2 5 0,5 1 385,3 3 0,-1-3 536,6 4 0,0-3-576,3 2 1,5-2-162,0 2 1,0 2-61,-4-2 0,-4 0-527,-1-4 1,-8 1-2810,0 3 3212,-2-2 0,-4 9 0,0-4 0</inkml:trace>
  <inkml:trace contextRef="#ctx0" brushRef="#br0" timeOffset="82">22268 8384 7901,'-11'1'0,"2"3"0,2 3 762,3 6 1,2 1-240,-7 2 1,5 3-107,-4 6 1,5 4-319,-1 0 0,-2 1 24,2-1 0,0-2-49,4 1 1,4-1 108,0-3 0,6-4-87,-2-4 1,3 1-66,2-5 1,1 3-76,2-6 0,-1-4 66,6-1 0,-2-2-264,2-2 1,2 0 130,-2 0 1,3 0-559,0 0 0,0-4 320,-4-1 1,0-3 129,-4 4 1,-2-6 218,3 2 0,-4-3 0,0-1 0</inkml:trace>
  <inkml:trace contextRef="#ctx0" brushRef="#br0" timeOffset="83">22280 8545 7901,'-7'0'255,"2"0"-427,5 0 0,7 0 1128,5 0 0,3 0-389,10 0 1,-3 0-812,7 0 0,1 0 126,-1 0 1,0 0 165,-4 0 1,-2 0 86,-2 0-135,-3 0 0,-6 0 0,1 0 0</inkml:trace>
  <inkml:trace contextRef="#ctx0" brushRef="#br0" timeOffset="84">22392 8409 7901,'-7'-6'934,"0"5"-124,3-3-478,2 2 0,-4 4-102,1 2 1,4 8-33,-3 9 0,-2 4 18,2 4 1,0-2 13,4 6 1,0-5-335,0 1 1,4-3-1055,0-1 0,10-4-957,-1-1 2115,2-10 0,3 6 0,1-9 0</inkml:trace>
  <inkml:trace contextRef="#ctx0" brushRef="#br0" timeOffset="85">22863 8297 7901,'7'-19'1456,"3"1"-1288,-6 6 0,0-1-168,-4 1 0,0 3 694,0 1 284,0 0 1,-6 0-383,-2-1 0,-3 7-266,-1-2 1,-1-2-244,1 2 0,-1 0 114,1 4 0,4 0-103,0 0 224,-1 0-429,2 0 103,2 0 1,3 1-287,-2 3 0,3 3 235,-3 6 1,2-1 73,2 0 1,0 6 115,0 3 1,0 2-106,0 2 1,0 0 43,0 0 0,0 1-16,0 3 0,0-2 15,0 7 0,0-7 19,0 2 0,0 1-39,0-1 1,0-1-109,0-7 1,2 1 61,2-6 1,1 1-68,4-5 1,2-1 93,-3-3 1,3 2-15,1-6 0,1 0-10,-1-4 0,1 0-1800,-1 0 1,5-5 516,-1-4 1,5-2 193,-5-1 1,0-4 125,-8-1 953,3-5 0,-4-3 0,5-7 0</inkml:trace>
  <inkml:trace contextRef="#ctx0" brushRef="#br0" timeOffset="86">23024 8310 8394,'0'-7'1992,"0"-4"-1034,0 9 0,6 1-365,2 5 1,3 6-31,2-2 1,-1 7-163,0 2 1,5 3-322,-1-3 0,1 1 82,-5-2 1,1-2 53,-1 3 1,1-1-918,-1-3 0,0 2-179,1-7 0,1-1-683,2 1 1,-2-5-141,3 1 1703,-4-3 0,0 5 0,-1 1 0</inkml:trace>
  <inkml:trace contextRef="#ctx0" brushRef="#br0" timeOffset="87">23347 8248 7901,'-7'0'535,"-4"0"260,3 0 0,-3 9 371,-2 4 0,-3 11-562,-1 1 0,-3 8-843,3 0 0,0-2 233,5-2 1,0-3-1300,-1-1 0,5-5 733,0 1 1,5-6-754,-1 2 1325,2-4 0,2 0 0,0-1 0</inkml:trace>
  <inkml:trace contextRef="#ctx0" brushRef="#br0" timeOffset="88">23583 8136 11050,'0'12'1078,"0"5"-667,0-1 0,4 1-910,0-5 0,6 5-366,-2-1 1,3 0 548,1-8 0,1 3 316,-1-3 0,6-2 0,1-1 0</inkml:trace>
  <inkml:trace contextRef="#ctx0" brushRef="#br0" timeOffset="89">23856 8086 8044,'-9'0'1094,"1"0"0,0 6-1105,-5 2 1,1 0 166,0 5 1,-5-2 29,0 9 1,-3-4-707,3 0 1,1 2 266,3-1 1,5-1-487,0-3 0,4-1-70,-5 0-32,7 1 841,-4-1 0,6 1 0,0-1 0</inkml:trace>
  <inkml:trace contextRef="#ctx0" brushRef="#br0" timeOffset="90">23682 8297 9221,'7'2'802,"-3"2"0,-3 3 5,-1 5 1,0 6-304,0 3 0,0 2-82,0 2 1,2 0-135,2-1 1,-3 1-284,3 0 0,-2-2-308,-2-2 1,1-2-961,3-2-1581,-2-3 2184,9 4 1,-9-7 659,7-3 0,-1-3 0,4-5 0</inkml:trace>
  <inkml:trace contextRef="#ctx0" brushRef="#br0" timeOffset="91">23930 8161 12262,'7'0'714,"5"-2"-759,1-2 100,-1 3 1,6-5 127,-6 6 1,1 0 48,-1 0 1,1 0-367,-1 0 1,-4 0-10,1 0 36,-1 0 0,0 0 89,0 0 108,-5 0 9,3 0-1,-6 0 2912,0 0-2521,0 6-210,0 1 1,0 5 489,0 1-135,0-1 1,0 2 124,0 2 1,0-1-315,0 6 1,0 0 187,0 4 0,0-1-214,0 1 1,0 4-193,0 0 1,0 0 13,0-4 0,0-2-86,0-2 0,0 1 58,0-6 1,0 1-179,0-5 0,0 1-425,0-1 0,0-4 318,0 1 0,-4-5-1573,-1 4 1,-8-5 810,0 1 0,-7-3 834,-1-1 0,-14 6 0,-3 1 0</inkml:trace>
  <inkml:trace contextRef="#ctx0" brushRef="#br0" timeOffset="92">24699 8483 7798,'-7'-5'784,"2"3"-86,5-3-128,0 5 426,0 0-669,5 0 1,2 0-84,6 0 1,4 0 101,4 0-115,8-6 345,-3 5-140,5-5 0,-2 6-24,-1 0 1,1 0-183,-4 0 1,4-1-10,0-3 1,0 3 8,-4-4 1,-2 4-138,-2 1 1,1 0 165,-5 0 1,-1 0-467,-3 0 173,-1 0 366,-5 0-1115,-2 0 591,-5 0 1,-1 0-1335,-3 0 0,-3 0 231,-5 0 1295,-1 0 0,-5-6 0,-1 0 0</inkml:trace>
  <inkml:trace contextRef="#ctx0" brushRef="#br0" timeOffset="93">25902 8855 7965,'0'-12'226,"0"-1"108,0 1 0,5 0 209,-1-1 0,5 1-146,0-1 1,0 1-293,0 0 0,2-1 122,-3 1 1,3-5-14,1 1 0,5-5-125,-1 5 0,1-6-415,-5 1 1,2-3 228,3 0 0,-4-5-13,4 0 0,-2-6 78,2 2 0,-4-1 71,4 1 1,-3 0 41,-2 8 0,-1 3-18,-3 9-25,3 1 0,-9 4 47,2-1 17,-3 7 375,-1-4-21,0 23 0,0-6-222,0 14 1,0-2-113,0 6 1,0-3-154,0 3 0,4-7 91,1-1 1,0-6 48,-1 1 1,-1-2-103,5-1 0,-4-2-552,5-3 1,-1 2 310,4-6 0,-3 0 29,-1-4 1,0 0 65,5 0 0,-1 0 43,0 0 1,1-6-84,-1-2 0,2-4 77,3-5 1,-4-2-34,4-6 1,-3 0 32,-2 0 1,2-5 152,2-3 1,-3 4-27,-1 4 0,-1 2 176,-7 6 818,6 1-510,-9 9-28,5 1-320,-6 6 1,0 3 9,0 5 0,0 2 154,0 11 1,0-1-146,0 5 1,0 1-139,0 3 0,0-7-184,0 3 0,0-4-1000,0-1 0,0 3 582,0-7 1,0 1-824,0-5 1,1-1 1382,3-3 0,3 3 0,6-4 0</inkml:trace>
  <inkml:trace contextRef="#ctx0" brushRef="#br0" timeOffset="94">26746 8434 7965,'7'0'1052,"4"0"1,-8 0-1004,5 0 1,-5 5 361,1 3 1,1 1-126,-1 3 0,6-5-714,-2 9 0,2-5 311,-2 6 1,3-5-327,-2-3 1,2 2 332,1-3 1,-4 2-1511,1-2 1620,-1-3 0,4 1 0,1 1 0</inkml:trace>
  <inkml:trace contextRef="#ctx0" brushRef="#br0" timeOffset="95">27019 8458 7965,'-6'-6'202,"-1"0"51,-5 6 0,0 0 218,-1 0 0,-5 6-129,-2 2 0,-4 7-390,-1 1 1,2 7 112,2-3 1,-1 4-982,6 0 0,1 0 916,6-3 0,-7 2 0,2-4 0</inkml:trace>
  <inkml:trace contextRef="#ctx0" brushRef="#br0" timeOffset="96">26920 8967 7926,'0'-13'444,"5"-3"95,3-1 1,3-5-91,2 2 620,-1-4-625,6-1 0,-3-1-92,6-3 1,-2 2-254,2-6 1,2 0 146,-2-5 1,-2 4-199,2-3 1,0 1-224,4-10 1,-5 7 272,1-3-830,-6 4 728,3 6 0,-10 6 50,1 5 1,-5 6-216,4-2 761,-5 9 659,2 3-544,-5-1-526,0 5 0,0-3 159,0 8 0,0 4-175,0 8 1,0 4-249,0 5 1,0 1 68,0 3 0,4-3-393,0 3 1,1-4 225,-5-5 1,4 2-236,0-5 1,4-1-33,-4-3 1,5-5-798,-5 0 534,5-5 469,-2 3 0,6-8 130,-1-2 1,-1-3-63,-3-5 0,2-1-59,-6 1 0,4-5 89,-3 1 0,3-7 253,-4-2 1,4 0-7,-4-4 0,2-1 66,-2 1 1,-1-4 288,5 4 1,-5 1-246,1 7 0,1 4 698,0 4 0,-1 5 68,-4 0-39,0 5-538,0-3 1,0 8-181,0 2 1,0 7-146,0 5 1,0 6 149,0-1 0,0 4-629,0 4 1,0-4 323,0-1 1,0 1-1172,0-4 0,4-2 663,0 2 0,6-6-469,-2 2 0,-1-8-944,1 0 1999,0-1 0,5 4 0,-1 1 0</inkml:trace>
  <inkml:trace contextRef="#ctx0" brushRef="#br0" timeOffset="97">27676 8334 9119,'0'-7'936,"0"2"1,0 6 215,0 3 0,0 3-519,0 6 0,0 1-198,0 2 1,0-2-409,0 2 0,0 0-389,0 0 0,0-2 441,0 2 154,6-2 0,1-3-1810,5-3 0,1 2 738,-1-6 0,0 0-1585,1-4 2424,-6 0 0,4 6 0,-4 1 0</inkml:trace>
  <inkml:trace contextRef="#ctx0" brushRef="#br0" timeOffset="98">27912 8396 7926,'-12'-5'389,"5"3"-42,-4-3 0,8 5 311,-5 0 1,4 0 17,-5 0 160,1 0-479,-4 5 0,-1 4 203,1 7-546,-1-2 75,1 4 0,1-6 130,3 1 0,-2-1-52,6 1 0,-4-1-475,4 0 289,-1 1 0,5-5-682,0 0 490,0-5-155,0 3 75,0-6 7036,0 0-6401,0 5 1,0 2 33,0 5 0,-1 1-79,-3-1 0,3 2 88,-4 3 1,4-2-113,1 5 1,0-3-23,0 4 1,0-2-35,0 2 0,-1 1 14,-4-6 0,4 5 0,-3-5 0,3 5-28,1-4 1,0-1-194,0-4 1,0 1 218,0-1-403,0 1 183,0-1 1,0-4 168,0 1-1153,0-7-4947,0 4 5920,0-6 0,5-6 0,2-1 0</inkml:trace>
  <inkml:trace contextRef="#ctx0" brushRef="#br0" timeOffset="99">13696 14908 9674,'-56'-22'696,"7"5"1,12 2-604,12 11-158,11 0 1,8 6-141,6 7 0,11 6 117,6 14 85,11 2-333,3 12 0,16 5 370,-23-21 0,2 0 0,5 3 0,3-1-317,0 1 1,2-2-1,4 1 1,3-1 489,5 1 1,3 0-1475,4-2 0,3-2 1323,-14-8 1,2 0-1,0-1 1,3 0-1,1-1 1,0-1 12,2-1 0,1-1 0,-1 0 1,2 0-1,-1 0 0,2-1-302,2-2 1,1-1-1,0 0 1,0-2-1,0 0 1,1-1 262,6 0 0,2-1 1,0 0-1,0-1 1,1-1-1,-1-2 20,1 0 1,-1-1-1,1-2 1,-15 1 0,1-1-1,-1-1 1,1-1 20,-1 0 0,-1-1 0,1 0 1,0-1-1,-1-1 0,1-1 0,0 0 1,-1-1-316,3-1 0,0 0 0,0-1 1,0 0 278,0 0 1,-1-2-1,1 0 1,0 1-82,-2-1 1,0 0 0,0 0 0,0-1 0,1-1 0,0-1 0,-1 0 0,1 0 74,0-1 0,0 1 0,-1-1 0,1 0-6,0-1 1,0 0 0,-1-1 0,1 0 3,1 0 1,-1-1 0,1 1 0,-1-1 0,-2 1 0,0 0 0,-1-1 0,-1 0 30,13-6 0,-1-1 1,-1 0-1,0 1 0,0-1 1,-2-1-66,-4 0 1,-2-2-1,0 0 1,0 0-1,-2 0 1,0-1-105,-5 0 1,0-1 0,-2-1 0,-2 2 0,-1 0 0,-3 0 176,14-17 1,-4-2 0,-8 3 0,-3-1-227,-4-5 1,-4 0-1,-7 5 1,-4 0 174,-4 0 0,-3-1 0,-6 6 0,-5 1 180,-6-1 0,-4 1 1,-4 5-1,-3 2-84,-7-2 0,-6 2 0,-3 4 0,-5 3-45,-10-1 1,-3 2 0,-5 4 0,-1 3 161,-7 1 0,-1 2 0,-2 2 0,-2 1-223,18 6 0,-2 0 0,0 2 0,-1 0 0,0 1 0,-1 0-16,-6 0 0,-1 0 0,-1 1 1,0 1-1,1 1 0,-2 0 11,-1 0 0,-2 0 1,1 1-1,-3 1 1,0 0-1,0 0-37,15 0 0,1 0 0,-1 0 1,0 0-1,0 1 0,1-1 0,-1 1 1,0 0-16,-3 0 0,0 0 0,0 0 0,0 0 20,2 0 0,0-1 0,-1 1 0,1 1 1,-3 0-1,0 1 0,0 0 0,0 0 9,2 0 1,1 1 0,-1 1 0,0-1-296,-7 1 1,-1 0 0,0 1 0,1 0 260,4 2 0,1 1 0,-1 0 0,-1-1-74,-6 1 0,-2-1 1,0 1-1,0 1 1,4 1-1,0 1 0,0 1 1,0-1 141,-2 1 1,-1 0-1,1 1 1,0 0 0,1 0-1,1 1 1,0 0 0,-1 1-95,0 1 1,0 1 0,0 0 0,0-1 0,2 1 0,0-1 0,0 0 0,1 0 63,0 1 1,-1 1 0,1 0 0,1 0-1,1-1 1,1 0 0,0 1 0,1 0-56,2 0 0,0 1 0,0 0 0,1-1 290,2-1 1,2 0 0,-1 0 0,1 1-108,1 1 0,0 1 1,1 0-1,1 0 0,-11 2 1,1-1-1,0 2 45,1 1 1,0 1 0,1 0-84,5-1 1,0 0 0,0 0-11,3-1 1,1 0 0,0 0 0,-13 11 0,1-1 6,2-2 1,2 0-1,6 0 1,1-1 96,2-1 1,1 0 0,5-2 0,2 1-382,6-3 1,2 0-1,-23 17 481,20-5 0,6-1-1063,10-7 0,9 0 1925,16-4-1127,12 0 0,6 0 0,4-1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727"/>
    </inkml:context>
    <inkml:brush xml:id="br0">
      <inkml:brushProperty name="height" value="0.053" units="cm"/>
      <inkml:brushProperty name="color" value="#FF0000"/>
    </inkml:brush>
  </inkml:definitions>
  <inkml:trace contextRef="#ctx0" brushRef="#br0">16660 7689 9222,'0'-6'853,"0"0"-878,0 6 105,0 0 51,6 0 1,-1 1-57,4 4 1,2-4 35,-3 3 1,-1-3 91,1-1 0,0 0-71,5 0 94,-1 0-130,1 0 0,-1 0 110,0 0-151,1 0 41,-1 0 1,2 0 134,3 0-159,-4 0-15,5 0 0,-4 0 27,3 0 0,-2 0 32,5 0 1,-3 0-20,4 0 1,-5 0 44,5 0 29,0 0-82,-2 0 1,4 0 64,-2 0-193,-3 0 114,5 0 1,-3-4-12,4 0 1,1 0-24,0 4-222,5 0 240,-3 0 0,7 0 66,-5 0-205,5 0 0,1 0 86,2 0 0,3 0-73,-7 0 1,3 0 88,1 0 1,-4 0 45,0 0 0,-1 0-58,1 0 1,-1 0 119,-3 0 1,-3 0-70,3 0 1,-3 0 13,-1 0 0,1 0 5,3 0 1,-3 0-25,3 0 0,2 0 4,-3 0 0,3 0 23,-2 0 0,-3 0-140,3 0 0,-3 0 59,-1 0 1,0 0 97,0 0 1,-1 0-67,1 0 1,0 0 4,0 0 0,0 0 125,-1 0 1,0 0-73,-4 0 1,4 0 12,-3 0 1,2 0-32,2 0 0,0 0 61,-1 0 1,1 0-4,0 0 0,0 0 2,0 0 1,0 0 29,-1 0 0,1-4-60,0 0 0,0 0 31,0 4 1,-2 0-28,-2 0 0,2 0-14,-2 0 1,1 0 27,-1 0 0,2 0-139,-2 0 0,-2 0 134,2 0 0,-5 0-125,5 0 1,-5 0 73,5 0 1,-4 0 19,3 0 0,-3 0-35,3 0 0,-3 1 13,4 3 1,-5-2-53,5 2 1,-5-3 48,5-1 0,0 0-56,4 0 1,-5 0 62,1 0 0,0 0-11,3 0 0,1 0 0,0 0 1,0 0 8,0 0 0,-1 0 22,1 0 1,4 0-35,0 0 0,0-4 37,-4 0 0,4 0-28,0 4 1,4 0 74,-4 0 0,4 0-43,-4 0 1,4-2-7,-4-2 0,1 3-34,-1-3 1,-1 2 9,5 2 0,-1 0-63,1 0 1,1 0 69,-5 0 0,5 0-121,0 0 0,-3 0 40,2 0 62,-5 0-212,2 0 186,1 0 0,-5 0 167,10 0-173,-10 0 1,5 0 18,-2 0-6,-2 0-1,8 0-10,-8 0-113,3 0 114,0 0 1,-4 0 10,10 0-171,-9 0 0,4 0 59,-2 0 89,-3 0-204,5 0 183,-1 0 15,-4 0 1,9 0-18,-6 0 1,4 0-31,-4 0 1,4 0-30,-4 0-8,0 0 334,1 0 0,-4-4 60,3 0-281,3 0-48,-6 4 53,4 0-13,1 0 35,-5 0-24,4 0 0,-5-4-60,0 0 0,1-1-173,3 5 1,-3 0 110,3 0 324,-3 0 3,-1 0-249,5 0 179,-3 0-3,3 6-148,0-5 11,-4 5 3,5-1 0,-5-3 38,3 2 83,-3-3 87,4-1-129,1 0-20,-5 0-175,10 0 57,-10 0 0,8 0-47,-5 0 0,6 0 78,-2 0 0,-1 0-21,1 0 0,-2 0 32,2 0 1,2 0 242,-6 0 0,0 0-94,-4 0 1,-2 0 69,-2 0 1,2 0-72,-2 0 1,2 0-46,2 0 0,0-4-199,0 0 1,5-2 155,3 2 0,-1 3-124,1-3 0,-4-2 83,4 2 1,-1 0 86,1 4 0,1-4-89,-5 0 0,1 0 300,-1 4 0,-4 0 72,0 0 0,0 0 115,-5 0 1,0-2-172,0-2 1,-3 3-219,4-3 1,-6 1-135,1-1 0,-1 2 0,2-2 0,-3 3 0,2 1 0,-2-4 0,-1 0 0,-1-1-154,0 5 0,1 0-199,-1 0 0,-4 0-60,1 0 1,-5 0-237,4 0 237,-5 0 109,8 0 1,-8 0-186,5 0-1282,-5 0 640,2 0-3408,1 0 4538,-5 0 0,-6 0 0,-9 0 0</inkml:trace>
  <inkml:trace contextRef="#ctx0" brushRef="#br0" timeOffset="1">24091 11212 9215,'-5'-13'722,"2"5"-706,-5 0 1,-1 5-1,-3-1 1,-2 3 1728,-2 1-791,-4 5-301,-4 2-218,-7 5-401,5 1-7,-10 5 67,5-5 1,-3 12-166,1 0 1,0 0 141,-4 4 0,0-3-440,0-1 0,4 0 256,-1-1 1,0 5 80,-7 0 0,3 0-497,1-4 0,6 0-2385,6 0 2914,0-1 0,0 1 0,3 0 0,6 0 0,4 0 0</inkml:trace>
  <inkml:trace contextRef="#ctx0" brushRef="#br0" timeOffset="2">23483 11212 7976,'-12'-7'-2,"0"-4"1,3 9 1064,1-2 0,-2 10-548,-6 6 1,-5 9 882,-8 12 0,2 6-194,-6 10 0,6-1-616,3-2 0,0 1 118,8-6 0,3 3-269,5-7 1,5 2-155,-1-10 0,8 0-75,4-4 1,5-1-241,3 1 1,9-5 117,8-4 0,4-4 105,5-3 1,2-4-2102,6-5 0,3-1-717,1-3 1,1-3 2626,-1-6 0,1-2 0,6 0 0,1 0 0,3-2 0</inkml:trace>
  <inkml:trace contextRef="#ctx0" brushRef="#br0" timeOffset="3">24625 11336 7864,'0'-13'2990,"0"1"-2835,-6 5 1,5 3 33,-3 8 0,1 4 218,-1 9 0,-2 4-152,-2 7 1,-2 0-75,6 5 0,0-5-137,4 1 37,0-9 1,1 1 94,4-9 1,1 2 33,7-10 1,3 5 145,1-5-529,5 0 1,-3-11 129,6-6 0,-4 0 48,-1-8 1,-4 5-11,0-5 0,-2 0-44,-2-4 1,-5 1 9,-3-1 1,-2 0 97,-2 0 0,0 0-201,0 1 1,-6 4 102,-2 4 1,-4 3-102,-5 5 0,2 3 75,-6 5 0,-1 1-518,-7 3 0,4 3 216,1 5 0,0 1-382,8-1 0,3 5-448,5-1 1,5 1 152,-1-5 1044,8 1 0,3 4 0,5 3 0</inkml:trace>
  <inkml:trace contextRef="#ctx0" brushRef="#br0" timeOffset="4">25009 11299 7901,'7'0'2209,"0"5"-1319,-3 3 0,-2 5-322,2 3 1,-3-1 254,-1 6 1,0-2-581,0 2 1,0 2-18,0-2 0,1-3-187,4-1 0,0-4 132,3 0 0,3-6 59,-2-3 0,2-3-13,1-1 0,5 0-878,-1 0 1,1-1 315,-5-3 0,5-5-257,-1-7 0,1 1 228,-5-6 0,1 2 92,-1-2 0,-1-2 487,-3 2 1,2 3-144,-6 2 1,0 6 840,-4 2-435,0 5-12,0-3-324,0 17 1,0 3 171,0 11 0,0 0-270,0 0 1,0-1 83,0 1 0,0-4-541,0 0 1,6-6 243,2 1 1,3-6-356,1-2 0,1-5 237,-1 1 0,2-3-170,3-1 1,-4-5 79,4-3 0,1-3 112,-2-2 1,5-3 178,-4-1 0,0-5-72,0 1 1,-3-8 237,2-4 0,-2 2-91,-2-2 1,1 0 394,-1-5 0,-1 1-223,-2 0 0,0 7 690,-5 5 1,5 6 410,-5 6 97,0 1-935,-4 5 0,0 3-145,0 8 0,0 4-53,0 9 1,0 3 27,0 9 0,0 3-101,0 5 1,0 0 73,0 1 0,0-5-305,0 0 1,1-6 93,3 2 1,2-4 142,2-4 0,3-2-1790,-2-3 1,-3-2-57,3 3 1,-2-8 453,1 0 593,-3-1 650,-5 4 0,0-5 0,0-1 0</inkml:trace>
  <inkml:trace contextRef="#ctx0" brushRef="#br0" timeOffset="5">25431 11361 7877,'-7'0'5581,"2"0"-5133,16 0 0,1-5-187,9 1 0,4-1-20,-1 1 0,3-2 211,6-2 0,-6-2-95,2 6 0,1-4-1094,-1 4 1,-1 0-255,-7 4 0,2 0 0,-2 0-1752,2 0 2743,-4 5 0,10 2 0,-2 5 0</inkml:trace>
  <inkml:trace contextRef="#ctx0" brushRef="#br0" timeOffset="6">26324 11261 7871,'-19'0'0,"0"0"466,2 0 1,6 4 0,-4 2 1100,0 1-1070,-6 1 1,7 5 441,-2-1 0,2 0-527,2 1 1,3-1-200,1 1 1,5-1 13,-1 0 0,3 5-594,1-1 0,5 1-1757,3-5 1640,4 1-228,-6 5 1,10-5-1780,-4 4 2491,3-3 0,3-2 0,1 1 0</inkml:trace>
  <inkml:trace contextRef="#ctx0" brushRef="#br0" timeOffset="7">26473 11497 7830,'-7'1'1963,"3"3"1,3-1-677,1 6-435,0-7-20,5 9 0,-2-5-331,5 2 1,0 2-208,5-6 1,-1 0-86,1-4 1,0 0 327,4 0 1,-3 0-306,2 0 1,-1-4-24,2 0 1,-3-6-245,2 2 0,-2-3 124,-1-2 0,-2 1 120,-3 0 1,1-1-48,-4 1 0,-1-2-542,-4-3 0,0 4 190,0-4 0,-2 3-216,-2 2 0,-4 0-471,-9-1 0,2 5 433,-5 0 0,3 5-785,-4-1 0,6 2-100,-1 2 615,2 0 268,7 0 446,1 0 0,6 6 0,0 1 0</inkml:trace>
  <inkml:trace contextRef="#ctx0" brushRef="#br0" timeOffset="8">26907 11311 10275,'6'12'191,"-5"1"-336,3-1 1,2 2 882,-2 2 1,0-2 1314,-4 3 1,4 1-861,0-2-1050,0 6 72,-4-8 0,0 4-1026,0 0 513,0-4 289,0-2 203,0-1 129,0-4-1157,0 0 0,2-2 322,2-5 0,-1 0 178,5 0 0,-4-7 20,4-5 0,1-2-312,3-6 347,0-1 1,1-4 419,-1 0-116,1 1 0,-1 0-115,1 3 1,-2 4-158,-3 4 1318,3 1 1,-6 3-3,4 1-257,2 5 0,-6-1-294,3 8 1,2 3-70,-6 6 0,4-1 0,-3 1-867,4-1 371,-7 0-267,3 6 271,1-4 146,-5 4-991,5-6 516,-6-5 97,0-1-160,0-6-343,0 0 563,5 0 1,-2 0 101,5 0 1,-4-6-91,5-2 1,-3-3-130,3-1 500,2-1-141,-4 6-36,-1-4 585,6 10-294,-11-10-169,10 9 0,-8-3 495,5 5 1,-5 1-296,1 3 0,-1 3-205,1 6 1,-3-1 88,3 1-33,-2-1 1,2 0 131,0 1 1,1 2 187,0-3-308,-4 3 1,10-8 185,-3 6-101,-2-6-46,5-2-1690,-4 1 1,1-5 1474,0 3 0,6 3 0,5 0 0</inkml:trace>
  <inkml:trace contextRef="#ctx0" brushRef="#br0" timeOffset="9">27528 11472 9633,'1'7'1050,"3"-3"-666,3-2 0,3-2 573,2 0 1,-2 0-305,6 0-349,-2 0 1,-2-5 131,1 1-275,-1 0 1,1 0 53,-1 0 0,0-4-241,1 3 1,-5-4-362,0 1 0,-4 1-691,5-2 608,-7 7 174,4-9-799,-6 4 712,0 0 0,0-4-75,0 3 56,-6-3-128,5 4 207,-10-4 342,4 9-77,-5-3 0,4 5-292,-1 0 1131,1 0-596,1 0 0,-3 1 1042,6 3-848,-5-2 1,3 9 584,-2-3-647,2 8 0,2-2-43,0 3 1,0 1-200,4-2 0,0 5 304,0-5-1542,0 1 868,0-5 0,1 1-203,3-1 0,3-4-545,6 1 0,-1-5-873,1 4 1282,4-5 0,3 2 634,5-5 0,-1 0 0,1 0 0</inkml:trace>
  <inkml:trace contextRef="#ctx0" brushRef="#br0" timeOffset="10">28123 11323 7884,'7'-8'981,"-3"0"0,-3 0-410,-1-5 1,0 5 17,0 0 0,-5 1-147,-3-2 1,-2 3 98,2 1 1,-3 4 172,2-3-499,-2 3 162,-1 1-157,0 5 1,3 2 54,1 5 0,1 1 9,-1-1 0,2 1 112,6-1 1,0 4-134,0 1 1,0 0 110,0-5 1,6 0-25,2 1-438,3 5 136,7-5 0,-3 5 106,6-5 0,-6-1-23,2 1 302,2-1-272,-5 0 1,4 1 49,-6-1 0,0 1 242,1-1-294,-6 0 0,2 1-3,-5-1 1,-1-4-98,-7 1-817,-3-1 1,-11 0 32,-2 1 1,-4-1-358,-1 4 0,-4-4-3640,0 1 4722,1-1 0,-3 4 0,0 1 0</inkml:trace>
  <inkml:trace contextRef="#ctx0" brushRef="#br0" timeOffset="11">22330 14560 7984,'12'0'215,"0"4"-40,1 1 1,1 0 0,2-1 0,5 5 764,2 2-640,8 1 0,4 0 125,7 1 254,5-1-649,-3 1 0,12-1 595,6 0-624,0 6 1,-26-11 0,0 0 184,30 10-17,-5-4 0,-2 0-13,-5-1 0,-4-4 29,-5 1 0,-5-2 152,1 1-458,-8 3 149,3-10 0,-10 9 8,3-6 1,-1 4-7,1-4 0,-8 1-610,-1-5 999,-5 0-636,-2 0 0,-5 0-568,0 0 216,-5 0 0,0 4-438,-11 0 1,-3 4 1006,-14-4 0,-8 6 0,-11-3 0</inkml:trace>
  <inkml:trace contextRef="#ctx0" brushRef="#br0" timeOffset="12">22764 14436 7956,'-19'-24'0,"-3"4"1370,5 4-574,0 2-287,5 7-88,-6 2-544,-1 5 160,-12 0 1,3 2 11,-10 7 32,4-1 1,-10 17-51,2-1 1,5 1 61,0 4 0,7-3-18,9-1 1,-1-1 108,5-4 1,6 4 94,7-4 0,-1 4-130,1 1 0,1-5 127,7 1 0,-1 0-5,5 3 0,2 1 3,6 0 0,-1-4-519,6-1 0,1-3 197,7 4 1,4-6 180,8 1 0,5-6 130,8-2-538,13-5 1,-32 0 0,1-1 0,3-2 0,1 0 0</inkml:trace>
  <inkml:trace contextRef="#ctx0" brushRef="#br0" timeOffset="13">24228 15007 9949,'-4'18'-67,"-1"2"149,1 9-93,-1-2 78,-2 3 1,-1-1 68,-1 0-591,7 0 140,-4-10 266,6 4 104,0-9-1317,6-1 836,-5-8 0,10-5 426,-3 0 0,3-11 0,2-3 0</inkml:trace>
  <inkml:trace contextRef="#ctx0" brushRef="#br0" timeOffset="14">24166 14598 7885,'0'-7'739,"0"1"91,0 6-606,0 6 1,1 5-156,3 5 0,3 5-697,5-5 506,1 6 0,1-2-1462,2 5 776,4-1 808,4 1 0,1 0 0,0 0 0</inkml:trace>
  <inkml:trace contextRef="#ctx0" brushRef="#br0" timeOffset="15">24525 14994 7885,'0'14'660,"0"3"1,0-3-502,0 2 1,-4-1 82,0 2 0,-4-3 731,4 2-218,-6-2-271,3-2-1932,0 1 991,2-6 595,5-2 45,0-5 1,5-5-560,4-4 1,2-7 103,1-5 1,-4-2 131,1-2 0,-3-3 177,3 3 1,0-2 225,-4 6 1,3 3 366,-4 2-223,6 2-94,-9 7-293,10 2 54,-10 5 0,9 1 86,-6 3 52,6 3-104,-9 11 1,10-3-54,-3 6 1,3-2-167,2 2 0,-1 1-296,1-6 0,3-1 209,1-6 1,5-4 118,-1-5 1,2 0 9,2 0-577,0 0 400,-1-5 0,5-2-164,0-6 26,0-4 252,-4 3 0,3-10-147,-4 4 418,4-4-141,-9-1 0,1 1 190,-4-1-166,-2 0 17,-2-5 0,-5 4-17,-3-3 0,-2 2-59,-2 3 1,-2 4 22,-2 4 0,-3 3 376,-5 5 1,-5 3 542,1 5 0,-2 0-444,1 0 1,4 11 15,-4 5 0,3 8-113,2 4 0,1 4-73,3 5 0,2 6 305,6 3-328,0 2 0,0 1-201,0 1 1,4 0 93,0-1 1,5-1-748,-5-2 1,4-1 397,-4-7 0,2 2-779,-2-7 1,-3-3 466,3-1 1,-2-7-137,-2-1 0,0-6-1364,0 1 1130,0-2 870,0-7 0,-6 4 0,-1-4 0</inkml:trace>
  <inkml:trace contextRef="#ctx0" brushRef="#br0" timeOffset="16">24873 14870 7936,'-7'-5'0,"0"4"0,3-4 2443,2 4-1734,-3 1 1,12 0 279,5 0 1,6 1-545,7 4 1,5-3-212,3 7 0,-1-5-1248,1 4 0,0-5 672,4 1 1,-3 1 387,-1-1 1,-4 5-47,4-5 0,0 6 0,4-4 0</inkml:trace>
  <inkml:trace contextRef="#ctx0" brushRef="#br0" timeOffset="17">25456 14920 7936,'0'7'2666,"0"4"-1479,0-3-822,0 3 0,4 2-322,0-1 12,0 0-23,2 1 0,-1-1-379,4 1 417,2-6 1,-6-1 363,3-1-1996,-2-4-1062,-1 4 1297,-3-10 1327,3-2 0,-10-11 0,-2-1 0</inkml:trace>
  <inkml:trace contextRef="#ctx0" brushRef="#br0" timeOffset="18">25481 14771 7860,'7'0'-20,"4"0"20,-5 6 0,12 1 0,2 5 0</inkml:trace>
  <inkml:trace contextRef="#ctx0" brushRef="#br0" timeOffset="19">25964 14908 7888,'-6'12'1888,"1"0"0,3 1-1214,-2-1-513,-3 6 1,-4-4 53,2 2 1,0 0 161,5 0-1493,-1-8 493,5 9 417,0-10 264,0 0 0,6-2-119,2-5 0,5-1-247,3-3 1,-1-5-132,6-7 246,-6 2 0,3-5 264,-6 2-30,1-2 1,3-2 22,1 1 1,-1 5 226,-3-2 0,-1 0-36,1 5 0,-5-2 561,0 10-553,1 0 0,2 5 24,-3 4 1,-3 3-266,-5 8 111,6 4 1,-5 0-799,3 1 485,3-6 0,0 7 25,6-5-678,4-1 563,-3-3 0,10-2 76,-4-3 1,4-3-27,1-5 0,-1 0-327,1 0-28,0-5 212,0-2 0,0-5-260,-1-1 387,1 1 0,-1-1 293,-4 1-90,-2 5 1,-1-4-223,-1 3 1365,-5 2-820,0 1 1,-8 3 260,5-2 396,-5 3-360,3 1 1,-6 7 559,0 5 1,0 1-736,0-1 0,0 0-88,0 1-1504,0-1 658,0-5 544,0 4 214,0-4-21,0 0 0,0-2-2221,5-5 1286,-3 0 1,3-1-958,-5-3 1677,6 3 0,-5-16 0,5 3 0</inkml:trace>
  <inkml:trace contextRef="#ctx0" brushRef="#br0" timeOffset="20">26634 14709 7888,'0'-7'2460,"2"11"-2281,2 9-953,3 2 524,5-3 0,1 5-62,-1-1 312,6 1 0,1-5 0,6 1 0</inkml:trace>
  <inkml:trace contextRef="#ctx0" brushRef="#br0" timeOffset="21">27031 14709 7888,'0'-12'3194,"0"5"-2231,0 1-599,0 1 0,0 5 110,0 0 0,0 7-26,0 9-81,0 4-206,0 4 1,0 1 67,0 0 0,0 0 0,0 0 0,0 1 94,0 3-3837,0-9 2462,0 9 1,0-11-1034,0 3 2085,0 2 0,-5-9 0,-2 4 0</inkml:trace>
  <inkml:trace contextRef="#ctx0" brushRef="#br0" timeOffset="22">26920 14833 7982,'12'8'0,"0"1"0,1-5 406,-1 4 0,5-4 615,-1 5 1,5-3 39,-4 3-578,10 2-233,-6-10 1,9 5-143,-5-6 1,0 0 214,0 0-678,-1 0 338,1 0 1,-4 0 151,0 0 0,-6-2 80,1-2 1,-2 1-474,-2-5 0,-5 4-621,-3-4 0,2 4 165,-2-5 445,0 1 221,-4-4 1,-4-1 203,0 1 0,-6 4-210,2-1 1313,-8 7-866,2-10 0,-6 11-183,4-3 1,2 3-21,-2 1 0,2 5 963,1 3 335,1 3-902,5 2 1,2 1 194,5 2-416,0-2-1,0 9-1288,11-3 756,-3-1 1,17 4-207,-1-2 0,7-3-1091,6-2 1465,0 4 0,6-6 0,1 3 0</inkml:trace>
  <inkml:trace contextRef="#ctx0" brushRef="#br0" timeOffset="23">28470 15007 7853,'-12'-4'550,"0"0"-169,-1-1-125,6 5 1,-4 6-32,3 2 1,-3 5-48,-2 3 1,2-2 13,3 2 1,-1 2 151,4-1-480,1-1 164,4-3 1,6-5 283,2 0-66,9-5-99,-4 3 0,11-8-23,-4-2-183,4-3 203,1-5-112,0-1 0,-6 1 1,-3 0 38,-7-1 1,0 1-144,-5-1 0,1 1 188,-5 0 1,-6 3-19,-2 1 1,-7 1-168,-2-1-231,-5 2 0,3 5 46,-6-3 189,6 3 1,-3-5-610,5 6-605,0 0 861,5 0-30,5 0 1,3 0-392,8 0 0,7 0 839,6 0 0,5 0 0,3-5 0,6-2 0</inkml:trace>
  <inkml:trace contextRef="#ctx0" brushRef="#br0" timeOffset="24">28743 14957 7853,'13'6'0,"-2"-4"0,-3 7 0,-1-5 1314,-3 4-140,-3-5-731,5 8 1,-6-4 198,0 5-409,0-5 1,5 4-309,4-3 0,2 2-38,1-2 1,5-1-164,-1-3 0,1-2 96,-5 2 1,5-3-271,-1-1 1,1-4 218,-5 0 1,1-6-79,-1 2 1,0-3 232,1-1-54,-1-1-58,-5 1 832,4 5-475,-10-4 0,9 8 25,-6-5 353,0 5-361,-4-2 1,2 5 165,2 0-215,-3 0 1,5 7 165,-6 5 86,0 0-161,5 6 1,-2-1-384,5-1 73,1 6 0,3-8-565,0 4 456,1-11 1,5 3 34,2-6-254,-2 0 236,6-4 0,-5-2-3,6-2 1,-2-3 55,-2-5 1,2-4 162,-2-1-217,-3-5 76,5 3 1,-9-6 174,3 0 0,-2 0 94,1 0 1,-6 1 108,3-1 0,-4 0-169,4 0 1,-7 2-78,-1 2 0,0 3 838,-1 6 1124,0-1-1106,-4 6-435,0 2-201,0 5 1,2 5-222,2 4 36,-3 7-340,5 4 0,-2 4-399,0 1 0,0 4 545,-4 0-906,6 0 707,-5 1 1,6-6-340,-3 5 0,-1-10-518,5 6 0,-5-7 1182,1 2 0,-3-4 0,-1 1 0</inkml:trace>
  <inkml:trace contextRef="#ctx0" brushRef="#br0" timeOffset="25">29264 14883 7853,'0'-7'2071,"6"1"-1034,1 6-594,5 0 0,2 2-77,2 2 1,4-1-156,5 5 1,3-5 635,1 1-1262,6 3 378,-3-6 0,1 6-623,0-3 0,-4-2 271,4 2-2317,-6 3 2706,9-6 0,-4 10 0,5-4 0</inkml:trace>
  <inkml:trace contextRef="#ctx0" brushRef="#br0" timeOffset="26">30046 14895 7853,'-7'0'3459,"1"0"-2411,1 0-628,-2 0 0,-1 0 15,-1 0 0,3 7-175,-3 6 0,0-1-262,5 4 54,-1-2 54,5 4-342,0-4 227,0 4 1,2-4-8,2 2 0,3-6-163,5 2 1,1-4 149,-1 1 1,5 0-4,-1-4 1,6-1-746,-1-4 1,-2 0 142,2 0 0,-1 0 6,5 0 0,0-2 216,0-2 0,-4 1 199,-1-5 1,1 1 142,4-1 1,-2-3 151,-2 3 0,-3 1 87,-6-1 368,1 5 475,-7-3 1,1 6 70,-3 0-324,-2 0-362,3 0 45,-5 0 46,0 6-226,0-5 0,0 10-72,0-3 0,0-1-54,0 2 24,0-1 0,0 0 159,0 0-60,0-5 69,0 3 417,0-6-688,0 0-128,6-6 1,-5-1-64,3-5 0,-1 4-14,1-1 1,-2 1-693,2-4 438,-3-1 193,-1 1 0,0 4 76,0-1-33,0 1 0,0 0-161,0-1 253,0 7 1,-1-4 16,-3 6-177,2 0-229,-3 0 238,5 0 3765,0 0-3476,-6 0-236,5 0 275,-10 0-80,9 0-52,-3 0 1,4 0 14,-4 0 2,4 0 1,-6 4 90,3 0-32,3 6 1,-6-4 43,3 2 1,2 3 109,-2-3 1,3-1-154,1 1 1,0 1-7,0 3 1,0 0 113,0 1 0,0-1-125,0 1 1,4-1-131,0 0 1,6-3 115,-2-1 1,-1-1-127,1 1 0,0 2 117,5-6 1,3 0-12,1-4 1,-1 0-14,-3 0 1,-1 0-16,1 0 1,-1-5 215,0-4 5,1-2-177,-1 4 0,-3-4 6,-1 3 1,-5-7 17,1-2 0,-3-1 9,-1 2 1,0-2-44,0-3 0,-5 2-20,-4 3 0,0 2 25,0-3 0,-4 8-39,4 0 1,-4 5-902,4-4 327,-2 5 1,-1-2-1332,-1 5 1056,7 0 524,0 5 1,6 2-385,0 5 1,0 1-648,0-1 0,4 1 1387,0-1 0,11-5 0,-1-2 0</inkml:trace>
  <inkml:trace contextRef="#ctx0" brushRef="#br0" timeOffset="27">30703 14970 8102,'13'-9'2884,"-1"1"-2262,1 5 0,-1-2 1257,0 5-1000,-5 0-96,4 5-446,-9 2 1,3 6-41,-5-1 0,0 5-178,0-1 1,0 5-49,0-5 0,0 2-256,0-1-162,0-3 0,0 3 256,0-4-418,0-6 1,2 2 225,2-4 1,-2-1 25,7-4 0,0-2-53,8-2 1,-3-3-80,2-5 1,2-5 144,-1 1 0,3-5 28,-3 5 1,-1-1 825,-3 5-437,-1-1 0,-1 5-13,-2 0 1267,2 5-616,-10-3-507,4 6 0,-5 6 73,0 2-26,0 9-179,0-3 1,0 3 217,0-4-703,0-1 271,0 1-428,0-1 363,0 0 0,2-5 44,2-3-54,-3-2-70,5-2-16,-1 0 1,-2 0 17,5 0 1,-1-6-119,2-2 1,2-3 155,-3-1 1,3-1 18,1 1 1,-2 4 291,2-1 0,-6 2-93,6-1 0,-6-1 259,2 4-156,0 1 1,-1 4 308,4 0-281,-4 0 0,1 6-103,1 2 0,-5 7-139,4 2 1,-5 1 289,1-2-1073,3-2 599,0 4 0,5-6 100,1 1 1,-1-1 103,0 0 0,1-5-363,-1-3 160,6-2 86,-4-2 1,8 0 24,-6 0 1,2-2-107,-1-2 0,-3 2-74,2-7 1,-2 1 156,-2-4 0,-3 1 70,-1 2 0,-4-6-313,4 3 0,-5-3 49,1 2 0,-2 1 81,-2-1 0,0 1 342,0 0 0,-2-1 610,-2 1 1,1 4-397,-5-1 0,1 5 158,-1-4 1,-3 5-215,3-1 0,1 3 88,-2 1 1,5 0-271,-4 0 90,5 0 10,-2 5 0,1 2 417,0 5-139,-1 1-338,5-1 1,0 5-55,0-1 1,2 6-138,2-1 0,-1-2-392,5 2 0,-1-6 349,1 2-551,9-4 476,-9 0 1,10-2-486,-6-3 1,6 2 307,3-6 0,2 0-180,2-4 1,0-1 203,0-3 1,0-3 173,-1-6 0,1 1-36,0-1 1,0-3 25,0-1 1,-5-5 58,1 2 1,-2-2 103,2 1 0,-3-1 576,-6 5 0,-1-3-141,-2 3 1411,-4 1-845,-5 3 91,0 6-360,-5-4 1,-2 10-290,-6-3 1,5 2-198,0 2 0,4 0 203,-5 0 53,7 0-521,-4 6 1,6 1 191,0 5 0,0 5 229,0-1 1,6 1-55,2-5 1,7 5 83,1-1 0,7 1 2,-3-5 0,0 2 186,0 3 1,-3-4-118,3 4 1,-4-2 71,0 2 1,-2-4-343,-2 4 1,-3 1 3,-1-2 0,-5 1 26,1-5 1,-3 1-414,-1-1 0,0 0-493,0 1 1,0-1-148,0 1 1,-5-5-1042,-4 0 0,2-4 481,-1 5 0,1-5-547,-1 4 1,-3-5 1921,3 1 0,-3 3 0,-2 0 0</inkml:trace>
  <inkml:trace contextRef="#ctx0" brushRef="#br0" timeOffset="28">32366 15664 9869,'12'0'1277,"-5"0"1,-2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235"/>
    </inkml:context>
    <inkml:brush xml:id="br0">
      <inkml:brushProperty name="width" value="0.05292" units="cm"/>
      <inkml:brushProperty name="height" value="0.05292" units="cm"/>
      <inkml:brushProperty name="color" value="#FF0000"/>
    </inkml:brush>
  </inkml:definitions>
  <inkml:trace contextRef="#ctx0" brushRef="#br0">9751 5569 7840,'-6'-7'216,"5"1"-5,-5 6 85,6 0 5,0 0 151,0-5 3,0 3-87,0-3-156,0 5-55,0 0 0,6 0 1,2 0 0,7 0 79,2 0 1,5 0 73,-2 0-470,4 0 140,1 5 1,1-2 1,3 5 16,-3-5 0,10 7 159,-3-6 0,3 4-47,1-4 1,0 5 24,0-5 1,6 1-41,3-1 0,-2-2 0,1 2 191,2-3-198,1-1 0,6 0-182,0 0 0,1 0 225,-1 0 0,-3 0-2,2 0 1,4 0-106,1 0 1,-3 0 92,-1 0 0,1 0 54,-1 0 1,5 0-63,-1 0 0,2 0-146,3 0 124,-1 0 0,-5-4 58,1 0-177,0-6 97,-1 9 1,2-5-32,-5 6 17,0-5 0,-1 4 0,1-5 46,-2 1 1,-1 3-14,-1-2 1,0-3 28,-1-1-69,1 2-70,5-5 0,-4 4-201,3-5 117,-3 5 128,-2-4 0,0 8 6,-4-5-12,3 5 319,-9-8-205,4 10 0,-2-5 0,0 6 25,-1 0 1,-2-4-65,-5 0 1,3 0 17,-3 4 0,-2 0 54,2 0 0,-4 0 16,4 0 1,-1 0 0,1 0-13,3 0 0,-8 0 55,5 0-98,0 0-48,4 0 19,0 0 1,-4 0 46,0 0 0,-4 0 17,4 0 1,-4 0-9,4 0 1,-5 0 43,1 0 0,-3 0 301,-1 0-378,0 0 0,-2 0 235,-2 0 0,1 0-37,-6 0 0,5 0 117,-4 0 0,1 0 24,-2 0 1,-2 0-21,2 0 0,-2 0-176,-1 0 1,-1 0-37,0 0 0,-3 0 69,-1 0-69,0 0 0,3-1-1064,-2-3 1,-3 2 177,-1-2 571,-4 3 0,4-1 93,-5-2 0,-11-8 0,-2-8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236"/>
    </inkml:context>
    <inkml:brush xml:id="br0">
      <inkml:brushProperty name="width" value="0.05292" units="cm"/>
      <inkml:brushProperty name="height" value="0.05292" units="cm"/>
      <inkml:brushProperty name="color" value="#FF0000"/>
    </inkml:brush>
  </inkml:definitions>
  <inkml:trace contextRef="#ctx0" brushRef="#br0">13646 10629 8034,'-7'0'-1102,"0"0"2045,3 0 33,3 0-331,-5 0-393,6 0 316,0 0-425,6 0 1,1 0 61,5 0 0,6-4 25,3 0 1,-2-1 89,1 5 0,-3 0 55,4 0-464,-6 0 1,1 2-398,-7 2 390,-4 3 0,-5 2 96,0 4 0,0-3 98,0 6 0,-4-2-212,0-2-557,-6 6 438,3-4 1,-5 4-131,0-6 67,-1 1 277,6-1 1,-2-4-28,4 1-101,1-1 210,4-1-198,0 4 25,0-10 64,6 5 1,1-5 171,5 3 1,1-2-75,-1 2 0,-4 1 479,1-1 1,-5 2-200,4-2 0,-5 3-171,1 5 0,-3 1-297,-1-1 1,-1 2 96,-3 2 0,-3 0-119,-6 4 0,2-5 52,3 2 0,-3-3-485,3-2 0,-3 3 197,-2-2 1,6 2-1210,3-7 765,3-2 838,1-1 0,5 1 0,2 1 0</inkml:trace>
  <inkml:trace contextRef="#ctx0" brushRef="#br0" timeOffset="1">13981 10579 8034,'8'-7'-543,"0"3"747,-5 3-85,3 1 1,-6 5-27,0 4 584,0 7 1,0 2 88,0 3-318,0 8-161,0-9-115,0 11 1,-2-2 57,-2 0 0,3 1-75,-3-1 0,2-3-141,2 3 36,0-8-33,0 2 1,2-8-148,2 6 1,-1-10-141,5 1 1,0-3 96,4-1 20,1-3 59,-1-5 1,1 0 60,-1 0-137,1 0 56,-1 0 1,3-5 68,-3-3 0,4-4 7,-8 0 0,-3 0 35,0-1 0,0 1 27,-1-1 195,0 1-233,-4 0 1,-5 3 4,-3 1 1,-3 5 7,-2-1 0,-1 3-184,-2 1 0,1 1-58,-6 3-599,6-2 317,-3 9-523,5-10 1048,7 5 0,6-6 0,6 0 0</inkml:trace>
  <inkml:trace contextRef="#ctx0" brushRef="#br0" timeOffset="2">14341 10728 8034,'7'6'0,"-1"0"0,-1 7 222,-4-1 66,4-5-58,1 10-58,-5-15 1,5 15 472,-6-9 335,5 3-543,2 2-326,6-1 1,-1-5 266,0-3-177,1-3 0,-1-1 144,1 0-142,-1-5 0,0-2 41,1-5 1,-1-1-33,1 1 0,-2-1 18,-3 1 0,2 0-7,-6-1 0,0 1 39,-4-1 1,0 5-11,0 0 0,0 4-194,0-5 0,-1 7 290,-4-2-137,-1 2 1,-11 2 7,0 0 1,-3 2-1765,3 2 1,-1 3 194,2 5 1350,2 0 0,-4 1 0,6-1 0</inkml:trace>
  <inkml:trace contextRef="#ctx0" brushRef="#br0" timeOffset="3">14862 10740 8060,'-13'0'0,"1"0"-177,-1 0 1,5 0 71,0 0 1024,0 0-513,-5 0 1,5 0 324,0 0-398,5 0 132,-3 0-381,6 0 353,0 0 1,6 5-213,2-1 0,3 0-164,2-4 1,0 4-16,4 0 0,-2 0-70,6-4 1,-1 0 37,5 0 0,-4-1 62,0-3 0,-5 2-423,5-2 1,-6 1 52,2-1-707,-4 3 370,0-5 173,-6 1-109,-2 4-497,-5-10 0,-1 5 169,-3-2 895,-3-3 0,-11 4 0,-1-6 0</inkml:trace>
  <inkml:trace contextRef="#ctx0" brushRef="#br0" timeOffset="4">14849 10604 8060,'0'7'397,"0"-2"1,2-5-46,2 0 0,3 5 123,5-1 0,0 1 60,1-1 1,1-2-233,2 2 1,-1-3 96,6-1 0,-4 0-82,3 0 0,-5 0-100,2 0 0,-3 2 14,-2 2 1,-4-3-59,1 3 1,-7-1 222,3 1-199,1-2 0,-4 9-53,2-3 1,-4 3 86,-4 1 1,-4 5-55,-9-1 0,0 6 38,-7-1 1,2 2-1451,-7 2 1234,2 0 0,-3 0 0,-2 0 0</inkml:trace>
  <inkml:trace contextRef="#ctx0" brushRef="#br0" timeOffset="5">13770 11410 7999,'-7'-7'1947,"2"2"-1228,5 5-222,0 0 0,5-4-157,3-1-89,9-4-67,-3 7 1,9-7 183,-2 5-340,2 0-74,-3-2 1,2 5-104,-6-3 255,6 2-205,-8 2 1,2 6 57,-7 2 1,-4 3 126,-5 1 1,0 6-72,0 3 1,-7 2-94,-5 2 0,-2 4 0,-6 0-78,-3-1 0,4-2 0,0-3-1412,1-2 1155,1 2 1,11-9-79,1 3 203,4-4 173,1-6 115,0 4 0,0-4 0,0 6 0</inkml:trace>
  <inkml:trace contextRef="#ctx0" brushRef="#br0" timeOffset="6">14142 11596 8052,'0'-7'279,"0"0"220,0 3 0,2 2-209,2-7 0,-2 1 25,7-4 1,-5-2-126,4-3 0,-1 2 10,1-6 0,2 5-45,-6-5 1,4 5-158,-4-5-1,1 6 200,-5-2-183,5-2 1,-4 5 145,4-2 1,-5 7-39,-5 5 1,-1 3-293,-7 1 0,1 0 70,-1 0 0,-3 7 68,-1 5 1,-3 1 64,3 3 1,1 2 22,3-1 0,2 3-85,3-3 0,2-1-133,6-3 1,0-1 32,0 1 0,6-2 123,2-3 0,4 2-124,5-6 1,1 0 97,3-4 1,2 1-117,-2 3 0,-3-2 77,-2 2 0,2 1 130,-1-1 0,-5 5-128,-4-5 0,-4 10 16,5-2 1,-7 3 188,3-2 1,-5 3-99,-5 1 1,-1 5-250,-7-2 0,1 2 124,-1-1 0,-2 3 70,3-4 0,-3-2 0,6-1 1,0-4-1207,0 0 1,4-1 56,5 1 1166,0-6 0,0 4 0,0-5 0</inkml:trace>
  <inkml:trace contextRef="#ctx0" brushRef="#br0" timeOffset="7">14452 11559 8197,'13'0'0,"-2"1"0,-3 3 391,-3 3 1,0 6 35,-1-1 1,0-4 496,-4 1-599,5-7-137,2 10-1,6-11-94,-1 3 1,1-3 120,-1-1 0,0-5-106,1-3 1,-1-3 106,1-2 0,-5-1-151,0-2 0,-5 2 0,1-2 1,-3 2 41,-1 1 1,-1 5-383,-3 0 198,-3 0 0,-5 1 122,-1 3 0,-1 2 38,-2 2 1,1 6-315,-6 2 1,6 3-474,-2 1 1,9 1-394,4-1 1098,2 1 0,2-1 0,0 0 0</inkml:trace>
  <inkml:trace contextRef="#ctx0" brushRef="#br0" timeOffset="8">14775 11534 8000,'-7'-5'2019,"1"3"-1081,6-3-644,0 5 1,6 0 139,2 0 0,5-4-100,3 0 1,-1-5-109,6 5 1,-4-6-596,3 2 0,-3 1 198,3-1-1597,-4 5 909,1-8 503,-4 10 356,-6-5 0,-7 1 0,-7-2 0</inkml:trace>
  <inkml:trace contextRef="#ctx0" brushRef="#br0" timeOffset="9">14862 11286 9057,'7'6'1074,"4"-5"1,-5 5-849,7-6 1,1 0 151,2 0 1,-2 0 316,3 0 0,-4 0-284,0 0 0,-1 4-143,1 0 1,-1 4-159,0-4 1,-1 6 67,-2-2 1,0 3-213,-5 2 1,1-1 132,-5 0 0,-2 5-307,-2-1 0,-7 8 126,-6 1 1,-5-1-2030,2 5 2111,-4 3 0,-6 0 0,-2 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246"/>
    </inkml:context>
    <inkml:brush xml:id="br0">
      <inkml:brushProperty name="width" value="0.05292" units="cm"/>
      <inkml:brushProperty name="height" value="0.05292" units="cm"/>
      <inkml:brushProperty name="color" value="#FF0000"/>
    </inkml:brush>
  </inkml:definitions>
  <inkml:trace contextRef="#ctx0" brushRef="#br0">9676 10641 8114,'-12'0'-277,"-1"0"0,5 0 277,0 0 924,5-5-150,-2 3-143,5-3-281,0 5 1202,0 0-1066,5 0-336,-4 0 1,12 4 150,-1 0-175,1 0 0,10 0 80,-2 0 0,-2 5-79,2-5 0,4 1 74,4 0 0,1-4 2,-1 3 0,-2-3-157,6-1 0,1 0 100,3 0 71,5 0-1160,3 0 847,4 0 246,1 0-1004,5 0 749,-4 0 1,4 0 44,-5 0 169,-1 0-33,1 0-679,-6 0 659,4 0-211,-4 0-40,1 0 251,3 0-57,-4 0 45,5 0-88,1 0 82,0 0 226,-1 6 1,1-5-198,0 3 0,1 2 43,2-2-45,-2 0 1,7-2 80,0 2 0,-4-3 140,8 3 1,-4-2-85,0-2-367,2 5 262,-3-3 1,6 3-95,3-5 101,-2 0 0,3 0 35,-5 0 0,0 0 39,0 0-136,0 0 1,-1 0-67,-3 0 0,3 0 353,-3 0 1,-2 0-268,2 0 1,-4 0 279,4 0-224,-6 6 1,9-5-1,-3 3 54,2-3-88,-3-1 0,2 0 39,-5 0 1,2 0-9,-6 0 1,2 0 36,-6 0-55,2 0 0,2 0 68,-1 0-75,1 0-9,-6 0 1,3 0 0,-6 0 0,1 0 335,-5 0 0,0 0-315,0 0 1,-1-1 89,-3-3 0,-1 3-276,-3-4 0,-3 4 181,3 1-11,-3 0 602,-7 0 1,3 0-639,-5 0 1,1 0 495,-2 0-296,-2 0-46,4 0 0,-5 1-87,-1 4 10,-5-4 40,4 4-266,-10-5 241,10 0-5,-9 0-636,3 0 145,-5 0-3738,0 0 3360,-5-5 1,-9-2 731,-11-5 0,-11-6 0,-8-2 0</inkml:trace>
  <inkml:trace contextRef="#ctx0" brushRef="#br0" timeOffset="1">9689 10616 8168,'1'-13'0,"3"4"2244,3 1-1456,11 7 1,1-5-359,6 6 1,4 0-338,0 0 0,5 0 211,-1 0-122,9 0 1,-2 0 181,5 0 1,6-1-6,7-3 1,6 1-71,-29-1 0,0 0-392,0-1 0,0 1 0,7 0 0,2 0 286,-3 0 0,0 0-610,2 0 0,0 0 519,3 0 0,0 1 1,-1-3-1,0 1 11,2 0 1,1 1-1,-3 1 1,1 1 36,1 0 1,1 0 11,-3-2 0,0 1-30,3 2 0,1 0-928,-2-1 0,0-1 804,0 3 1,0 0 122,2 0 1,0 0-1,-3 0 1,1 0-28,6 0 0,-1 0 1,-3 0-1,-1 0-200,1 0 0,1 0 66,1 0 1,0 0 31,-1 0 1,1 0 0,2-2 0,1 0 69,-4 0 0,-1 0 4,2 0 1,0 0 0,-4-1 0,0 0-28,2 2 0,1 1 113,0-3 0,0 0-96,-3 3 0,-1 0 22,1 0 0,-1 0 0,-4 0 0,0 0-361,1 0 1,1 0 349,-5 0 1,0 0-3,4 0 1,0 0 0,-3 0 0,-1 0-46,-3 3 1,-1 0 65,4-3 1,0 1 34,25 10 1,3-8 46,-5 5 0,-4-1 520,0 1-541,-11 3 37,7-9-34,-10 9 253,0-10-245,4 10-21,-15-10 0,7 6 752,-11-2 1,-1-4-645,-8 3 1412,4-3-1442,-10 5 966,-2-5-1246,-1 5 806,-4-6-456,0 0 92,-2 0 63,-5 0 2178,0 0-6052,0-6 0,-5-1 355,-3-5 3079,-9 0 0,-2-1 0,-6 1 0</inkml:trace>
  <inkml:trace contextRef="#ctx0" brushRef="#br0" timeOffset="2">18211 14362 8232,'-12'7'2382,"-1"-2"-1719,1-5-289,-1 0 77,7 0 1445,0 0-545,6 0-560,0 0-160,6 6 1,0-3-122,7 5 1,-1-4-13,1 4 1,-1-4-100,0 5 0,1-5-118,-1 4 0,1-5-14,-1 1 1,1 1-18,-1 0 0,0 0-196,1-1 0,3-2 89,1 2 0,1-3-108,-2-1 0,-1 0 83,6 0 1,-2 0-130,2 0 1,3-1-68,-4-3 0,-1 1-75,2-5 1,-6 3 93,2-3 0,2 4-110,2-4 1,-2 4 28,2-5 0,-1 3 89,5-3 0,-4-2 23,0 3 1,-5 1-32,5-1 1,-5 1 42,5-1 0,-6-2 73,2 6 0,1-2 173,-2 2 1,1 3 125,-5-3 0,-4-2 69,1 2-268,-1 0-37,4 4 0,-3 0-217,-1 0 1,-4 0 169,4 0 0,-4 0 59,5 0 1,-5 0-534,4 0 1,-4 0-6227,5 0 4176,-1 0 2451,10 0 0,-4 0 0,3 0 0</inkml:trace>
  <inkml:trace contextRef="#ctx0" brushRef="#br0" timeOffset="3">19476 14350 8043,'-12'0'0,"0"0"1528,-1-6-732,6 5-225,2-5-80,5 6 488,-6 0 343,5 0-847,-5 0-192,6 0 1,2 0 25,2 0 1,-1 0 146,5 0 1,0 0-129,5 0 1,3 1 122,1 4-220,5-4-58,-3 5 1,6-6 71,0 0 1,-5 0-1,1 0 0,-6-2 109,2-2-302,2 3-80,-5-5 0,4 6 26,-6 0 1,-4 0 334,1 0-40,-1 0 1,4 4-96,1 0 1,1 1 230,2-5 0,-1 0-73,6 0 0,0-2 1,3-2 0,-3 1-99,0-5 0,2 1-49,2-1 1,3-3-370,-8 3 0,2 2 209,-1 2 1,-3-2-2204,-6 2 1,1 0 371,-1 4 1782,6 0 0,-4 6 0,4 1 0</inkml:trace>
  <inkml:trace contextRef="#ctx0" brushRef="#br0" timeOffset="4">17157 18839 8226,'5'-7'386,"2"-4"1,1 10-314,1-3 1,-1 2 0,4 2-210,1 0 221,-1 0 1,5 0 12,-1 0 1,6 0-1,-1 0 0,4 0 163,4 0 0,0 0 98,8 0 1,-1-5 28,9-3 1,1 1-41,3-2 1,1 3-166,-1-3 1,1 0-119,0 4 1,-2-3 110,-3 4 1,4-1-21,-4 0 1,-1 3-22,2-7 1,-2 7 42,1-2 1,4 2-33,-4 2 0,3-1 11,2-3 0,1 2 14,3-2 1,-6 3-21,6 1 0,-2-4-56,6-1 0,-4 1-111,-9 4 1,2 0 80,-6 0 1,4 0-24,-8 0 1,3 4 124,-7 1 1,-1 3-56,1-4 1,0 2 83,4-2 0,0-2-66,0 7 0,-2-7-66,2 3 1,-3-4 39,8-1 0,-8 0 119,-1 0 1,-4 0-52,4 0 0,-5 4-8,1 0 1,1 0-23,-1-4 0,1 0-10,-1 0 1,-2 4-99,2 1 0,1-1 105,-1-4 1,1 0-9,-1 0 0,-3 0 15,3 0 1,2 0 5,-2 0 1,1-4-41,-1-1 1,-3 0-19,3 1 1,1 1 94,-1-5 0,2 5-47,-3-1 1,-1-2-95,2 2 0,-2-4 94,2 4 1,-5-2-16,4 2 1,-5 3 12,1-3 1,1-2 10,-4 2 0,2 0 29,2 4 1,0-4 9,0 0 1,-2 0-104,-2 4 1,2 0-19,-2 0 1,2-2 10,2-2 1,-4 3 133,0-3 1,-5 2-18,5 2 0,-5 0-18,5 0 0,-5-4 121,5 0 1,-4 0-159,3 4 1,-3-4 3,4-1 1,-5 1-69,5 4 0,-5 0-95,5 0 0,-6 0 13,2 0 1,1-4 151,-2 0 0,1 0-275,-5 4 1,1 0 57,-1 0 1,0 0-102,1 0 121,-1 0 0,1-1-117,-1-4 0,0 4 56,1-3 0,-5-2-172,0 2 0,1-4-3049,3 4 2402,0-6 0,-3 7 929,-1-5 0,-5 5 0,2-2 0</inkml:trace>
  <inkml:trace contextRef="#ctx0" brushRef="#br0" timeOffset="5">18472 17549 8243,'-13'0'51,"1"-5"325,-1 3 0,6-3-313,-4 5 619,10 0-196,-4-6 32,5 5 15,0-4-31,0 5-512,0 0 0,5 0 10,3 0 1,3 0 355,2 0-162,5 0-41,-5 0 0,11 0 25,-3 0 0,-2 0-24,2 0 0,1 0 34,7 0 0,-2 4 121,6 0-312,0 0 150,10-4 1,-3 0 60,5 0 0,2 0-47,7 0 0,-2 0-404,6 0 1,-4 0 345,4 0 0,-1 0-87,0 0 0,4 0-6,-3 0 0,3-1-116,1-4 0,-2 4 184,-2-3 1,7 3-8,-3 1 0,7 0-87,-3 0 0,-31 1 1,0 2-38,32 1 1,-1 4-182,-4-4 0,4 6 159,0-2 1,-1 2-93,-7-2 1,5 3 141,-5-3 1,5-1-8,-5 1 0,-1-3 52,1 3 0,-2-5 11,2 1 0,0-3-74,-8-1 0,1 0-16,-10 0 1,3-4 249,-7 0 1,2-4-108,-10 3 1,0-4 111,-4 1 0,-5 1-135,1-2 1,-6 5-55,2-4 528,-4 5-402,0-8-1587,-6 10 228,-2-5 1226,-10 6 0,-8-5 0,-6-2 0</inkml:trace>
  <inkml:trace contextRef="#ctx0" brushRef="#br0" timeOffset="6">18410 17673 8271,'-7'0'1036,"1"0"-1024,6 0 1,7-4 160,5 0 0,2-1-105,7 0 0,4 4-37,4-3 1,5-2 172,-1 2 0,3-1-28,1 1 1,6 2-61,2-2 1,4-1 9,0 0 1,1 1 14,0 4 0,-1-1-201,1-3 1,4 2 34,-1-2 0,7 3 80,-2 1 1,4 0 61,4 0 0,-2 0-350,7 0 1,-4 0 154,-30 0 0,1 0 0,-3 0 0,1 0 61,4 0 1,-1 0-1,0 0 1,-1 0-22,2 0 1,-1 0 0,-3-2 0,-1 0 30,3 0 1,-1 0-1,1-1 1,0 0-8,1 1 0,0 0 1,-1 1-1,-1 1 38,-2-2 1,0 0-1,34-4-3,-34 4 0,0 0 0,1 0 0,-2 0-49,29 2 0,1 0-15,-6 0 0,-1-4-281,1-1 0,-3 1 253,-2 4 0,1 0-145,-8 0 0,-4 0 177,0 0 1,-5 0-20,-4 0 0,2-4 59,-6 0-143,-1 0 66,-3 4 1,-4-4 32,0 0 1,-6-5-163,1 5 1,-2-4 297,-1 4 1,-1-6-1,0 3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253"/>
    </inkml:context>
    <inkml:brush xml:id="br0">
      <inkml:brushProperty name="width" value="0.05292" units="cm"/>
      <inkml:brushProperty name="height" value="0.05292" units="cm"/>
      <inkml:brushProperty name="color" value="#FF0000"/>
    </inkml:brush>
  </inkml:definitions>
  <inkml:trace contextRef="#ctx0" brushRef="#br0">1427 10046 7816,'-7'-1'56,"3"-4"-39,2 4 646,2-5-23,0 6 1,0 6-221,0 2 0,6 9-156,2 3 0,3 0-47,1 0 1,1 2-120,-1 7 1,1-2 146,-1 2 0,0-3-220,1-1 1,3-1 130,1 1 0,-1 0-149,-3 0 1,-1 0-82,1-1 1,-1 0 75,1-4 1,2 3-151,-3-7 0,6 2 60,-10-1 0,6-4-360,-6 4 1,3-3 189,2-2 1,-5-5 31,0-3-2,-5 3-2365,8-6 2593,-10 5 0,10-12 0,-4-1 0</inkml:trace>
  <inkml:trace contextRef="#ctx0" brushRef="#br0" timeOffset="1">1786 10046 10145,'-12'12'1490,"4"6"-973,-1 3 0,0 4-95,-8 4 1,3 2-192,-2 7 1,-2-1 271,1 0 1,0 0 135,0 0 1,3-1-193,-2-3 0,2-1 109,1-3 0,1-3-148,0 3 1,-1-7-178,1-1 1,4-6 28,-1 1 1,2-2 215,-1-1 0,-1-5 280,4 0-701,1-5 0,3 4-1352,-3-3 996,2-3-3419,-3 5 1868,5-6 1144,0 0 708,5 0 0,8-6 0,6-1 0</inkml:trace>
  <inkml:trace contextRef="#ctx0" brushRef="#br0" timeOffset="2">3089 10344 7964,'0'-7'1310,"0"1"-605,0 6-357,0 0 0,5-4-207,4 0 0,2 0 82,1 4 0,5 0-97,-1 0 0,2 0 74,-1 0 0,1-4-267,2-1 1,4 1-618,-4 4 1,0 0 432,0 0 1,-4 0-857,0 0 0,2 0 1107,-1 0 0,5 0 0,-3 0 0</inkml:trace>
  <inkml:trace contextRef="#ctx0" brushRef="#br0" timeOffset="3">3647 10046 7927,'-5'-13'966,"3"7"-322,-3-5 699,5 9-439,0-3-627,0 5 0,0 1 6,0 3 0,0 4-50,0 9 0,4 4 200,0 8 1,2-2-148,-2 6 0,-3-1-77,3 1 0,-2 1 24,-2-5 0,1 0-165,3-4 0,-3-1 114,4-4 1,-4 2 50,-1-5 0,0 4-696,0-5 0,0-4 155,0-3-734,0-1 1,0 4 510,0 1 0,0-5-2428,0 0 2959,6-5 0,-5 8 0,4-4 0</inkml:trace>
  <inkml:trace contextRef="#ctx0" brushRef="#br0" timeOffset="4">5272 10145 8007,'-7'-5'-15,"2"3"356,5-9 258,0 10-1,0-5-413,0 6 0,0 0 65,0 6 0,0 5-23,0 5 1,0 2-1,0-1 0,4-2 29,0 6 0,4-6-392,-3 1 0,4-2 124,-1-1 1,4-5-24,0 0 1,0-1-26,1 1 0,-1-2 119,1-6 0,-1 0 113,0 0 0,1-4-116,-1-1 0,1-4 61,-1 1 0,4-3-28,1-2 1,-5-1 176,-3-2 0,-2 1-100,1-6 1,-1 6 150,-3-2 0,-3-1-116,3 2 0,-2-2-35,-2 1 1,0 4 227,0-4 1,-4 7-86,0 2 0,-6 1-114,2-1 0,-3 1 55,-2 3 0,-1 3-342,-2-4 1,1 4 98,-6 1 1,0 0-344,-3 0 1,3 1 62,0 4 0,2-3-85,-2 7 0,-1-2-216,6 1 1,3 3-487,5-3 1,5 9-1663,-1 3 2722,3-2 0,6 6 0,2-5 0</inkml:trace>
  <inkml:trace contextRef="#ctx0" brushRef="#br0" timeOffset="5">6972 10021 8075,'0'-7'710,"0"-4"-535,0 10 1,0-6 647,0 3-353,0 2 147,0-3 186,0-1-358,0 5 118,0-5-212,0 6-58,0-5 138,0 4 1,0-5-227,0 6 54,0 0-88,0 6 92,5 0 0,-3 7-47,2-1 1,-3 2-43,-1 3 1,2-4-43,2 4 0,-3 1 21,3-2 1,-2 6 321,-2-1 0,1-2-74,3 2 1,-2 0-144,2 4 0,-3-2 6,-1-2 1,0 2-126,0-2 1,1-2-7,4 2 0,-4-5-151,3 5 0,-3-6 24,-1 2 1,5 1 107,-1-2 1,0 1-86,-4-5 230,0 0-296,5 1 143,-3-1 1,3-4-46,-5 1-25,0-7-13,0 4-49,0-6-1217,0 0 0,-5 6 1,-2 0-1</inkml:trace>
  <inkml:trace contextRef="#ctx0" brushRef="#br0" timeOffset="6">1625 11695 7998,'0'-6'1151,"0"0"1,0 7-1438,0 4 185,0 7 393,0 7-66,0 6 1,0 5-74,0 2 0,0 7-181,0 2 0,0-4-121,0 0 200,6 1 1,-5-12-158,3 3 1,-1-4 27,1-5 1,-3-2-252,4-6 1,-4 1 153,-1-1 0,4-3 98,0-1-23,0-5-1529,-4 2 1053,0-5 1,0-1 575,0-3 0,-5-9 0,-2-6 0</inkml:trace>
  <inkml:trace contextRef="#ctx0" brushRef="#br0" timeOffset="7">1563 11658 7998,'7'-12'623,"-2"-1"-454,-5 1 1,2 4 56,2-1 1,-1 3-206,5-3 257,-5 4 0,8-1-92,-3-2 1,3 1 14,2-1 0,0 5 39,4-1 1,-3 1-15,2-1 1,2 3-176,-1-3 1,1 2 12,-2 2 0,-2 0-30,2 0 0,-2 0 226,-1 0-268,-1 6 1,0-1 28,1 3 0,-2 3 67,-3-2 1,2-2 17,-6 1 0,1-1 84,0 1-1,-4 3-95,10-4 0,-10 5 86,3 1 1,-2-5-49,-2 0 1,0-4 374,0 5-382,0-1 0,-4 4 8,0 1 0,-6-1 54,2 1 1,-3-5-47,-2 0 0,1 0-199,-1 5 0,1-5 124,0 0 0,1-4-395,2 5 170,-2-6-992,10 2 242,-10-5-135,9 0-1280,-3 0 1686,5 0 0,0-1-896,0-3 1534,0-3 0,5-6 0,2 1 0</inkml:trace>
  <inkml:trace contextRef="#ctx0" brushRef="#br0" timeOffset="8">1724 11596 7998,'0'-7'81,"0"-4"-81,0 10 0,0-5 0,0 5 0,0-3 1792,0 2-642,0-3-854,0 5 1,0 5-82,0 4 0,2 3-46,2 5 0,-3 2 37,3 6 1,2 4 28,-2 0 1,2 5-116,-2-1 1,-3-1 100,3 1 1,-1-1-187,1 1 1,-3 1 29,4-5 0,-4 0-55,-1-4 1,0 0 117,0-1 0,4-3-431,0 0 1,0-6-85,-4 2 1,0-8-241,0-1 0,0-3-1427,0 3 918,0-5-1,0 8 1137,0-10 0,-5 5 0,-2-6 0</inkml:trace>
  <inkml:trace contextRef="#ctx0" brushRef="#br0" timeOffset="9">1563 12179 8432,'-7'0'1529,"2"0"-503,5 0-240,0 0-286,5 6 1,3-5-82,9 3 1,2-2 199,6-2 0,1 4-197,3 0 1,3 0-129,5-4 0,-4 0 670,0 0 0,-1-1-406,1-4 0,2 4 145,-6-3 1,-1-2-272,-3 2 1,-1-4 35,-4 4 0,2 0-248,-5 4 1,-5-2-248,-3-2 0,-5 3 379,4-3-802,-5 2-3462,2 2 2976,-5 0 0,-5 2 936,-3 2 0,-9 8 0,-2 8 0</inkml:trace>
  <inkml:trace contextRef="#ctx0" brushRef="#br0" timeOffset="10">3411 11398 7846,'0'-7'1830,"0"1"-1562,0 6 0,0 2-42,0 2 1,5-1 85,-1 5 1,5 0 146,0 5 0,-2-5-302,1 0 0,-1 0 212,1 5-1031,3-1 598,-4 1 0,4-1-927,-3 0 1,-1-3 519,-3-1 1,-1-4 470,5 4 0,1 1 0,3 3 0</inkml:trace>
  <inkml:trace contextRef="#ctx0" brushRef="#br0" timeOffset="11">3796 11274 7985,'7'-6'2430,"-2"5"-2202,-5-5 0,-1 6 121,-3 0 0,3 6-110,-4 2 1,-1 10-1,-3 7 0,2 7-14,-1 9 0,0 3 14,-5 6 0,2-1 201,3 1 0,-3-5-148,3 1 0,2-6-230,2 1 1,-1-2 117,1-2 0,-2-4-696,2 0 0,3-5-583,-4 0 1,4-5 136,1-3-1297,0-5 917,0 3 318,0-5 1024,0-6 0,0-7 0,0-7 0</inkml:trace>
  <inkml:trace contextRef="#ctx0" brushRef="#br0" timeOffset="12">3945 11646 7927,'8'-7'653,"0"3"1,1 1-549,3-1 0,-4 3-27,1-4 1,-1 4 923,4 1 0,-3 0 174,-1 0-1012,0 0 1,3 6 13,-3 2 0,-2-1-353,-6 1 1,4 2 223,0 6 1,-1-2 130,-7 2 0,-3 2-837,-5-1 0,3-1-36,1-3-58,0-1 482,1 1 0,1-5-315,6 0 396,0-5 0,6 2 439,2-5 1,9-4-48,3 0 1,0-4-136,0 4 0,-3 0 398,4 4 1,-5-5-170,5 1 1,-10 0 600,1 4-192,-2 0 77,2 6-498,-5 1 1,-3 5-51,-8 0 1,-3 1-456,-5-1 1,-2 1-427,-2-1 0,2 0-923,-3 1 0,3-2 245,2-3 1323,5-2 0,-4-1 0,4 2 0</inkml:trace>
  <inkml:trace contextRef="#ctx0" brushRef="#br0" timeOffset="13">5235 11175 7903,'-8'0'1379,"0"0"-361,5 0-415,-3 0 57,6 0-60,0 0-285,6 5 1,1 2-99,5 5 0,0 1-265,1-1 1,-1-4-289,1 1 0,-1-1-319,1 4 1,-1-3 617,0-1 1,5-5-298,-1 1 334,1-3 0,1-1 0,1 0 0</inkml:trace>
  <inkml:trace contextRef="#ctx0" brushRef="#br0" timeOffset="14">5657 11063 7833,'-13'0'1116,"7"0"0,-1 1-679,3 3 1,-2 5-223,-2 7 0,-5 5-72,1 8 0,0 4 741,-5 8 0,-1 3-336,2 6 0,-1 0-476,5-1 1,-1-1 47,1-2 0,5-1-717,3-7 0,1 2 30,-1-7 0,2-3-316,-2-1 1,3-3-848,1-1 895,0-6 152,0-1 683,0-6 0,5 1 0,2-1 0</inkml:trace>
  <inkml:trace contextRef="#ctx0" brushRef="#br0" timeOffset="15">5756 11447 7823,'1'-8'2004,"4"0"-2187,-4 5 0,10-2 319,-3 5 0,-1 0 449,1 0 0,-3 0 35,3 0 0,-4 0 18,4 0-467,-5 0 1,8 5-145,-3 3 1,-2 3 330,-2 2-364,-3-1 49,-1 1 1,0-1-356,0 0 229,0 1 0,0-1-305,0 1 0,0-5 79,0 0-181,0 0 0,0 1-78,0-1 670,0-5 0,6 2-102,2-5 1,9 0-160,3 0 0,4-4 338,1 0 1,-1-4 486,1 4 0,-4-5-65,0 5 0,-6 0 69,1 4-298,-2 0 1,-6 0-50,1 0 1,-7 5 3,2 4 1,-8 6-106,-4 1 1,-8 5-364,-5-4 1,-1 5-288,1-2 0,-2-2-553,2-1 0,2-3-2499,-2-2 1953,6 0 1527,-3 1 0,11-6 0,2-2 0</inkml:trace>
  <inkml:trace contextRef="#ctx0" brushRef="#br0" timeOffset="16">6972 11137 8014,'-7'-5'3869,"1"3"-3071,6-3-570,0 5 0,0 5 0,0 4 0,5-2-113,-1 1-29,5 0 1,-2 5-537,6-1 0,-4 0 346,4 1 0,-8-2-1053,8-3 0,0 2 533,4-6 0,-1 0 213,-3-4 411,5 0 0,-4 0 0,3 0 0</inkml:trace>
  <inkml:trace contextRef="#ctx0" brushRef="#br0" timeOffset="17">7319 11038 8011,'-1'-11'2651,"-3"3"-968,2 2-704,-3 6-14,5 0-588,-6 0 1,-1 11 16,-5 6 1,-2 10-112,-2 6 0,-2 9 290,-3 3 0,-2 5-475,2 4 1,-1-2 129,1 6 0,-1 0-1109,6 4 0,-1-6 610,5-2 0,1-9-552,2-3 0,0-5 415,5-4 1,-1-3-1231,5-5 0,2-1 467,2-4 0,-1-3 1171,5-9 0,-5 3 0,2-4 0</inkml:trace>
  <inkml:trace contextRef="#ctx0" brushRef="#br0" timeOffset="18">7344 11323 7927,'5'-11'2089,"4"3"-1273,2-3 0,1 6 2,1-4-379,-7 4 800,6 5-428,-6 0-674,7 0 0,-6 5 70,-3 4 0,-3 2-185,-1 1 0,-1 4-106,-3 1 0,-3 5-119,-6-1 0,1-2 14,0 2 1,1-6 81,2 1 0,0-2-90,5-1 0,-1-5 98,5 0 0,0-4 183,0 5 0,2-7-241,2 2 601,3-2 0,9-2-201,1 0 1,-1 0-102,-3 0 0,-1 0 496,1 0 0,-1 0-223,0 0 0,1 0 227,-1 0 0,-3 0-237,-1 0 0,-5 5 472,1 4 1,-3 2-321,-1 1 0,0 2-34,0 2 1,-3-1-160,-5 6 1,-2-4-119,-10 3 1,-1 0-3450,-4 0 0,0 0 3203,1-4 0,-7-2 0,0 4 0</inkml:trace>
  <inkml:trace contextRef="#ctx0" brushRef="#br0" timeOffset="19">1762 13816 8200,'-7'6'1665,"1"-5"-1419,6 5-215,0-6 184,0 0-1,0 5 753,0 2-557,0 5 0,2 5 138,2-1 1,3 7-167,5-3 0,0 0-214,1 0 0,-1 1 109,1 4 1,-1-5-32,0 1 1,1-6-107,-1 2 1,1-4-301,-1 0 1,-4-2 207,1-3 0,-7 3-863,2-3 1,2-1-2238,-2 2 2299,0-7 0,-2 8-1376,2-6 2129,3 0 0,5-4 0,0 0 0</inkml:trace>
  <inkml:trace contextRef="#ctx0" brushRef="#br0" timeOffset="20">2221 13779 8260,'0'-7'2368,"0"2"-2147,0-1-32,0 5 0,-6 1-41,-2 8 1,-3 4 100,-2 5 1,0 1-142,-4 3 1,3 2-43,-2-2 0,2 2 126,2 2 1,0-2-248,4-2 0,-1 1 9,4-5 1,-3 3 125,4-3 0,-1-1-75,0-3 1,4-1-192,-3 0 0,1 1-123,-1-1 279,3 1 0,-5-5 68,6 0-18,0-5-123,0 2 0,0-3 90,0 2 329,0-3-199,0 5 446,0-6 3703,0 0-4144,0 5 1,0-2 51,0 5 0,0 1-33,0 3 0,0 5-32,0-1 0,0 2 38,0-1 1,0-2 2,0 5 0,0-3 43,0 4 1,4-2 145,0 2 1,0 2-48,-4-2 0,2 2-119,2 2 0,-3 0 32,4 0 0,-4-1-5,-1 1 0,0-1 1,0-4 0,1 2 31,3-5 0,-2 1 89,2-2-233,-3-2 1,-1 4-161,0-6 0,0-3-466,0-1 410,0-5 0,2 6-797,2-5 374,-3 1-319,5-5-771,-6 0-1249,0 0 1600,0-6 1,0-1 1289,0-5 0,0-6 0,0-1 0</inkml:trace>
  <inkml:trace contextRef="#ctx0" brushRef="#br0" timeOffset="21">2642 14213 8044,'0'-8'634,"0"0"1778,0 5-1650,0-3 0,2 5 883,2-3-1094,3 2 1,5-4-176,1 1 0,4 0 128,4-3 0,-2-3-104,2 2 1,-4 2-288,3-1 0,0 1-74,0-1 0,-2-2-302,-5 6 241,-1 0 1,0 0-132,1 0 1,-5 0-2309,0 4 1134,-5 0-137,8 0 0,-8 0 683,5 0 1,-5 1 78,1 3 702,-3-2 0,5 14 0,1-2 0</inkml:trace>
  <inkml:trace contextRef="#ctx0" brushRef="#br0" timeOffset="22">2692 14412 14781,'12'0'1064,"2"-5"-488,3 1 0,-2-4-1478,6 4 638,-1-6 1,5 5 270,0-4-1440,0-2 1,-1 5 811,1-7 1,0 2 620,0 3 0,5-9 0,2 4 0</inkml:trace>
  <inkml:trace contextRef="#ctx0" brushRef="#br0" timeOffset="23">3647 13655 8009,'-8'-12'0,"0"-1"0,5 5-1109,-1 0 1589,2 5 321,2-3 489,0 6-188,0 0-544,0 6 0,6 1-149,2 5 0,3 5 108,2-1 1,-1 6-37,0-1 1,5 2-100,-1 2 0,1 0-196,-5 0 1,1 1 28,-1 3 1,5-2 11,-1 7 1,1-7-1,-5 2 1,1 1-751,-1-1 0,0 0 316,1-4 1,-1-2-190,1-2 1,-1 1 100,1-5 1,-1-1 29,0-3 0,-3-2-63,-1-3 168,0 3 1,5-5-194,-1 2 1,-4-3-193,0-5-812,-5 0 462,8 6-456,-9-5 295,3 5 31,-5-6 1025,0 0 0,0-6 0,0 5 0,0-16 0,0 3 0</inkml:trace>
  <inkml:trace contextRef="#ctx0" brushRef="#br0" timeOffset="24">4106 13543 6837,'-8'-4'-690,"0"0"690,5 0 0,-7 7 0,6 5 0,-7 2 0,-1 10 0,-1 6 0,-3 8 0,-2-3 949,1 2 1,1 0-162,3 5 1,1-1-238,0 0 1,-1-4-162,1 0 1,-1-4-99,1 4 1,-1-4-510,1 4 0,0-5 219,-1 1 0,2-3-163,3-1 1,-2-5 198,6 1 0,-4-6-1046,4 2 0,0-8 177,4 0 0,0-5-818,0 4 1649,0-5 0,1 1 0,3-8 0,3-3 0,11-11 0,1-1 0</inkml:trace>
  <inkml:trace contextRef="#ctx0" brushRef="#br0" timeOffset="25">4205 13308 7993,'0'-7'-1977,"0"1"1977,0 6 780,6-5 0,1 3-226,5-2 0,1 3 82,-1 1 1,0-1-134,1-4 1,-1 4-201,1-3 0,-1 3 62,0 1 0,1 1-125,-1 3 1,-3-1-144,-1 5 0,-4-4 81,4 4 0,-4-3-249,5 3 145,-7 0 1,4 5 113,-6-1 0,0 2-207,0 2 1,-6-2-215,-2 3 1,-2 0 92,2 0 1,-3 4 125,3-5 0,-2 1 501,2-5-254,-3 1 169,10-1-260,-10 0 0,9-3 310,-2-1-18,3-5-128,1 2-146,0-5 1,1 4 174,3 0 234,-2 1 0,9-5-179,-3 0 1,-1 0-22,1 0 0,2 0-98,6 0 0,-2 0-19,3 0 0,0-6-178,0-2 1,4 1-209,-5-1 1,5 3-869,-5-3 0,1 5 601,-5-1 0,-3 2 128,-1-3-11,-5 4 284,2-4 0,-21 10 0,-5 2 0</inkml:trace>
  <inkml:trace contextRef="#ctx0" brushRef="#br0" timeOffset="26">2072 16173 8437,'0'-13'-597,"-2"1"406,-2-1 1,3 1 134,-3 0 42,-3-1 3,5 6 700,-3-4-89,-1 10-410,5-10 1,-6 5 90,3-2 1,1-1 822,-5 4-619,5 1-90,-8 4-69,10 0-166,-10 0 0,4 2-57,-6 2 0,1 7-51,0 5-44,-1 12 0,1-6 19,-1 11 0,1-1 83,0 1 1,3 7-202,1-3 0,5-1 51,-1-3 1,3-1-62,1 1 1,1-3 85,3-5 1,3 0-62,6-1 1,-1 0 89,0-4 1,1-2-20,-1-5 0,2-1-87,3 1 0,-4-2 13,4-3 1,2 1-74,2-4 0,-2-1 76,2-4 1,-2 0-132,2 0 1,2 0 91,-2 0 0,2-6-98,2-2 0,-4-3 124,0-1 0,-2-1-10,1 1 1,0 1 32,-4 2 1,-2-2-47,3 3 1,-4-3-99,0-1-5,-1-1 122,1 1 0,-5 1-56,0 3 806,-5 2 1,2 5 231,-5-3-51,0 2-313,0-3-127,0 5-412,0 0 196,6 0-167,-5 0 1,6 0 230,-3 0-167,-2 0 1,5 0 152,-3 0-125,-3 0 0,6 0 199,-3 0-201,-2 0 1,4 0-62,-1 0 0,-3 0 66,7 0 0,-7-2-19,3-2 1,-3 1 12,2-5 1,-1 4-132,5-4 0,-5 0 206,1-5-108,-2 1 1,2-1-212,0 1 1,0-2 142,-4-2 1,0 2-7,0-3 0,0 3 39,0 2 0,-4 0 23,0-1-45,0 1 1,0-1 212,-1 1 1,0 5 155,1 3-85,2-3 0,-4 6 114,1-3-177,4-3 25,-5 5 47,6-3-361,0 5 200,0 0-402,-5 0 139,4 0 0,-5 5 26,6 4 1,-1 2 104,-3 1 1,1 0-30,-5 1 1,5 3 170,-1 1 1,1 4-103,-1-5 1,2 6 123,-2-1 0,3-2-135,1 2 0,0-5-29,0 5 0,1-4-8,3 3 1,3-5-24,6 2 1,-5-3-11,0-2 1,5-1-21,3-3 0,1 2-93,-5-6 0,2 4 77,2-3 1,-2-1-25,3-4 1,1-6 47,-2-2 1,5-3-11,-5-1 1,1-2 1,-5-3 0,1 2-3,-1-6 1,-1 5 91,-3-5 0,2 2-33,-6-2 1,0-2 34,-4 2 0,0-2-62,0-2 0,-5 4 140,-3 1 1,-3 4-80,-2 0 0,1 2 193,-1 2 0,1 3-126,0 1 1,-5 5-53,0-1 0,1 3-182,4 1 1,-1 0-202,1 0 0,-1 4-724,1 0 0,1 6 514,3-2 1,-2 3-997,6 1 0,0 2 702,4 3 0,1-3-11,3 2 840,9-2 0,6 4 0,6 1 0</inkml:trace>
  <inkml:trace contextRef="#ctx0" brushRef="#br0" timeOffset="27">2890 16222 6832,'7'-12'-777,"-1"4"3616,-6-1-1990,0 7 1,0-5 351,0 3-484,0 2-589,0-3 0,0 6 203,0 3 0,0 3-33,0 5 0,4 5-251,0 0 1,4 5 170,-3-2 0,4 0-149,-1 0 0,-1 0 38,2 0 0,-1 2-141,4-5 0,-3-1-84,-1-3 0,0-1 17,5 1 1,-5-2 186,0-3 1,-4-1 24,4-3 31,1-3 0,3 5-76,1-6 1,-5 0 236,0 0 1,0-4-127,5-1 1,-5-4 166,0 1 1,-1-5-60,1-3 1,3 0 49,-2-4 0,-2 0-99,1 0 0,-5-4 0,1 4 0,-3 0 117,-1 0 0,0 3-92,0-3 0,0 4 201,0 0 0,0 2-133,0 2 1,-4-1 408,0 1-252,-6-1-1,9 1-196,-10 0 1,9 3 16,-2 1 210,3 5 63,-5-8-1630,5 10 687,-4-5-2076,5 6 1910,0 0 0,0 0 0</inkml:trace>
  <inkml:trace contextRef="#ctx0" brushRef="#br0" timeOffset="28">3734 15763 8044,'7'-12'350,"-2"0"-174,1-1 1,-5 5 54,3 0 0,-2 4 498,-2-5-498,0 6 0,-2-6-99,-2 5 0,2-5 113,-7 5 1,5 0-1,-4 4-89,0-5 0,-5 3-134,1-2 0,-1 3-77,1 1 0,0 0 153,-1 0 1,1 4-204,-1 0 1,1 6 30,0-2 1,3-1-24,1 1 0,0-4 10,-5 5 1,2-5 76,3 4-2,-3-5-9,4 8 0,-1-10 449,0 3-234,5 3-97,-3-6-50,6 10 0,0-4 47,0 6 1,2-1-34,2 1 1,1 5 89,4 2 0,2 4-65,-3 0 1,-1 5-1,1 0 0,-4 6 28,4-2 1,-1 3-35,2 1 1,0-1-77,-5-3 1,6 1 77,-2-5 1,-1-1-80,2-8 1,-1 2 145,4-5-88,1-1 1,-1-4-120,0-4 1,1 1-197,-1-4 1,1-1-400,-1-4 0,5-4 329,-1-1 0,6-6-671,-1-1 1,-2-6 410,2-7 0,-1-1 584,5-3 0,0-3 0,0-5 0</inkml:trace>
  <inkml:trace contextRef="#ctx0" brushRef="#br0" timeOffset="29">3995 15627 8044,'0'-7'2107,"5"2"-1963,-4 5 1,10 1 191,-2 3 69,-4 3 1,10 5-36,-2 1 1,2 1-155,-3 2 1,2-1 28,3 6 1,-2-5-430,6 5 0,-6-4-170,1 3 0,2-5-412,-1 2 1,3-5 267,-3-3 1,1 0-340,-2-5 0,-2 1-283,3-5 1120,-4 0 0,0 5 0,-1 2 0</inkml:trace>
  <inkml:trace contextRef="#ctx0" brushRef="#br0" timeOffset="30">4404 15565 8044,'-12'5'1829,"-1"8"-1327,1 8 0,-5 7-120,1 6 1,-6 3-350,1 4 0,2-1 127,-2 6 0,6-7-1122,-2 3 0,3-9 535,2-4 1,5-3-1251,3-1 1677,3-6 0,1-1 0,0-6 0</inkml:trace>
  <inkml:trace contextRef="#ctx0" brushRef="#br0" timeOffset="31">4751 15763 8020,'7'14'804,"-3"3"0,-2-2-576,-2 6 1,-6-1-273,-2 5 0,-5 4-300,-3 0 0,1 0-508,-6-4 0,6-2 476,-2-2 0,5-3 376,4-6 0,-3 0 0,4 1 0</inkml:trace>
  <inkml:trace contextRef="#ctx0" brushRef="#br0" timeOffset="32">4975 15354 8180,'0'-7'2529,"5"2"-1916,-4 10 1,9 2-147,-6 6 1,2-1-224,-2 0 1,-1 1-554,5-1 0,-4 1-192,4-1 1,-1 0-557,1 1 0,4-5-1267,-4 0 2324,3-5 0,7 3 0,1-6 0</inkml:trace>
  <inkml:trace contextRef="#ctx0" brushRef="#br0" timeOffset="33">5272 15304 8180,'0'-6'987,"0"0"0,-1 6-423,-3 0 1,-3 7-159,-6 5 0,-3 1-294,-1 3 1,-1 4 162,2 0 1,2 0-750,-2 0 1,-1-3 301,5 3 1,-3-4 279,6 0 0,0-2-576,0-2-2248,4 1 1440,5-1 700,0-5 522,0-1 1,1-6-393,3 0 1317,-2 0-742,9 0 1,-9 0-18,7 0 483,-6 0 2205,8 0-2046,-5 5 0,3 2-157,-1 5 1,-4 6-283,4 3 0,-5-2-40,1 2 1,-2-5-32,-2 5 1,4-2-1,0 2 1,0-3-869,-4-6 1,0 1 407,0-1 0,1-1 60,4-3 222,-4 4-3066,4-11 147,-5 4 1702,0-5 1151,0 0 0,6-11 0,1-2 0</inkml:trace>
  <inkml:trace contextRef="#ctx0" brushRef="#br0" timeOffset="34">5409 15180 8218,'0'-12'267,"1"4"-195,3 0 1,2 3-46,2-3 0,3 5 423,-3-1 1,-1-1-89,1 1 0,1-2-196,3 2 1,-4 3 48,1-4 0,-1 4 555,4 1-630,1-5 0,-1 3-18,1-2 1,-5 3-90,0 1 1,-4 0 262,5 0-154,-7 0 153,9 0-165,-9 0 0,5 0 91,-3 0 323,-3 0-313,5 5 1,-6 2 57,0 5 1,4-3-106,0-1 1,0 4 24,-4 5 0,1 4 139,4-5 1,-4 6-64,3-1 1,-1 6-43,1 2 1,-3 4 30,3-4 1,2 4 237,-2-4 1,4 4-60,-3-4 1,4 4 98,-1-4 0,-1 0 20,2-4 0,-3 4 124,3 0-457,2 0 461,-10-10-230,10 5-160,-9-11 0,7 5 274,-5-5-307,0-6 0,-4 0 82,0-3-314,0-3 255,0 5-61,0-6-2423,-11 0 1157,3 0 614,-15 0-2354,3 5 1369,-4-4 459,-7 5 939,-6-6 0,-13 6 0,-6 0 0</inkml:trace>
  <inkml:trace contextRef="#ctx0" brushRef="#br0" timeOffset="35">6352 15218 8101,'-7'-7'391,"1"1"0,5 2 1576,-3 0-863,2 0-517,-3 4 1,10-2 144,4-2-434,2 3 1,5-10-238,1 3-16,5 2 0,-4-5 46,2 3 1,4-3-94,-4-2 1,2 5 201,-1 0 1,1 1 36,-5-1 0,-1-2-2064,-3 6-2577,-1 0 4404,0 4 0,-10 5 0,-4 2 0</inkml:trace>
  <inkml:trace contextRef="#ctx0" brushRef="#br0" timeOffset="36">6389 15453 10896,'12'0'969,"1"0"-727,-7-5-177,11 3 116,-9-9 1,16 5 59,-4-7 1,5-3-703,4-1 1,-1-1-2068,5 2 2528,0 2 0,4-10 0,0 5 0</inkml:trace>
  <inkml:trace contextRef="#ctx0" brushRef="#br0" timeOffset="37">7183 14932 8141,'-7'0'2171,"-4"-5"-1659,9 4-123,-9-5 0,9 6 184,-7 0 0,5 0-78,-4 0 131,5 6-324,-2 0 1,1 8 42,-1 3-165,1-3 1,4 9 20,0-2 1,0-2 38,0 2 1,0-2-94,0 2 0,6 1 123,2-6 1,2 1-30,-2-5 0,4-4 120,1 1-414,-1-7 1,6 8-355,-5-6 0,0 0 100,4-4 244,-3 0 1,4-5-12,-6-4 0,0-2 98,1-1 0,-1 0-7,1-1 1,-2-3-6,-3-1 1,2-3 143,-6 3 1,0-5-116,-4 1 1,0-1 143,0 2-148,-6 2 0,-1 5-39,-5 1 0,0 1-79,-1 3 1,-3-2-232,-1 6 1,-5 0 217,1 4-2152,-2 5 998,-2 2 1248,0 5 0,0 6 0,1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291"/>
    </inkml:context>
    <inkml:brush xml:id="br0">
      <inkml:brushProperty name="width" value="0.05292" units="cm"/>
      <inkml:brushProperty name="height" value="0.05292" units="cm"/>
      <inkml:brushProperty name="color" value="#FF0000"/>
    </inkml:brush>
  </inkml:definitions>
  <inkml:trace contextRef="#ctx0" brushRef="#br0">14614 4998 7947,'0'-12'0,"0"3"871,0 1-141,0 5 217,0-2-348,0 5 1730,0 0-2029,0 5 1,5 4 203,3 7 1,2 4-100,-2 4 0,7 1-12,-2 0 0,2 4-119,-3 0 1,2 0-40,3-4 0,-4-1-54,4 1 1,-2 0-248,2 0 1,-3-5-247,2 1 0,-2-6 273,-2 2 0,-3-3-636,-1-2 1,-1-4 81,1 1-511,3-1 715,-10-1 0,5 0-1824,-6-3 1602,0-3 1,0 3 610,0-8 0,-6-3 0,-1-5 0</inkml:trace>
  <inkml:trace contextRef="#ctx0" brushRef="#br0" timeOffset="1">14961 4973 9407,'0'-7'982,"-6"2"0,4 10-428,-7 4 1,0 6 0,-6 3 494,-2 1-631,-5 7 139,8 0-250,-9 10 1,3-5 40,-4 2 1,3 2 476,0-1-683,1 1 85,-5-3 342,0-2-270,6-5 0,1-1-19,5-4 0,1-2-13,0-5-39,-1-1-241,6 0 1,2 1 240,-1-6-1361,5-2 332,-5-5 550,6 0-2843,0 0 1,11 0 3093,6 0 0,5-16 0,3-5 0</inkml:trace>
  <inkml:trace contextRef="#ctx0" brushRef="#br0" timeOffset="2">15333 5234 7891,'-7'0'1561,"2"-2"-1742,5-2 120,0 3 28,5-5 0,-2 6 574,5 0 1,5-4 1865,3 0-1670,6-6-367,-3 9 1,2-6-30,0 3 1,0 3 76,3-3-398,-4 2 196,3 2-370,-9 0 0,4 0 368,-6 0 1,1 0-104,-1 0 0,0 0 79,1 0 1,-5 0-286,0 0 1,-4 0 13,5 0-840,-7 0-337,4 0-799,-6 0 2057,0 0 0,-11 0 0,-3 0 0</inkml:trace>
  <inkml:trace contextRef="#ctx0" brushRef="#br0" timeOffset="3">15073 5445 9424,'-6'12'1000,"5"0"-982,-3 1 1,2-1-45,2 1 0,0 0 125,0 4 1,0-3-363,0 2 0,0-6 210,0-2 1,4-4 170,0 5 0,6-7 18,-2 2-1400,3-2 1,2-4 1263,-1-2 0,1-3 0,-1-5 0</inkml:trace>
  <inkml:trace contextRef="#ctx0" brushRef="#br0" timeOffset="4">15110 5221 7986,'-13'-7'97,"6"2"1,1 5-73,1 0 277,4 0-278,-4 0 0,6 1-83,3 3 59,8 3 0,8 6 0,5-1 0</inkml:trace>
  <inkml:trace contextRef="#ctx0" brushRef="#br0" timeOffset="5">16028 5544 9363,'5'-13'1048,"2"1"-831,6-6 53,4-1-53,-3-6-356,10 0 0,-5-5 174,6-3 1,0 1 208,-1-1 0,1 0-28,0-4 0,-6 0-740,-2-1 0,-3 3 250,-2 1 1,-4 4 147,1 5 0,-7 2 442,2 2 0,-1 3 61,1 6 125,-2 5-96,3 2 33,-5 5-105,0 0-366,0 11 1,-1-2-33,-3 12 1,2-5 140,-2 5 1,3-2-506,1 2 0,0 1 481,0-5 1,1-1-208,3-3 0,2-5 56,2 0 1,3-4-254,-3 5 0,-1-7-84,2 2 1,-1-2 319,4-2 0,1-2-25,-1-2 1,1-3-19,-1-5 1,0 0 128,1-1 0,-1-5-88,1-2 1,-5-4 0,-1-2 215,-2-3 1,3 3 403,-3-3 0,0 7-41,-1 1 398,-2 6-171,3-3-138,-5 11-110,0 2-277,0 5 1,0 1 82,0 3 0,0 4-241,0 9 1,0 2-538,0 6 1,0 0 350,0 0 1,4 0-784,0-1 0,2 0 460,-2-4 1,-1 2-209,5-5 1,-1 1 710,1-2 0,9-2 0,-3 4 0</inkml:trace>
  <inkml:trace contextRef="#ctx0" brushRef="#br0" timeOffset="6">16809 5097 10909,'2'11'1184,"2"-2"1,-1 2-1108,5-3 1,-4 3 55,4 1 1,-1 1 81,1-1 1,3 1 0,-2-1 0,2 0-484,1 1 1,1-2-276,-1-3 0,-4 2-1491,0-6 1474,1 6 0,3-8-100,1 7 660,-7-7 0,5 4 0,-4-6 0</inkml:trace>
  <inkml:trace contextRef="#ctx0" brushRef="#br0" timeOffset="7">17057 5060 7890,'0'-12'2234,"0"5"-1718,0 1-150,0 6 728,0-5-466,0 3-206,0-3 0,-5 5 322,-2 5 0,-5 4-295,-1 7-233,-5 9 0,-1 7-722,-6 5-1960,0 0 1,1 0 2668,-1 1 0,1 3-203,4 0 0,-4 1 0,5-5 0</inkml:trace>
  <inkml:trace contextRef="#ctx0" brushRef="#br0" timeOffset="8">19179 4924 9897,'12'0'391,"1"0"0,-1 1 723,0 3-750,1 9 1,1 2-20,2 5 0,-1 1-88,6 4 0,-6-2 85,2-2-113,-4 2-234,5-3 1,-8-1-300,2-2 357,-2-4-132,2 0 1,-3-1-270,-1 1 366,-5-7-130,8 0 247,-10-1-310,5-3-592,-6 3 302,0-5-549,0 0 1,0-5-1,0-2 1</inkml:trace>
  <inkml:trace contextRef="#ctx0" brushRef="#br0" timeOffset="9">19476 4961 8066,'-6'-6'1341,"0"5"-578,6-4-459,0 5 1,0 1-85,0 3 1,0 3 400,0 5 0,1 6-173,4 3 0,-4-2-326,3 2 0,-3-2 52,-1 2 1,-4 1-45,0-6 0,-1 5 51,1-4 0,2-1 39,-2-3 0,1-2-112,-1-3 1,1 2 8,-5-6 0,5 1 232,-1-1 2,3-2-290,-5 3 1,4-5 248,-7 0-154,7 0-6,-10 0 0,10 2-169,-7 2 1,5-3 245,-4 3-142,5-2 1,-4-1-207,3 3 145,3-3 0,-6 6 76,3-2-50,2 1 0,-4 7 180,1-1 0,4 1-4,-3-1 1,3 0-124,1 1 1,0-5 7,0 0 0,-2-1 54,-2 2-60,3 2-72,-5-10 103,6 10-51,0-4 0,0 1-27,0 0 50,-5-5-173,3 8 188,-3-9-37,5 3 9,0-5-267,0 6 0,0-5 281,0 4-30,0-5-2213,0 0 312,-6 0 1,3-1-2627,-5-3 4448,5 3 0,-13-16 0,2 3 0</inkml:trace>
  <inkml:trace contextRef="#ctx0" brushRef="#br0" timeOffset="10">19625 5345 10982,'-5'7'775,"3"4"-552,-2-2 0,-1 2 537,1 1 1,-5 5 36,5-1-1,-4 1-604,4-5 0,0-4 200,4 1-1006,0-1 516,0 4-164,5-5 1,2 3 178,5-6 1,1 0-1278,-1-4 0,1-4 567,-1 0 1,1-4 792,-1 3 0,0-10 0,1 1 0</inkml:trace>
  <inkml:trace contextRef="#ctx0" brushRef="#br0" timeOffset="11">19749 5172 7964,'-5'-13'3712,"3"6"-2602,-3 2-314,5 5-2676,0 0 0,5 1 1894,4 3 0,3-1-14,5 6 0,2-1 0,6 4 0</inkml:trace>
  <inkml:trace contextRef="#ctx0" brushRef="#br0" timeOffset="12">20196 5234 15124,'12'0'1141,"5"0"-398,-1 0 1,5 0-273,-4 0 0,5 0-26,-2 0 1,2 0-104,-1 0 1,-2 0 107,-2 0 1,-3 0-320,2 0 1,-3-2 343,-5-2-2026,3 3 1087,-10-5-962,10 6 697,-9 0 729,-2 0 0,-18 6 0,-8 1 0</inkml:trace>
  <inkml:trace contextRef="#ctx0" brushRef="#br0" timeOffset="13">20581 5655 7891,'0'-12'0,"0"4"1428,0 0-633,0-1-400,0-3 1,0 5-180,5-10 0,2 9 242,5-15-296,1 3 0,5-4 161,2-1-683,4 0-121,1 0 606,-1 0-330,1 1 209,0-7 0,4 5-525,0-3 435,-6-3 1,-1 2-70,-5-3-70,-1-3 1,-3 10 38,-1-3 1,-5 8 586,-3 5 0,-1 4-8,1 3 477,-2-2-216,3 10-255,-5-5 1,-1 9 185,-3 5 1,1 2-237,-5 11 1,3 1-341,-3 7 1,5-5 76,-1 1 1,3-1-319,1-8 1,4 1 170,0-5 0,6-1-130,-2-3 1,4-2 94,5-6 0,-2 0 2,6 0 1,-2 0-883,2 0 1,1-7 399,-6-5 0,5-1 154,-4-3 1,-1 1 149,-3-2 0,-2 2 127,-3-6 0,2-1-71,-6-7 1,0 3 236,-4-3 0,4 4 236,0 5 0,0-2 1006,-4 5 1223,0 1-1208,0 3-163,0 6-714,0 2 0,-1 6-158,-3 3 0,2 7-28,-2 6 1,3 6-168,1 2 0,0 0-1190,0 4 0,0-3 732,0-1 1,1-5 307,3 1 0,-1-6-42,5 2 0,1-3 144,3-2 0,0 0 0,1 1 0</inkml:trace>
  <inkml:trace contextRef="#ctx0" brushRef="#br0" timeOffset="14">21325 5159 7989,'0'-7'3632,"0"2"-2816,0 5 1,0 5-310,0 4 1,0-2-418,0 1 1,4 0 36,0 5 1,4-1-989,-3 0 0,4-3 177,-1-1-771,3 0 0,2 3 210,-1-3 1245,1 4 0,-1-11 0,0 4 0</inkml:trace>
  <inkml:trace contextRef="#ctx0" brushRef="#br0" timeOffset="15">21610 5147 7989,'-7'0'1998,"-4"0"-1410,3 0 0,1 1-160,-1 3 1,-5 5-30,-3 7 0,-1-2-358,5 3 1,0-2 44,-1 1 1,1-2-877,-1 3 1,2-4 226,3 0-2095,-3-1 1490,10 1 1168,-10-1 0,9 0 0,-3 1 0</inkml:trace>
  <inkml:trace contextRef="#ctx0" brushRef="#br0" timeOffset="16">21436 5308 7989,'7'-1'0,"-2"-3"134,-4 2 204,-1-3 245,0 5 1,0-2 307,0-2-168,0 3-244,0-5 176,0 6 1378,0 0-1431,0 6 1,0-3 281,0 5 0,0 0-343,0 5 1,0 3 33,0 1 0,0 1-162,0-2 1,-4 2 256,0 3 1,-1 1-231,5-6 1,-1 5 389,-3-4-488,3 5-186,-5-3 1,6 0-3,0-2 217,0-9-1075,6 3 622,-5-10 87,4 5-82,-5-6-7277,0 0 7354,0-6 0,-5-6 0,-2-7 0</inkml:trace>
  <inkml:trace contextRef="#ctx0" brushRef="#br0" timeOffset="17">11252 15304 8046,'-6'-6'-365,"6"1"351,0 4 0,15 5 228,-2 0 0,7 2 741,1-2-669,8-3-502,3 10 629,5-9-164,0 9 1,6-8 118,2 5-9,4-5-244,6 8 1,-3-4 54,6 5 1,4-4-68,4 0 0,-30-5 0,0-1-164,-1 2 0,0 0 0,34-1 125,-34-1 1,0 0-1,3-1 1,0-1-55,3 0 0,1 0 1,1 0-1,-1 0-132,2 0 0,-1 0 1,-1 0-1,-1 0 204,0 0 1,1 0 0,-3 0 0,2 0-57,2 0 0,0 0 1,-1 0-1,0 0 23,4 0 1,-1 0 0,-3-2-1,-1 0 6,-1 0 0,-1 0 1,-1 0-1,0 0-126,-1 1 0,0 2 0,0-1 0,0 0 167,1 0 0,-1 0 1,33 0 121,0 0 67,-10 0-222,-24 0 0,-1 0 0,23 0 428,8 0-390,-2 0 1,-4 0-1,1 0 222,1 0-162,-8 0-21,7 0 1,-12 0 70,1 0 1,-1-2 64,1-2 1,0 1-43,-1-5 1,0 4-30,-4-4 1,-2 4 226,-6-5 1,-4 7-244,0-3 1,-5 0 426,1 1 1,-7 0-420,-2 4 1,-3-4 338,4-1 0,-6 1-320,1 4 1,-2 0-46,-2 0-925,1-5 302,-1 3-169,-5-3-951,4 5 756,-9 0 173,3 0 129,-5 0 514,0 0 0,-11 11 0,-3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309"/>
    </inkml:context>
    <inkml:brush xml:id="br0">
      <inkml:brushProperty name="width" value="0.05292" units="cm"/>
      <inkml:brushProperty name="height" value="0.05292" units="cm"/>
      <inkml:brushProperty name="color" value="#FF0000"/>
    </inkml:brush>
  </inkml:definitions>
  <inkml:trace contextRef="#ctx0" brushRef="#br0">27416 17797 15413,'-13'0'-697,"5"0"743,0 0 113,5 0 1,-8 0-1216,3 0 834,2 0 1,-1 0 255,3 0 176,3 0 3,-5 0-172,6 0 1254,0 0-814,6-5 1,1 3-208,5-2 0,-3-1 114,-1 1 1,0 0-216,4 4 0,5-5 79,0 1 1,5-1-15,-2 1 0,4 2-128,1-2 1,-1-1 24,1 0 0,0 0-199,0 1 1,0 2 21,-1-2 1,1 3-155,0 1 0,-4 0 106,-1 0 1,1 4-108,4 0 0,0 0 127,-1-4 0,1 4-61,0 1 0,0-1 135,0-4 0,-2 0 42,-2 0 0,2 0-76,-2 0 30,-3 0 37,5 0 0,-3 0 157,4 0 1,-3-4 47,0-1 0,-1-3-12,5 4 1,0-1-29,0 0 0,0 4-64,-1-3 1,0 3-62,-3 1 1,2 0-23,-2 0 0,-2 0 26,2 0 1,-2 0 9,2 0 1,2 0-138,-2 0 1,2 0-39,2 0 1,4 0 52,0 0 1,1-5 113,-1 1 0,3 0-3,5 4 0,-1-4 28,-3 0 0,3-4 20,-3 3 0,1 1-46,-1 4 1,2-4 30,-6 0 0,-2 0-89,-6 4 0,3 0-49,-4 0 1,-1 0-126,2 0 0,-4 4 65,3 0 0,-3 2-120,4-2 1,-5-3 61,5 3 1,-2 2 12,2-2 1,2 0 119,-2-4 0,2 0 67,2 0 0,0 4-63,0 0 1,0 1 44,-1-5 0,1 0 252,0 0 1,1 0-122,3 0 0,-3 0-14,3 0 0,-7 1-91,-1 3 0,-2-3-164,2 4 1,2-4 118,-2-1 1,3 4 4,0 0 1,-3 0-45,0-4 0,-1 4-96,5 1 0,4-1-60,0-4 179,0 0 10,-4 5 0,4-3 116,0 2 0,1-3-113,-1-1 1,-3 0 72,3 0 1,-3 0 18,-1 0 0,0 0 47,0 0 0,0 0-86,-1 0 1,-3 2-119,0 2 0,-2-3-22,2 3 0,-2-1-43,-2 1 0,-2-3 2,5 4 0,-4 0 12,0-1 1,2 0 66,-1-4 1,-1 0 9,-4 0 232,6 0-46,-4 0 1,4 0-52,-6 0 1,1 0 43,-1 0 0,1 0-44,-1 0 68,1 0 0,-2 2-64,-3 2-551,3-3 240,-4 5-339,5-6 546,1 0 1,-1 0-9,0 0 0,-3 4-202,-1 0 0,2 0 336,6-4 0,-2 0 12,2 0 0,0 4 69,0 0 1,2 1-167,3-5 1,2 0 289,-2 0 1,2 4-404,2 0 0,0 0 35,0-4 0,-1 4 151,1 0 0,0 0-108,0-4 1,-2 5-67,-2-1 0,1 0 131,-5-4 0,1 1-175,-2 3 0,-2-2 46,2 2 1,-2-3 132,-1-1 1,-1 0-43,0 0 1,1 0 35,-1 0 1,1 0-43,-1 0 1,0 2 28,1 2-82,-1-3 0,1 5 1,-1-6 0,-4 0 250,1 0-187,-1 0-47,4 0-6,1 0 1,-1 0 1,0 0 0,-3 1-83,-1 3 1,0-3 69,5 4 1,-1-4 69,1-1 0,3 0-51,1 0 0,-1 0-9,-3 0 0,-5 0-59,0 0 0,0 0 38,5 0 263,-1 5-244,1-3 0,-1 3-68,0-5 1,-3 0 219,-1 0 1,-4 0-150,4 0 360,-5 0-228,8 0-58,-10 0 1,6 0 111,-2 0 37,-4 0 1,6 0-29,-3 0 1,-1 0-94,5 0 0,-4 0 11,4 0 1,-4 0-35,5 0 1,-5-1 24,4-3 0,0 2 88,5-2 0,-5 3-84,0 1 0,1-4 59,3 0 0,-4 0-209,1 4 1,-5 0 30,4 0 0,-4 0-21,4 0-1,-3 0 6,3 0-151,-5 0 0,3-2 533,-1-2-221,-4 3-243,4-5 251,-5 6-5693,0 0 3501,6 6 1862,6 6 1,2 7 0,4 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31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7877 16359 8233,'-6'-6'10,"-6"-1"1,10-1 169,-7 0 1,7 4 397,-2-5 415,2 7-350,2-4-143,0 1-233,0 3-180,0-3 0,-4 12 227,0 5 1,0 2-34,4 6 0,-2 7-31,-2 6 0,3-2-67,-3 2 0,2 2-186,2 6 1,-4-2 103,0 2 1,0 3 52,4 2 0,0-2-2,0 1 1,0-1 30,0 2 0,4 1-35,0-6 0,0-1 31,-4-7 1,5 3-133,-1-3 1,4-1 88,-4 1 0,4-6-354,-4 2 1,5-7-16,-5-1 1,4-6-5,-4 2 1,5-4-229,-5 0 0,1-1 199,-1 1 0,-2-5-1020,2 0 450,-3-5 100,5 2 400,-5-5 1,5-1-518,-6-3 853,-6-3 0,-1-16 0,-5-4 0</inkml:trace>
  <inkml:trace contextRef="#ctx0" brushRef="#br0" timeOffset="1">7915 16470 7968,'0'-12'1014,"0"5"-922,0-4 0,5 8 7,3-5 0,8 4 60,0-4 0,6 1-9,-1-2 1,4-2-38,4 3 1,1-2 14,3 2 0,4-1 232,0 4 0,2-4-109,7 1 1,-4 2-114,8 2 1,-6-2-76,10 2 0,-2 0-391,6 4 0,3 0 320,-3 0 0,-2 0-179,2 0 0,-4 0 52,4 0 0,-5 0 149,5 0 0,6 0 126,6 0 0,-34 0 0,1 0-116,0 0 1,0 0 0,3 0-1,-1 0-22,0 0 1,1 0-1,0 0 1,0 0 35,-1 0 0,0 0 0,1 0 1,1 0-204,3 0 1,-1 0 0,0 0 0,0 0 201,-2 0 0,0 0 0,3 0 0,-1 0-4,1 0 0,-1 0 1,0 0-1,1 0 21,1 0 0,1 0 1,-2 1-1,0-1-16,0 3 0,-1-1 0,-1-2 0,0 1-15,1 1 1,1 0 0,-2-1-1,0 1 7,3 0 0,1 0 0,-2-1 0,-1-1-12,-2 2 1,0 1 0,2-1-1,0 1-14,-2-1 0,1 0 0,0 2 0,1 0-66,0-1 1,1-1-1,-1 0 1,-1 1 64,0-1 1,-1 0-1,4-1 1,0 0-11,-2 0 1,1 2-1,0-1 1,1 1-24,-1-1 0,-1 0 1,0 1-1,1-2 24,-1 0 1,1-2 0,1 1 0,1 0 38,-1 0 1,1 0-1,1 0 1,1 0-42,-3 0 1,1 0 0,-1 0-1,-1 0 1,-2 1 0,-1-2 0,1 0 0,0-2 76,-3 1 1,1 0 0,0-1 0,1 1 116,-4-1 0,0 2 1,2 0-1,0 0-247,-4-1 0,0 0 0,1 1 1,0 1 115,34 0 0,-34-2 1,-1 0-80,32-3 0,-30 3 1,0 0 58,33 2 1,-34 0 0,0-1 46,30-3 1,3 2-44,-32 0 0,1 0 0,-1 1 0,0 0-198,0-2 0,0 1 0,1 2 1,-1-1 48,0-1 1,0 0 0,1-1 0,-1 0 90,0 1 0,0 0 0,0-1 0,1 1 29,-1-1 0,0 2 0,0 0 0,0 0 50,1-1 0,-1 0 0,0 1 0,0-1 26,1 0 0,-1 0 0,-1 1 0,1 1-48,-2-2 0,0 0 0,4-1 0,-1 0-2,-1 1 1,1 0-1,1-2 1,0 0-10,1 2 1,-1 0 0,-1-1 0,0 0-49,1 1 1,0 0 0,0 1 0,-1-1 29,2-2 0,-1 0 0,1 2 0,0 0-2,1-2 1,1 0 0,0 1 0,0 1-18,-3-2 1,0 0 0,5 1 0,1-1-215,-2 0 1,0 0 0,2-2 0,0 1 204,-2 1 0,1 0 0,-1 0 0,1 1 18,-1-1 0,0 0 0,3 0 0,-1 1-4,1-1 1,-1-1-1,1 0 1,-1-1-2,-1 2 0,-1 0 0,1-1 1,-1 0 27,0 1 1,1 0 0,1-1-1,1-1 14,-1 2 1,1 0-1,-1-1 1,1 0 79,-3 1 1,1 0-1,-2-1 1,1 0-52,-2 3 0,1 0 1,1-2-1,-1 0-39,0 2 0,-1 0 0,1-1 0,0 0 8,-1 1 1,1 0 0,0 1 0,0 1 7,-3-2 1,0 0-1,3 1 1,-1 0-124,-2 1 0,1 0 0,-1 0 0,0 0 65,-1 0 0,-1 0 0,-1 0 1,1 0-7,33 0 0,-33 0 1,-1 0 25,34 0 0,-34 0 0,0 0-5,34 0 0,-33 0 0,-1 0 50,35 0 1,-2 0 96,1 0 0,-5 0-71,1 0 1,-3 0-42,-1 0 1,-1 0 11,-3 0 0,-3 0 33,-5 0 0,-6 0 245,-3 0 0,0 4-328,-3 1 0,0-1 247,-9-4 1,3 0-240,-7 0 1,5 0 457,-9 0 1,1 1-459,-6 3 0,-2-2 217,3 2 0,-8-3 212,-1-1-220,-5 0 182,3 0-65,-6 0-680,0 0 304,5 6 1,-2 0 403,5 7 1,-5-5-265,1 0 0,2 1-48,-2 3 0,4 5 38,-4-1 0,2 2-17,-2-1 1,-3-2 99,3 5 0,-1 1-70,1 4 0,-2 0-90,2-1 0,-3 1-16,-1 0 0,0 0-19,0 0 1,0 4 17,0 0 1,0 1-14,0-1 0,0-3-49,0 3 0,0 1 80,0-1 0,0 0-22,0-4 1,0 1 14,0 3 0,0-4 227,0 0 0,0 2-83,0-6 0,0 5-94,0-5 1,-4-2 0,0 2 0,0-5 23,4 5 1,0-6-222,0 2 1,-2 1 129,-2-2 0,3 1-82,-3-5 0,2 0 124,2 1 0,0-1-6,0 1 1,0-5-35,0 0 0,0-4-16,0 5 119,0-7 289,0 4 101,0-6 1210,0 0-1365,-5 0-450,3 0 0,-4 0-135,1 0 0,-1 0 43,-7 0 0,1 0 83,-1 0 1,1 0-79,0 0 0,-5 0 108,0 0 0,-3 0 42,3 0 0,-5 1-38,2 3 1,-5-2-16,-4 2 0,1-3-38,-5-1 0,0 4 86,-4 1 0,-2-1-161,-2-4 1,1 0 83,-6 0 0,1 0-160,-5 0 1,-5 0-127,-3 0 1,-2 0 270,-2 0 1,-5 0-130,1 0 0,29 0 0,-2 0 356,2 0 0,0 0 0,-2 0 0,-1 0-60,1 0 1,0 0-1,-2 0 1,1 0 49,-4 0 0,1 0 1,-1 0-1,0 0-40,-2 0 1,1 0 0,-3 0-1,0 0-35,-3 0 1,-1 0 0,-1 0 0,0 0-412,-3 0 0,0 0 1,-1 0-1,-2 0 386,2 0 1,-1 0 0,-1 0 0,-1 0 26,0 0 0,0 0 1,0 0-1,-1 0-34,-5-1 0,0 2 0,2 0 0,-1 2-16,-1-1 0,0 0 0,1 2 1,-1 0 41,0-2 0,0 0 1,-2 2-1,1 1-374,0-3 1,1 0-1,1 2 1,-1 0 424,0-2 1,0 0-1,1 2 1,-1 0-60,0-2 0,0 1 0,-2 1 0,1 0 18,1-2 1,0 0 0,0 1-1,1-1-9,-2 1 1,1-1 0,0-2 0,0 1 26,-2 1 1,-1 0-1,1 1 1,0 0-24,0-1 0,0 0 1,1 0-1,1 1 0,0 0 1,0-2 0,2 0 0,0 0 98,-3 1 1,1 0 0,3-1 0,0-1-21,-2 0 0,1 0 0,2 0 0,0 0-204,2 0 0,0 0 0,0 0 0,0 0 151,0 0 0,1 0 1,1 0-1,1-1-6,-3-1 1,0 0 0,1 1 0,0 0 19,1-1 0,0 0 0,1 1 0,1-1-41,0 0 1,0 0 0,0 2 0,-1-1-8,-3-1 1,0 0-1,1 1 1,1 0-7,2 1 1,0 0-1,2 0 1,0 0 6,-2 0 0,0 0 0,2 0 0,-1 0 18,-3 0 0,0 0 0,4 0 0,1 0 18,1 0 1,0 0 0,2 0-1,0 0-72,0 0 0,1 0 1,-1 0-1,2 0 91,0 0 0,1 0 0,-2 1 1,1 0-39,2 1 1,1 0 0,-1-1 0,1-1 88,2 2 0,-1 0 1,1 1-1,-1 0-57,1-1 1,0 0 0,1 0 0,1 0 2,-1-2 0,1 0 0,4 2 0,0 0 254,-3 0 1,1 1-1,-30 2-271,32-3 1,0 0-1,-33 0 1,34 0 0,1 0 1,-30 0 0,3 3 0,5-4 149,-5 3 1,1-3 329,7-1 0,-1 0-418,1 0 1,7 5-62,-2-1 0,2 0 4,-3-4 1,1 0-73,-1 0 1,2 4 91,2 0 1,-1 0-42,6-4 0,0 2 492,3 2 1,-3-3-556,0 3 0,-1-2 139,5-2 0,3 0 442,-3 0 1,6 0-444,-6 0 1,4 0 471,0 0 1,-2 0-502,6 0 1,-1-2 147,1-2 0,3 3 208,-3-3 1,3-2-110,1 2 1,4-4-7,1 4 1,3-5-169,-4 5 0,1-1-142,-5 1 1,4 1 72,1-5 1,3 5-192,-4-1 1,1-2-104,-5 2 1,0-2 121,0 2 0,0 3-814,1-3 1,-1-2 399,0 2 0,0 0-2951,0 4 3493,1 0 0,-1 6 0,0 0 0</inkml:trace>
  <inkml:trace contextRef="#ctx0" brushRef="#br0" timeOffset="2">6004 16892 8109,'7'-6'-64,"0"5"261,-3-3 0,7-2 40,6 2 1,5-5-63,-2 0 0,9 3-102,4-3 1,5 1 29,3-4 1,0-1 82,9 1 0,-2-2-293,10-3 0,-3 6 249,7-5 0,-2 5-391,6-6 1,-3 4 351,-1 0 1,-4 1-86,0-1 1,0 1 51,4 0 0,-6-1-159,-2 1 0,-7-1-39,-2 1 0,-5 0 140,2-1 0,-9 1-93,-4-1 0,-3 5 112,-1 0 0,-6 4 309,-2-5-505,-4 7 286,-6-4-918,-1 6 0,-9 0 436,-5 0 0,-2 0 361,-11 0 0,1 0 0,-5 0 0</inkml:trace>
  <inkml:trace contextRef="#ctx0" brushRef="#br0" timeOffset="3">930 15044 8217,'-12'0'0,"4"0"0,-1 0 0,7 0 0,-5 6 722,3 2 1,1 10-176,-5 7 1,1 12-128,-2 12 0,0 6-133,5 7 1,0 6-306,4 2 1,0-33 0,0-1 79,0 2 1,0-1 0,0 32-200,0-3 0,0-8-168,0-5 1,4-7 211,0-5 1,1-4-226,-1-3 1,-2-8 115,2-6 1,-1-4 59,1 0-206,-3-8 26,5-2 0,-6-8 559,0-2 0,1-4-214,3-8 1,-1-5-147,5-8 1,-4-4 31,5-8 1,-2-1 8,1-7 0,3 0 4,-3-9 0,3 5-209,2-5 0,-1 1 281,0-1 0,2 7 140,3 6 1,-2 5-201,6-1 1,-5 5 3,5 7 0,-2 1 979,2 12 1,2-1-440,-2 5 1,-3 5-33,-2 3 1,2 2-86,-1 2 1,-1 2 115,-3 2 0,-5 3-167,0 5 1,-5 6 37,1 3 1,-2-2-240,-2 2 0,-6-1-61,-2 5 0,-7 0-275,-2 0 0,-5-2 167,1-2 1,-2 2 151,-2-2 1,-1-3 17,-3-1 1,7 0-1484,-3 0 0,4-5 623,1-3 1,2-7-1549,5 3 1240,7-4 1058,0-1 0,6-11 0,0-3 0</inkml:trace>
  <inkml:trace contextRef="#ctx0" brushRef="#br0" timeOffset="4">1427 15180 8217,'12'5'181,"0"-1"1,-1 5 341,-2 0 1,0-2-262,-4 1 0,0 0 241,-1 4-489,-2 1 0,3-1-74,-5 1 0,0-1-236,0 0 156,0-5 265,-5 4 129,3-9-207,-3 3 1,5-6-42,0-3 1,0-3-7,0-6 1,1 1 215,3 0 0,2-1-180,2 1 1,3-5 1,-3 1 1,-1-1-44,1 5 0,2-1 78,7 1 1,-4 0-730,4-1 1,-2 1 273,2-1 1,-2 5 214,5 0 1,-3 5 102,4-1 64,-6 3 0,8-5 0,-3-1 0</inkml:trace>
  <inkml:trace contextRef="#ctx0" brushRef="#br0" timeOffset="5">1861 15230 8217,'0'18'0,"0"-4"86,0 2 504,0-2-286,0-2 0,1-5 127,3-2 0,-1-4 48,5-1 1,2 0-160,7 0 0,-4-6-219,4-2 0,-3-3 108,-2-1 1,0-5-103,1 1 1,-5 0 108,0 8 1,-5-3 47,1 3 0,-2-3-203,-2-2 0,-2 5-122,-2 0-132,-3 5 0,-5-6 96,-1 4 0,1 1-1388,0 4 778,-1 0 303,1 0 271,-1 6 133,7 1 0,6 5 0,6 0 0</inkml:trace>
  <inkml:trace contextRef="#ctx0" brushRef="#br0" timeOffset="6">2159 14771 8315,'0'-7'0,"5"-4"0,-4 10 648,5-5 194,-1 6 0,1 6-288,2 2 1,-1 9-227,-3 3 0,-2 5-304,2 4 49,-3 3 1,-1 1-275,0 0 0,0-4 224,0 4 0,0-1 190,0 1 0,-4-2-268,0-2 1,-4-4-649,3 0 1,1-6 298,4-6 0,-4-1-212,0 0 353,0-5 381,4-1-244,5-6 1,4-7 5,7-5 0,-2-1 379,3-3 1,-2 0-104,1 0 1,-2 2-75,3-2 1,-4 3 92,0 5 1,-1-2 373,1 6 1,-1 0 164,0 4-336,1 0 0,-5 1 57,0 4-84,-5 1 115,3 7-232,-6-1 1,-2 1-423,-2-1 1,-3-4-70,-5 1 0,-1-1-82,1 4 0,0-3 111,-1-1 212,1 0 1,1 0-2114,3 1 221,-4-7 139,11 9 1769,1-9 0,13 3 0,6-5 0</inkml:trace>
  <inkml:trace contextRef="#ctx0" brushRef="#br0" timeOffset="7">2779 15056 8300,'7'-12'898,"-7"0"-453,-9-1 0,-2 1-123,-1-1 1,-6 5 373,-3 0 1,2 5-221,-2-1 1,5 3-221,-5 1 0,2 5 1,-2 3 0,3 3-229,6 2 0,0-1 34,-1 1 1,6-1-181,3 0 0,3 1 172,1-1 0,0 1-112,0-1 1,1-4-405,3 1 0,-1-5 233,5 4 1,5-5-100,3 1 1,2-3 77,-1-1 0,1 0 109,2 0 1,0-5-6,-4-4 0,-2 0-7,2 1 1,-6-2 228,-2 6 1,-4-2 362,5 2 173,-7 3-274,4-5-68,-6 6 1,0 6-54,0 2 0,0 3-96,0 1 1,4 1-184,0-1 0,6-3-683,-2-1 1,-1 0 248,1 4 0,1-5-181,3-3 0,0 2 173,1-2 0,-5 0 82,0-4 0,-3 0 184,3 0 1,-4-1-21,4-3 0,-5-3 1,1-6 1,2 0 256,-2-4 0,4 1-81,-4-9 0,4 1 154,-3-9 0,4 0-183,-1-4 0,3-6 491,2-2 0,5-2-230,2 2 1,0-1 563,0 9 0,-9 2-348,2 11 1,-8 4 1254,4 4-182,-7 2 70,4 7-1262,-6 2 0,0 10 40,0 3 1,0 10-37,0 7 0,-1 1 20,-4 7 1,4-1-1,-3 1 1,-2 3-17,2-3 0,0-1-614,4 1 0,0-6-35,0 2 0,0-4-200,0-4 1,0 1 288,0-6 0,0 1-516,0-5 505,6-5-12,-5 4 382,10-9 1,-4-2-153,5-9 1,-3 2 48,-1-1 0,2 0 36,6-5 0,-2 1 18,2 0 0,-2 1 30,-1 2 0,-1 4 131,0 5 0,1 0-181,-1 0 0,-1 1-13,-2 3 0,2 2 477,-3 2 1,-3 3-188,-1-3 1,2 3 71,-2 2 0,0-5 317,-4 0-458,0 1 0,-1 2-138,-3-3 1,-3 2-219,-6-6 1,4 4-145,-4-4 1,4 4 209,-8-3 0,8 0-1776,0-1 1360,1-2 1,-3 4-1890,3-1 645,2-4 1756,6 4 0,0-10 0,0-2 0</inkml:trace>
  <inkml:trace contextRef="#ctx0" brushRef="#br0" timeOffset="8">3449 14932 8250,'1'9'1249,"3"-1"-926,-2 0 1,7 5-144,-5-1 1,1 2-69,-5 2 1,0-2-7,0 3 1,0-4 461,0 0 1,4-1-402,0 1 0,0-5-1136,-4 0 443,0 0 197,0 5 0,0-5-1272,0 0 631,0-5 666,0 3 1,-6-23 0,0-4 0</inkml:trace>
  <inkml:trace contextRef="#ctx0" brushRef="#br0" timeOffset="9">3486 14858 8235,'0'-12'0,"0"3"0,0 1 3646,0 5-1937,0-2-1326,0 5-1001,0 0 0,1 5 422,3 4 0,-1 6-1425,5 1 0,2 2 1621,7-1 0,-4-3 0,5 3 0</inkml:trace>
  <inkml:trace contextRef="#ctx0" brushRef="#br0" timeOffset="10">3858 14436 8261,'-11'6'1550,"3"2"0,-3 10-592,2 7 0,4 5-524,1 7 0,1 2-181,-1 2 0,3-2-1,-4 2 1,5-2 31,5-2 1,-3-1-1204,7-3 1,-1 1 574,4-5 0,1 0 289,-1-4 0,0-2-77,1-2-1556,-1 3-358,1-11 911,-1 5 322,1-5 24,-1-1 538,0-5 0,-3 3 251,-1-6 0,6 5 0,5-2 0</inkml:trace>
  <inkml:trace contextRef="#ctx0" brushRef="#br0" timeOffset="11">4094 15007 8220,'5'-19'429,"-3"1"0,3 5-180,-5 1 209,6-1 1,-5 1 426,3 0 1385,-2-1-976,-2 6-1031,0-4 0,-2 10-96,-2-3 0,3 8-124,-3 4 0,2 3-244,2 2 1,0 3 229,0 1 0,4-1-105,0-3 0,5-1 79,-5 0 0,4 1-113,-4-1 1,2 1-293,-2-1-1139,-3-5 1,6 3-593,-3-6 302,-2 0 676,3-4 1155,-5 0 0,0-11 0,0-3 0</inkml:trace>
  <inkml:trace contextRef="#ctx0" brushRef="#br0" timeOffset="12">4168 14759 7062,'0'-13'-1157,"-5"1"3456,3 0-1025,-3 5-512,5 1-533,0 1 19,-6 3 63,5-3-62,-5 5-731,6 5 366,0-3 182,0 14 0,0-8-1324,6 10 660,1 0 446,5-4 0,1 8 152,-1-5 0,6 5 0,1-3 0</inkml:trace>
  <inkml:trace contextRef="#ctx0" brushRef="#br0" timeOffset="13">4416 14697 8220,'0'-24'0,"0"8"905,0-9-328,0 8-237,6 0 1,-5 4 1341,3 1-819,-2 5-30,-2 1-520,0 6-341,0 0 277,0 6-239,0 1 57,0 11 0,0 1-86,0 6 0,-4 1 33,-1 3 235,1-3-1005,4 10 0,0-10 272,0 3 327,0 3-858,0-6 1,0 4 51,0-5 577,0-6 1,0 3-276,0-5 0,-1-1-2,-3-3 663,2-1 0,-14 1 0,2-1 0</inkml:trace>
  <inkml:trace contextRef="#ctx0" brushRef="#br0" timeOffset="14">4280 14796 8220,'4'-12'0,"0"-1"623,0 6-187,-4 2 0,6 5-211,1 0 1,1 0 178,0 0-156,-5 0-131,8 5 132,-4 2-1,5 0 63,1 4-852,-1-4 1,5 5 297,-1 1 174,1-1 69,1 1 0,1-1 0,6 0 0</inkml:trace>
  <inkml:trace contextRef="#ctx0" brushRef="#br0" timeOffset="15">4702 14833 9740,'-7'0'604,"-4"6"-150,9 1-254,-3 5 0,5 0-175,0 1 97,0-1 1,0 1 30,0-1-245,5 0 173,-3 1 0,9-5 9,-3 0-7,-2-5 1,3 4 25,-5-3 1,2-2 168,-2 2 69,-3-3 1,6-2-108,-3-3 0,-1-3-235,5-6 0,-3 1 114,3-1 1,-4 1 51,4 0 1,-4 3-87,5 1 1,-5 1-275,4-1 242,-5 2 0,4 6 14,-3 0 1,-3 2 580,3 2 0,-2 7-246,-2 5 1,0 8 827,0 1 0,-2 0-536,-2 3 0,-1 3-166,-4-2 0,0 4-214,5-4 1,-5 0-260,5-5 0,-5 0 113,0-3 1,2 1-148,-1-6 1,-4 5-782,-5-5 1,-3 1 514,3-5 1,-6-2-2505,-2 2 0,-7-2 305,-9 7 2444,-9 2 0,-12 0 0,28-6 0,-1-1 0</inkml:trace>
  <inkml:trace contextRef="#ctx0" brushRef="#br0" timeOffset="16">893 16694 8085,'7'5'15,"-3"3"0,2 5-154,-2 3 0,0 9 846,-4 8 1,0 2-337,0-2 0,0-2-258,0-2 0,0-7-77,0 3 0,0-8-109,0-1 0,4-2 152,0-2 0,2-5-9,-2-3 0,-1-2-194,5-2 1,-4 0 86,4 0 0,1-7-168,3-5 1,0-2 103,1-7 0,-1 0 72,1-3 1,3-1 147,1 0 0,-1 0-93,-3 0 1,0 6 100,4 3 0,-5 2-82,1 1 0,-1 6 269,-4 3 0,2 4-64,-2 4 1,2 3-34,-6 6 0,4 3-140,-3 1 1,3 5-122,-4-1 1,2-4 171,-2 0 0,-2-5-3,7-3 1,-5 0-477,4-5 1,-4 5 149,4-5 1,-1-1 299,2-8 1,2 3-123,-3-7 0,3 0-12,1-8 0,1-2 26,-1-6 1,1 0 15,-1 1 0,0-1 16,1 0 1,-1 0 3,1 0 1,-1 5 192,0-1 1,-1 6-77,-2-2 0,0 8 426,-4 0-342,4 7 0,-3-2-59,2 8 0,-1 3-48,-3 5 0,-3 6 76,3 3 0,2 2-743,-2 2 0,2-6-14,-2-2 1,3 1-563,5-2 1,2 1 544,2-5 0,0-4-313,4 1 1,2-7 889,7 2 0,-3-2 0,10-8 0,-4-1 0</inkml:trace>
  <inkml:trace contextRef="#ctx0" brushRef="#br0" timeOffset="17">2022 16644 8089,'0'-19'-1031,"0"2"1,-4 3 2216,0 2 1,-6 4-431,2-1 1,-3 7-319,-2-2 1,1 2 111,0 2 1,-1 0-253,1 0 0,-1 4-203,1 0 1,0 6 83,-1-2 0,2 3-221,3 2 0,-2-1 240,6 1-231,0-1 0,4 0-409,0 1 136,0-1 0,6-1-12,2-3 0,-1-2 116,1-6 1,0 0-11,5 0 1,-1 0 119,0 0 0,-3-1-26,-1-4 1,0-1-30,5-7 1,-2 5 130,-3 0-31,3-1 1,-8-2 186,5 3 173,-5 3-219,2 5 1,-5 1 170,0 3 0,0 3 136,0 5-414,0 1 0,0-1 104,0 1 0,6-5-613,2 0 0,-1-5 53,1 1 0,5-3-124,3-1 0,1 0 25,-5 0 1,6-1 161,3-3 0,-3-3 195,-2-5 0,2-5 211,-1 0 0,3 0 0,-3 0 0,-2-1 0,-7-3 0,3 2-41,-2 3 0,-3-2 292,3-3 0,-7-1 431,3 5 0,0 1 1169,-1 4-822,0-1 190,-4 1-388,0 5-844,0 1 87,0 6 1,6 6 35,2 2 1,-1 3 106,1 2 0,1-1 0,3 0 1,0-3-163,1-1 0,-1 0 72,1 5 0,-1-5-89,0 0 0,-1 0 36,-2 5 0,0-5-200,-4 0 0,-1 1 107,-4 3 1,0 0-237,0 1 0,-4-1-103,-1 1 0,-4-5-236,0 0 1,3-1 67,-3 1 68,7-2-2050,-4-6 1803,6 0 0,6-6 705,2-2 0,8-9 0,4-2 0</inkml:trace>
  <inkml:trace contextRef="#ctx0" brushRef="#br0" timeOffset="18">2692 16359 8089,'12'-20'0,"-1"7"0,-2 4 0,0 5 0,-5-4 0,2 5 1718,-2-1-535,-3 3-865,5 1 1,-7 5-37,-4 3 1,3 5 222,-7 3 1,7-2 129,-2 3 0,2 1-199,2-2 0,0 1 67,0-5 0,0 1 302,0-1-100,0 0-242,6 1-271,1-1 1,-1-4-475,-1 1 0,-3-7 265,3 3-922,-4-4 0,4 0 508,-5 3 1,-5-1-1669,-3 5 1,-3 1 2098,-2 3 0,-5 1 0,-1-1 0</inkml:trace>
  <inkml:trace contextRef="#ctx0" brushRef="#br0" timeOffset="19">3883 16173 8180,'7'-29'-132,"-3"0"1,-3 4 217,-1 4 0,-1 6 183,-3-1 1,-4 2-26,-9 1 1,2 2 253,-6 3 1,5 3-120,-5 5 0,4 0-74,-3 0 1,5 11-2,-2 5 0,5 12-31,3 5 1,4 12 72,5 5 0,0 4-71,0-1 0,0-2-11,0 3 0,0-3-20,0-1 1,1-6-403,3-3 0,-2 2 157,2-2 1,-3-1-716,-1-7 0,0-1 109,0-3 1,-1-7-236,-3 3 0,2-5 22,-2 1 1,1-3-129,-1-6 948,3 1 0,-10-1 0,4 1 0</inkml:trace>
  <inkml:trace contextRef="#ctx0" brushRef="#br0" timeOffset="20">3573 16446 9552,'1'-9'596,"3"1"1,3 4-70,6-4 1,4 3-60,4-3 1,0 4-1436,4-4 1,-3 4 526,7-5 1,2 5 320,2-4 1,3 4 118,1-4 0,1-1 0,-1-3 0</inkml:trace>
  <inkml:trace contextRef="#ctx0" brushRef="#br0" timeOffset="21">4181 16284 9067,'0'9'1126,"0"-1"0,0 4-765,0 5 1,0-1-84,0-3 0,4 0-312,0 4 0,1-5 112,0 1 0,1-1 200,7-4 0,-1-2-188,1-2 0,-5-2-380,0-2 0,0 0 188,5 0 0,-1 0-105,1 0 1,-5-5-25,0 1 1,-1-5 156,1 0 1,3-2 12,-2-1 0,-2-1 37,1 1 1,-5 0 13,1-1 0,-2 5-49,3 0 163,-4 5 0,5-4 51,-6 3-103,0 3 1,4-4 453,0 10-384,0 1 1,-3 11-56,3 0 0,-1-1 25,5-4 0,1 1-913,3-1 1,2-3 188,2-1 1,0-1-1770,4 1 2401,-5-2 0,9-6 0,-5 0 0</inkml:trace>
  <inkml:trace contextRef="#ctx0" brushRef="#br0" timeOffset="22">4788 16185 8182,'0'12'1351,"0"1"1,0-5-1031,0 0 0,-4 1 24,0 3 1,0 0-34,4 1 1,-1-2-214,-3-3 0,2 3-217,-2-3 0,3-1-172,1 2 331,0-7 1,0 5-350,0-3 0,1-2 68,3 2 1,-2-4 32,2-4 0,3 1 19,1-5 1,-1-1 42,1-3 0,-1 0 157,1-1 0,3-3 256,-3-1 0,-2 1-72,-2 3 1,2 1-32,-2-1 64,5 1 0,-6 1-99,5 3 1,-3 2-26,3 6 0,-4 0-30,4 0 0,-4 6-322,5 2 0,-2 4-51,1 5 0,3-2-64,-3 6 0,3-5-817,2 5 0,3-6 93,1 2 1086,5-4 0,3 5 0,6 2 0</inkml:trace>
  <inkml:trace contextRef="#ctx0" brushRef="#br0" timeOffset="23">5533 16185 8182,'-4'-12'0,"0"-1"0,-10 1 348,1-1 0,-3 7 351,-1 1 0,-2 4 511,-6 1 1,0 1-644,1 4 0,-1 6-241,0 5 1,6 5-376,2-5 0,3 2 132,2-1 1,5-3-379,3 2 0,2-2 236,2-2 1,6 1-146,2-1 0,5-4-112,3 1 0,2-7-124,3 3 0,6-4-230,-2-1 0,3 0 230,-3 0 1,1-1-70,3-4 1,-3-2 109,3-5 1,-3-4 135,-1-1 0,-5-4 91,1 5 0,-6-10 138,2 1 0,-3-4 29,-2 0 1,-1 3 241,-3-3 0,-2 7 752,-6 1 0,0 10-97,0-1 503,0 2-908,0 3 0,-6 2-260,-2 5 1,1 7 47,-1 5 1,5 2-341,-1 6 0,1 1-255,-1 4 1,3 0-295,-3-1 0,2 1-466,2 0 1,4 0 128,1 0 648,-1-6-92,1 4 395,-3-9 0,9 10 0,-5-5 0</inkml:trace>
  <inkml:trace contextRef="#ctx0" brushRef="#br0" timeOffset="24">5558 16160 8158,'-7'-12'842,"-4"-1"-721,4 1-121,0 5 335,1 2 0,8 5 540,2 0 1,4 0-413,9 0 1,2 1-222,6 3 1,4-2 57,0 2-1011,0-3 1,0-1-110,0 0 1,4 4-1563,-4 0 2382,0 0 0,1-4 0,2 0 0</inkml:trace>
  <inkml:trace contextRef="#ctx0" brushRef="#br0" timeOffset="25">6190 16123 8158,'-7'12'0,"-2"-3"742,5-1 0,-5-4-473,5 4 1,-1 1 3,1 3 0,2-4-31,-2 1 1,3-1 98,1 4 0,0-3-184,0-1 0,0 0-238,0 4-126,0-5-1807,0 4 1546,5-9 1,-3 5 467,2-3 0,3-3 0,-1 5 0</inkml:trace>
  <inkml:trace contextRef="#ctx0" brushRef="#br0" timeOffset="26">6165 15962 8158,'2'-11'83,"2"3"0,-1 1-128,5 3 0,-4 2-639,4-2 684,-5 3 0,14 1 0,-4 0 0</inkml:trace>
  <inkml:trace contextRef="#ctx0" brushRef="#br0" timeOffset="27">6302 16135 6766,'0'20'468,"0"-4"40,0-2 0,1-6 71,3 1-287,3-7 1,6 4 264,-1-6 1,-4 0-83,1 0 1,-5 0-3,4 0 0,-4-2 203,4-2 1,-3 2-220,3-7 0,-4 5-5,4-4 1,-5 0-131,1-5 1,-1 1-34,1-1 1,-3 1 225,4 0-598,-4-1 0,-1 1-192,0-1 1,-1 5-241,-4 0 0,3 5-877,-7-1 1,5 3 708,-4 1 1,4 0 283,-4 0 1,5 1-243,-1 3 641,2-2 0,-3 9 0,-2-5 0</inkml:trace>
  <inkml:trace contextRef="#ctx0" brushRef="#br0" timeOffset="28">6798 16011 10542,'-7'9'2186,"3"-1"-1808,-3-5 1,2 8-91,-4-3-190,4-2 0,5 0 412,0-1-1755,0-4 377,0 4 625,0-5 0,1 0 38,3 0 0,3-5 162,6-3 1,-2-3-66,-3-2 1,3 1 19,-3-1 1,3 0 232,2-4 0,-1 7 617,1-2 1767,-1 2-1820,0-2 0,-3 5-593,-1 3 1,-5 4 76,1 4 0,1 3 47,-1 5 1,2 6 120,-2 3-361,-3 8 0,11-3 0,-6 4 0</inkml:trace>
  <inkml:trace contextRef="#ctx0" brushRef="#br0" timeOffset="29">6103 16632 8067,'-12'0'0,"4"0"470,-1 0 0,5 4 3,-4 0 0,-4 7-22,-5 1 1,-1 2-241,2 7 1,1-1 21,-6 5 0,6 4 140,-2 0 1,5 0-104,3-4 0,0-5 152,5 1 1,0-4 29,4 3 0,1-9-29,3 2 1,4-5-243,9 0 1,2 2-144,6-6 0,5 0-748,3-4 0,3 0 710,1 0 0,6-5 0,1-2 0</inkml:trace>
  <inkml:trace contextRef="#ctx0" brushRef="#br0" timeOffset="30">27304 5383 7939,'6'-7'-359,"-5"-4"393,3 2 0,-2 3 84,-2-3 0,0 5 130,0-4 0,0 4-5,0-5 0,-5 5-23,1-4 1,-5 4 4,0-4 1,3 4-47,-3-5 0,2 5 41,-1-4 1,-3 4-116,3-5 1,-3 7 63,-2-2 1,1-2-95,0 2 1,-1 0 95,1 4 0,-2 1-15,-3 3 0,0 5-15,-4 7 0,-3-1-361,4 6 1,0 0 111,0 3 0,5 5 27,-2 0 0,3 2 145,2-2 1,5-3-14,3 3 1,2-7-5,2-2 1,0 0-1,0 0 0,2-2-97,2-5 0,3-1 97,5 0 0,2-5-65,3-3 1,-4-2 86,4-2 0,1 0 1,-2 0 0,5-6-27,-4-2 0,5-4-14,-2-5 1,0 1 89,0-9 0,-3 3-68,4-7 0,-6 1 9,1-1 0,-2 3 66,-2-3 1,-1 3 210,-2 1 0,0 6 96,-5 2-230,1 4 923,0 0-350,-3 6-948,3 2 216,-5 5 0,0 5 332,0 4 1,0 3-67,0 5 0,4 2-92,0 6 0,5 4-49,-5-1 0,4 1-8,-4-4 0,6 0-153,-2 0 1,-1 0 109,1-1 1,0 0-188,5-3 1,-2 1 109,-3-6 0,3 1 91,-3-5 0,-1 0-114,2 1 1,-5-6-311,4-3 39,-5 3 301,2-6-403,-5 5 142,0-6-3740,0 0 3953,0-6 0,0-6 0,0-8 0</inkml:trace>
  <inkml:trace contextRef="#ctx0" brushRef="#br0" timeOffset="31">29202 5184 7939,'7'-18'765,"-1"4"1,-6-3-140,0 4-235,0 6 650,0 2-684,0 5 0,0 7-181,0 5 0,-2 11 192,-2 11 1,1 7-149,-5 4 1,5 2-111,-1-1 1,-1 1 82,1-6 0,-1 4-61,5-3 1,0-1 101,0-4 1,0-4-314,0 0 0,0-5-44,0 1 1,0-4-8,0-5 1,0 2-137,0-5 249,0 0-28,0-5 50,0-5 664,0-2-186,0-5-158,6 0 1,-3-7-152,5-5 1,-4-2-256,4-6 0,1 3-70,3-4 1,0 2 115,1-2 1,-1 2-6,1 3 1,-1 2 53,0-3 1,2 8-33,3 0 1,-3 1 25,2-4 1,-2 3 40,-2 1 1,5 5-44,-1-1 1,1 3 25,-5 1 1,1 0 155,-1 0 0,1 1-79,-1 3 0,-4 5 247,1 7 0,-3-1-90,3 6 0,-2-4 136,-3 3 1,-3 0 25,3 0 1,-2 2-67,-2-5 0,0 1 116,0-2 0,-5-2-93,1 3 0,-5-4 16,0 0 1,-7-5-73,-5 0 0,1-4 100,-5 5 0,1-7-100,-9 3 0,0 0-489,-4-1 1,-4 0 217,-1-4 0,1 0 124,4 0 1,4 0-2336,-1 0 0,12-4 2153,2 0 0,10-6 0,5 4 0</inkml:trace>
  <inkml:trace contextRef="#ctx0" brushRef="#br0" timeOffset="32">27131 6710 7939,'0'-20'0,"0"4"300,-6 2 1,5 6 87,-3 0-354,2 5-14,2-3 375,0 17 0,-4 4 1272,0 14-1113,0 9-250,-2 6 0,1 5-29,-4 1 1,0-2-161,5-2 0,-5 0-148,5-4 0,0-2 270,4-7-472,0 3 188,0-10 1,0 3 48,0-9 1,0 3-126,0-7 1,0 1-64,0-5 0,-1-4 222,-3 1 116,2-7 1,-5 4-89,3-6 1,1-6 127,-5-2 1,4-4-144,-4-5 1,1-6 2,-1-6 0,2-7-94,6-1-51,0-1 1,0-8 103,0 4 0,0-3 53,0 3 0,0 1-146,0 4 1,4 1 40,0 3 1,6-1 229,-2 5 1,2 1-113,-2 7 1,3-1 99,-3 6 0,5 1-76,3 6 0,-2 0 82,3 5 1,-3-1-73,-2 5 0,2 0 23,2 0 1,-2 5 55,3-1 0,-1 9-74,-3 0 0,2 6 112,-7-2 1,-3 3-102,0-3 1,0 4-3,-1-5 1,0 1 71,-4-5 0,-5 0 129,-3 1 0,-3-1-127,-2 1 0,-1-2-164,-2-3 1,1 3-405,-6-3 0,4-1 214,-3 1 0,3-3-605,-3 3 1,4-5 19,0 1-1214,2 3 509,2-6 164,5 5 294,1-6 1,8 1 79,2 3 907,3-3 0,11 10 0,1-4 0</inkml:trace>
  <inkml:trace contextRef="#ctx0" brushRef="#br0" timeOffset="33">27528 7094 11016,'-7'13'468,"0"0"10,3 4 0,1-2 156,-5 6 0,3-6 240,-3 1 0,5 2-628,-1-1 1,2-1-343,-3-3 1,4-1-1261,-3 1 1,2-5 812,2 0 0,6-1 543,2 1 0,3 9 0,2-3 0</inkml:trace>
  <inkml:trace contextRef="#ctx0" brushRef="#br1" timeOffset="34">29463 6908 9918,'-7'0'494,"1"0"0,6 10-105,0 2 1,-1 9-87,-3-1 0,2 9-88,-2 5 1,-1 5 25,1 3 0,-5 3-217,5-3 1,-1-1 21,1-4 0,2 0-25,-2 1 0,3-7 55,1-2 1,0-7-232,0-1 0,0-6-84,0 2 0,0-8-43,0 0 488,0-7 1,-2 4-137,-2-6 1,3-2-75,-3-2 1,2-4 29,2-8 1,0-4-75,0-5 1,0-1 51,0-3 1,0-2 0,0-7 1,0 1-22,0 0 1,2-6 44,2-2 0,-1 2 136,5 2 0,-4-1-95,4 5 0,-4-1 94,5 9 0,-1 1-28,4 7 0,1-1 177,-1 6 1,-2-1-116,2 5 0,-2 4-9,6-1 1,-2 7-109,-1-3 0,-1 4 81,0 1 0,2 1-15,3 4 1,-5-1-1,1 8 1,-1-1 96,-4 10 1,-2-5-151,-2 5 0,-3 1-111,-1 7 0,-5-3-377,-4 3 1,-3-3 226,-4-1 0,2-4-795,-3-1 1,-1 1 479,2 4 0,-5-6-282,5-2 0,-1 1 246,5-2 0,1 1-681,2-5 0,0-4 121,4 1 1078,1-1 0,-1 4 0,-2 1 0</inkml:trace>
  <inkml:trace contextRef="#ctx0" brushRef="#br1" timeOffset="35">29624 7268 8137,'8'0'115,"1"0"1,-5 0-52,4 0 1,-4 0 1645,4 0-477,-5 0-129,8 0-408,-4 5-185,0-3-318,-2 9 0,-5-4 77,0 5 1,-4 0-180,0 1 0,-5-2 99,0-3 1,-2 3-47,-1-3 0,4 2-75,-1-2 0,7-1-158,-3-3 181,4-2 60,1 9-105,0-10 0,6 6 68,2-3 0,7-3-469,2 4 1,5-4 186,-2-1 0,-2 0-1558,-1 0 1,1 0 473,-2 0 1,-3 0 1250,-5 0 0,-5-6 0,2 0 0</inkml:trace>
  <inkml:trace contextRef="#ctx0" brushRef="#br0" timeOffset="36">29537 6747 8351,'-8'-6'-235,"0"-2"1,4 1 259,-5-1 1,5 4 7,-4-4 0,4 5 226,-5-1 0,7 1 294,-2-1-5,-3 2-64,5-3-475,-3 5 0,5 5 147,0 4 0,-2 3 62,-2 5 0,3 7 34,-3 9 1,2 2-30,2-2 1,-4 8-26,0 1 0,0 0 3,4 4 1,0-6-222,0 1 1,0 1 57,0-5 1,-1 3-114,-4-7 1,4-4 126,-3-5 1,3 0-176,1-8 42,0 7 70,0-10 259,0 0-3,0-8 16,0-5 1,0-1-116,0-3 0,0-3-438,0-6 1,0-5 139,0-2 1,0-5 214,0-4 0,0 2-153,0-7 1,0-1-334,0-3 0,1-6 164,3 7 0,-3-3 113,4 3 1,-4 0 234,-1 0 1,1 5-119,3 3 1,-2 3 259,2 1 1,-1 0-74,1 0 0,-3 6 118,3 2 0,2 0-64,-2 0 1,6 2 16,-2 7 1,2-3-15,-2 2 1,3 4 116,-3 1 1,3 2-314,2 2 1,-1 0 88,0 0 0,-1 6 29,-2 2 1,2 4 13,-3 5 0,-2 2-19,-2 6 0,-3-4-11,-1-1 1,4 0-23,0 0 1,0 4-29,-4-4 0,-4 0 7,0 0 1,-5 0-238,0 0 1,-2 2-84,-1-5 0,-1 4-88,1-5 1,-2 1 129,-2-5 1,2 1-45,-3-1 0,8 0-104,0 1 1,3-5-167,-3 0 0,0-4-53,4 5 1,0-7-229,1 3 1,2-3-1219,-2 2 1084,3-2 929,1 9 0,0-10 0,0 5 0</inkml:trace>
  <inkml:trace contextRef="#ctx0" brushRef="#br0" timeOffset="37">29624 7231 8351,'6'6'408,"0"0"0,7-6 482,-1 0 1,-3 0-331,-1 0 1,-5 1-228,1 3 0,1-1 164,-1 6 0,0-1-168,-4 4 0,0 2-292,0 2 0,0-2 46,0 3 0,-1 1-50,-3-2 1,3-3 379,-4-5-16,4 0 46,-4-1-146,3 4 531,-3-10-508,5 5 0,1-7-75,3-4 0,4 3-28,9-7 0,2 1-2509,6-4 1,4-1 2291,0 1 0,5 0 0,-2-1 0</inkml:trace>
  <inkml:trace contextRef="#ctx0" brushRef="#br0" timeOffset="38">27044 8508 9344,'0'14'-451,"0"2"1,0 9 637,0 8 0,-4 9 842,-1 3 0,-3 3-680,4 2 0,0-5-230,4 1 1,-1-10-244,-4 1 0,4-4 82,-3 0 0,2-3-14,2-5 0,0-6 124,0-2-428,0-3 363,0-7 277,0-2 0,0-6-431,0-3 0,0-3 81,0-6 0,-4-5 76,0-2 1,0-4 27,4 0 1,-1-3 129,-3-2 0,2 0-72,-2-8 0,4 3 169,4-8 1,-1 5-14,5 4 1,0 3 100,5 5 0,1 2-119,2 2 0,-1 3 149,6 6 1,0-1-158,4 1 1,-2 5-5,-2 3 0,1 2-170,-6 2 1,-3 2 100,-5 2 0,-5 3-189,1 5 0,-4 6-46,-4 3 1,-3 1-87,-6-1 0,0 2 180,-4-2 1,3-3 23,-2-2 1,2 2-1477,2-1 0,1-1 679,2-4 1,0 2 764,4 3 0,-4-3 0,2 3 0</inkml:trace>
  <inkml:trace contextRef="#ctx0" brushRef="#br0" timeOffset="39">27428 8967 8091,'7'5'796,"4"2"1,-9 6 247,2-1 0,-3 5-944,-1-1 1,0 1 66,0-5 0,0 1-1185,0-1 0,-4 4 541,0 1 1,0 0 476,4-5 0,0 0 0,0 1 0</inkml:trace>
  <inkml:trace contextRef="#ctx0" brushRef="#br0" timeOffset="40">27788 8979 8363,'18'-12'682,"1"1"-685,6 3 1,0-2-25,0 6 0,-1-2-1,1 2 1,-5 3 1,-4-3 1,2-2-375,-1 2 0,-1 0-116,-3 4 1,-1-4 11,0 0 1,-1-2 503,-2 2 0,2 3 0,-4-5 0</inkml:trace>
  <inkml:trace contextRef="#ctx0" brushRef="#br0" timeOffset="41">28086 8682 10201,'0'12'501,"-4"2"-124,-1 2 1,-4 9-142,1 8 0,-2 3-458,2 1 1,-2 0-201,6 1 1,0-1-490,4 0 0,0-5 402,0-3 0,1-4 509,3-5 0,3 4 0,6-5 0</inkml:trace>
  <inkml:trace contextRef="#ctx0" brushRef="#br0" timeOffset="42">28483 8719 8091,'7'-13'783,"4"7"0,-4 0-118,5 6 0,-5 1-30,-3 4 1,-3 3-185,-1 8 1,0 4 0,0 4 0,0 7-428,0 2 1,-4 3 155,0 1 0,-1-4-550,0 0 0,4-4 295,-3 4 1,1-7-507,-1-1 0,3-2 148,-3-6 0,2 0-546,2-5 364,0-5 379,0 4 0,0-11 242,0 0 0,0-6-146,0-6 0,0-2 175,0-2 0,0-5-93,0-8 1,0 1 133,0-5 0,0-1 21,0-7 1,4 2 45,0-2-1,5 3 155,-5 5 1,4 4 462,-4 9 1,6-2 371,-2 5 1,-1 5 193,1 4-647,1 5 1,3-3-253,0 6 0,1 0-124,-1 0 1,-4 2 11,1 2 1,-5 1 118,4 4 1,-5 2-432,1-3 1,-3 7 51,-1 2 0,0 0-919,0 0 0,-1-2 545,-3 6 1,1-2-1525,-5 2 1,1 1 859,-1-6 1,-3 5-240,2-4 1,4-1 1221,1-4 0,-3 6 0,0 2 0</inkml:trace>
  <inkml:trace contextRef="#ctx0" brushRef="#br0" timeOffset="43">28656 9029 8026,'13'0'1079,"-1"0"1,2 0-423,3 0 1,-4-1 242,4-4-632,-3 4 0,-2-4-39,0 5 0,-5 1 583,-3 3 0,-2 3-306,-2 5 0,-2 1-222,-2-1 1,-3 1-27,-5-1 0,0 4-29,-1 1 1,2 0-737,3-5 1,1-4 433,3 0 0,3-3-315,-4 3 269,4-5 1,7 2-75,2-5 0,4 0-209,5 0 1,-2-4-362,6 0 0,-5-6-615,5 2 0,-5 1 658,5-1 0,-6 0-691,2-5 1411,2-5 0,0-1 0,6-6 0</inkml:trace>
  <inkml:trace contextRef="#ctx0" brushRef="#br0" timeOffset="44">29239 8868 8026,'18'0'533,"-4"0"-389,3 0 0,-4-2 676,0-2 0,-1 3-380,1-3 0,-1 2-329,1 2 0,-1-4-866,0 0 472,1 0 375,-1 4-92,-5 0 0,-1 11 0,-6 3 0</inkml:trace>
  <inkml:trace contextRef="#ctx0" brushRef="#br0" timeOffset="45">29301 9041 8026,'0'13'1934,"0"-1"-1596,0 1 1,6-5-204,2 0 1,9-5-141,3 1 0,4-3 313,1-1-1927,5 0 844,-4 0 422,10 0 353,-10 0 0,10-5 0,-4-2 0</inkml:trace>
  <inkml:trace contextRef="#ctx0" brushRef="#br0" timeOffset="46">29934 8682 7944,'-7'-2'5199,"3"-2"-4559,3 3 0,1 1-283,0 8 1,0 9 137,0 3 0,0 9-104,0 4 0,0 10-170,0 7 0,0 6-1590,0 10 1369,0-29 0,0 1 0,0-1 0,0 1 0,0 2 0,0 0 0</inkml:trace>
  <inkml:trace contextRef="#ctx0" brushRef="#br0" timeOffset="47">27044 4564 7981,'-13'-12'301,"6"-5"-251,3 1 0,8-2 230,5 1 1,9-2 103,6-6 1,5 0 165,13 0 1,0 2 7,16 2 0,6 3-654,-30 12 1,2 0-1,2 0 1,1 1 310,0 0 1,1 2 0,2 0-1,0 3-64,-1 3 1,1 2-1,1 2 1,0 1-5,3 6 1,-1 1-1,0-1 1,0 0-202,2 2 1,1 1 0,0 1-1,-1 1 174,3 2 0,-1 0 0,2-1 0,0 1-910,-1-2 1,0-1 901,-2-2 1,0 0-22,-1 2 0,-1 0 1,-4-7-1,1 0-831,-2 1 0,1 0 661,-2-3 1,0-1-22,23 4 28,-6-1-2223,-4-9 1111,-14 3 1015,-2-5 169,-7 0 0,-5-5 0,0-2 0</inkml:trace>
  <inkml:trace contextRef="#ctx0" brushRef="#br0" timeOffset="48">27155 2493 8138,'0'-13'509,"-1"2"-214,-3 3 0,2 1 129,-2 3 1,3 4 95,1 0 0,0 8-103,0 13 1,4 11-310,0 13 0,0 5 88,-4 4 1,2-3-568,2 2 0,-3-2 236,3-1 1,-1-6 222,1-3 0,-1-2-266,5-2 1,-4-5-535,5-3 1,-5-4-1568,4-5 2279,-5-2 0,-3 0 0,-7 1 0</inkml:trace>
  <inkml:trace contextRef="#ctx0" brushRef="#br0" timeOffset="49">26882 2865 8095,'0'-7'0,"2"2"0,2 5 0,4-5 546,9 1 1,2-1-66,6 1 0,5 1 113,3-5 1,-1 5-1247,1-1 1,0-2 344,4 2 0,2 0-1653,2 4 1960,-2 0 0,9-6 0,-4 0 0</inkml:trace>
  <inkml:trace contextRef="#ctx0" brushRef="#br0" timeOffset="50">27577 2865 8095,'0'7'573,"0"0"51,0-3 1,0-1-306,0 5 0,0-4-83,0 4 1,2-1 129,2 1 0,1 3-57,3-2 0,3-4-379,-2-1 1,2 2 122,1-2 0,2 0 9,2-4 0,0 0 106,4 0 1,-3 0-503,4 0 1,-6-1 141,1-3 0,-2 1 7,-2-5 1,-1 3 9,-2-3 64,2 5 398,-10-8-205,5 10 367,-6-4-384,0 5 0,4 5-239,0 3 0,1 2 204,0-2 1,1 3 43,7-2 0,-5 2 125,0 1 0,1-5-112,3-3 0,0 2 70,1-2 0,-1 0-116,1-4 1,3 0 378,1 0 1,-1-4-114,-3 0 0,3-6 5,1 2 0,-5-2-70,-4 2 0,-3-3-56,3 2 0,-5 2-105,1-1 1,-3 0 143,-1-4 0,0-1-268,0 1 0,-5-1 74,-4 1 0,2 1 89,-1 3 0,4-3-461,-4 2 1,5 2-1494,-1-1 1,-2 4-478,2-4 1203,0 5 1,10-7 409,2 6 0,3 0 698,1 4 0,1 0 0,5-5 0,1-2 0</inkml:trace>
  <inkml:trace contextRef="#ctx0" brushRef="#br0" timeOffset="51">28210 2778 8095,'12'7'0,"-4"0"9,1-3 1,-2-1 496,1 5 1,2 0-70,-6 5 1,5-5 260,0 0 1,-2 1-217,1 3 0,0 0-185,4 1 0,1-1-91,-1 1 0,6-5-184,3 0 1,2-5 112,2 1 0,0-3 51,0-1 1,0-1-84,-1-3 0,-3 1 355,0-5-486,-6 0 1,1-5 98,-7 1 0,-4 3-45,-5 1 0,-1 0 102,-3-4 0,-7-5-261,-6 0 1,-5 2-284,1 7 1,-2-2-380,-2 6 1,2 0 794,2 4 0,-8 0 0,3 0 0</inkml:trace>
  <inkml:trace contextRef="#ctx0" brushRef="#br0" timeOffset="52">29239 2803 8051,'7'-6'88,"-1"4"130,-6-7 1,1 5 273,3-4 0,-2 5 347,3-8-222,-5 10-371,6-5 0,1 6-71,5 0 1,0 7-127,1 6 0,-5 5 101,0 6 1,-1 7-164,2 2 1,-3 3 2,-1 1 1,-4 0 117,3 0 1,-2-4-341,-2 0 1,0-1 134,0 1 1,4-3-299,0-5 1,0-1 176,-4-4 0,0-6-14,0-6 0,1-4-15,3 5 20,-2-6 485,3 2 1,-6-10-138,-3-4 1,2 1-213,-2-4 0,-1 1 84,1-10 1,-5 4 13,5-3 1,0-5-4,4-4 1,0-6-12,0 2 1,0-2-16,0-3 0,1-3-29,4 0 0,-3 5 478,7 7 1,-5 4-170,4 4 0,-4 1 94,4 7 0,-1-2-86,2 7 0,2 2-106,-3 2 0,3 3 48,1 1 0,1 1-132,-1 3 1,-4 1-148,1 7 1,-2-1 153,1 10 1,-3-2-107,-5 2 0,0 2 58,0-2 1,-1 2-86,-3 2 1,1-4 80,-5-1 1,1-5 27,-1 2 1,-3-7-121,2-2 1,-2-4-561,-1 4 1,0-5-103,-1 1 1,5-2-1700,0-2 2422,-1 0 0,-3 0 0,0 0 0</inkml:trace>
  <inkml:trace contextRef="#ctx0" brushRef="#br0" timeOffset="53">29698 2853 8051,'20'5'23,"-4"3"1,-2 3 207,-2 2 1,5-1-42,0 1 1,-1 3 46,-3 1 0,0-2-78,4-7 0,-3 3 0,2-3 1,-1-2 79,2-2 0,-2-3-8,6-1 1,-6 0 0,1 0 0,2-4 28,-1 0 1,-1-6-224,-3 2 0,-1-3 112,1-1 0,-5-1-112,0 1 1,-5-2 11,1-2 0,-3 2-64,-1-3 1,-1 4 51,-3 0 1,-2 5 79,-2 0 0,-7 1-221,3-2 1,-9 4 58,0 5 0,2 1 93,-2 3 0,2-1-319,-2 5 0,3 1-1366,6 3 1,1-4 1636,3 1 0,-3-1 0,4 4 0</inkml:trace>
  <inkml:trace contextRef="#ctx0" brushRef="#br0" timeOffset="54">30344 2803 13317,'12'5'-49,"-1"-2"51,-3 5 0,-1-1 406,-3 2-158,-2 2 1,5-4-239,-3 5 1,-3-4 72,3 0-1455,-2-5-971,-2 8 2341,0-9 0,-6 9 0,-1-4 0</inkml:trace>
  <inkml:trace contextRef="#ctx0" brushRef="#br0" timeOffset="55">30306 2555 8092,'0'-13'0,"0"1"0,0 4 0,0 0 2319,0 5-1719,0-8 1,6 9-588,2-2 1,3 4-283,2 4 1,0 3-409,4 6 0,-2-1-1290,6 0 1967,-6 6 0,8 2 0,-3 4 0</inkml:trace>
  <inkml:trace contextRef="#ctx0" brushRef="#br0" timeOffset="56">30741 2753 8092,'4'13'424,"0"-1"0,4-4-424,-4 1 0,0-5 871,-4 4 373,0-5 0,0 4-141,0-3-475,0-3-1417,0 5 684,0-6 1,2 0 49,2 0 1,-1 0 177,5 0 0,-4-2-495,4-2 0,1-1 107,3-4 1,0-2 159,1 3 1,-2 1 114,-3-1 0,3 5 180,-3-1 0,-1 3-106,2 1 0,-5 1-87,4 3 1,-5 3 238,1 6 1,-1 3-104,1 1 1,-3 1-20,3-2 0,3-2-25,1 2 1,1-2-314,3-1 1,-5-7 131,9-1 0,-4-4 130,4-1 0,-1 0-551,2 0 0,-3-10 213,2-2 1,2-5-121,-1 1 0,3 1 102,-3-6 0,1 0 99,-2-3 1,-2-1 78,3 0 0,-4-1 102,0-3 1,-1 1-73,1-5 1,-2 6 151,-3-2 1,-1 4 1480,-3 4-795,-3 3 933,5 6-685,-6 5-135,0 1-480,0 23 1,0-6-112,0 14 0,0 1-120,0 3 0,0 0-143,0-4 1,1 0-485,3-1 0,-1 0 333,5-4 0,-4 2-836,5-5 0,-1 0 486,4-5 0,-3 0-631,-1 1 1,-4-2 343,4-3 0,-5-1 801,1-3 0,-2-3 0,-2 5 0</inkml:trace>
  <inkml:trace contextRef="#ctx0" brushRef="#br0" timeOffset="57">31063 2691 8080,'-12'0'1349,"-1"0"0,6-1-548,3-3 1,3 1-307,1-5 0,7 4-287,5-5 0,6 7 26,7-3 1,5 0 0,3 1 0,9 0-154,3 4 0,5 0-81,3 0 0,-7 5 0,2 2 0</inkml:trace>
  <inkml:trace contextRef="#ctx0" brushRef="#br0" timeOffset="58">28123 3919 7957,'-12'-5'-10,"-5"-2"11,0-6 0,1 5 203,4 0 1,-2 4-55,-3-5 1,2 5 179,-6-4 0,1 5-97,-5-1 0,1 3 107,4 1 0,2 0-178,5 0 1,-3 5-133,-1 4 0,5 2 177,4 1 0,5 6 0,-1 3 0,2 1-323,2-2 1,6 4 93,2-4 1,3-2-96,2-1 1,-1-3 36,0-2 0,6-5-1,3-3 0,-2-3-17,2-1 0,-2-2-65,2-7 0,2 0 155,-2-12 0,-3 0-34,-1-3 1,-5-3-11,-4-2 0,2-2 13,-6-6 0,0 1 73,-4 3 1,-4-3-66,0 3 0,-6-7 111,2-2 1,-3 2-103,-1 7 1,-1 4 12,1 9 1,1-2 974,2 5-525,-2 6 1,9 2-507,-7 4 0,7 7 122,-3 6 1,3 13 236,-2 4 0,2 12-105,-2 0 1,7 3-482,1-3 1,7 0 84,1 1 0,2-7-60,7-2 1,0-3-36,3-1 0,-3-6-172,0-2 1,-1-5 96,5-3 1,-6 0 71,-2-5 0,1 1 248,-2-5 0,1 0-116,-5 0 1,1-5-69,-1 1 1,1-4 328,-1 4 0,-4-4 1030,1 3-566,-7 1 0,5 4-34,-3 0 32,-2 0 1,7 6-163,-4 2 1,4 5-439,-1 3 0,-1-2 75,2 2 0,-1-2-187,4-1 1,1-2-190,-1-3 0,1 1-403,-1-4 1,-4-1 195,0-4 1,-3 4-1284,3 0 1841,-5 0 0,2-9 0,-5-2 0</inkml:trace>
  <inkml:trace contextRef="#ctx0" brushRef="#br0" timeOffset="59">28458 3659 7957,'12'1'566,"1"3"0,-1 0-1215,1 9 0,4-4 649,4 8 0,-3-3 0,0-2 0</inkml:trace>
  <inkml:trace contextRef="#ctx0" brushRef="#br0" timeOffset="60">28929 3795 7957,'7'7'1045,"-7"4"0,-7-8-807,-5 5 0,0-4-16,-1 4 1,2-3 158,3 3 1,-2-4-190,6 4 1,0-4-156,4 5 1,0-5 175,0 4 1,1-1 8,3 1 0,3 3 104,6-2 1,0 0-77,4-1 0,1 3-277,3-2 0,-3-2 64,-6 1 1,3 0-191,-2 5 0,2-5-167,-7 0 0,-3-4-740,0 4 646,-4 1 1,-1 3 192,0 1 1,-6-5-344,-2 0 1,-3-5-257,-1 1 365,-1-3 1,5-2 113,0-3 1,5 0-209,-1-9 1,8 2 548,4-9 0,3-7 0,2-4 0</inkml:trace>
  <inkml:trace contextRef="#ctx0" brushRef="#br0" timeOffset="61">29177 3683 7957,'7'-6'2261,"4"0"-2051,-9 6 0,3 1 387,-5 4 1,4 6-168,1 5 1,-1 6-376,-4-1 1,0 2 138,0 2 1,4 0-596,0 0 1,4-5 297,-4 1 0,6-4-224,-2 3 1,-1-5-108,1 2 0,-3-3-427,3-2 1,-5-4-370,1 1 1230,-3-1 0,-1 4 0,0 1 0</inkml:trace>
  <inkml:trace contextRef="#ctx0" brushRef="#br0" timeOffset="62">29091 3857 7957,'1'-11'582,"3"3"0,4-2-152,9 6 1,-2-4-135,6 4 1,-1-5-307,5 5 0,0 0-299,0 4 1,-4 0-104,-1 0 0,-5 0-535,2 0 1,-3 0 946,-2 0 0,1 6 0,-1 1 0</inkml:trace>
  <inkml:trace contextRef="#ctx0" brushRef="#br0" timeOffset="63">29475 3820 7488,'6'7'-282,"1"2"692,5-4 0,0 4-14,1 0 0,-5 2 29,0 1 1,1 2-69,3 2 1,-1-1-320,-3 6 1,2-2-40,-6 2 0,4-2-144,-4-2 1,2-3 74,-2 2 0,-2-6-343,2-2 213,-3-5 231,-1 2 199,0-5 0,0-1-176,0-3 0,0-3-21,0-5 1,0-1 0,0 1 0,0-5 6,0 1 1,0-5-33,0 4 0,0 1 52,0 4 0,1-1-229,4 1 0,-3 1 109,7 2 0,-5 3-138,4 1 182,0 4 0,5-9-754,-1 6-115,0 0-153,1 4 394,-1 0 269,1 0 375,-1 0 0,-5 0 0,4 0 0,-4 0 0</inkml:trace>
  <inkml:trace contextRef="#ctx0" brushRef="#br0" timeOffset="64">29773 3857 6624,'5'7'209,"-2"3"282,5-6 1,-3 0 114,3-4-245,-5 0 134,8 0 111,-10 0-246,10 5 0,-8-3 195,5 2-990,-5-3 468,2-1 159,-5 6 1,0 1 140,0 5-333,0-5 0,0 4 0,0-4 0</inkml:trace>
  <inkml:trace contextRef="#ctx0" brushRef="#br0" timeOffset="65">30071 3956 7981,'0'-12'1868,"0"4"-702,0-1 436,0 7-1144,0-4-682,0 6 0,0 2-473,0 2 1,-5 4 512,1 8 0,0-2 275,4 3 0,0 1 131,0-2 0,2 1-2876,2-5 2654,-3 1 0,16-1 0,-4 0 0</inkml:trace>
  <inkml:trace contextRef="#ctx0" brushRef="#br0" timeOffset="66">30046 3721 8937,'12'5'-197,"-5"-3"0,10 9 1,-4-4-1</inkml:trace>
  <inkml:trace contextRef="#ctx0" brushRef="#br0" timeOffset="67">30430 3547 7981,'0'-19'994,"0"1"1496,0 5-1639,0 7-613,0-5 0,5 11-11,-1 0 1,0 11-26,-4 9 1,1 4-141,3 0 0,-2 7 118,2 2 1,-3-1-608,-1 1 0,0-6 45,0 2 0,0 0-148,0-4 0,0 2 49,0-6 1,0-3-112,0-1 382,0-4 1,6-2-41,2-2 0,-1-4 269,1-5 0,0 0-110,5 0 0,-1-5 131,1-4 0,3 2 97,1-1 0,-1 4 74,-3-4 1,-1 5 219,0-1 1,1 3-3,-1 1-326,1 0 0,-5 1 70,0 3 210,-5 3 1,2 5-66,-5 1 1,-1-2-278,-3-3 1,1 2-120,-5-6 1,4 4-234,-4-4 0,-1 4-125,-3-3 0,4-1-14,-1-4-1750,1 0 1140,-4 0 1060,-1 0 0,6 0 0,2 0 0</inkml:trace>
  <inkml:trace contextRef="#ctx0" brushRef="#br0" timeOffset="68">30840 3795 7981,'8'19'1334,"0"-2"1,-1 1-1035,1-2 1,-2 1-76,-6-5 0,0 1 14,0-1-1,4 1-198,0-1 1,2-4 170,-2 0-391,3-5 202,5 3 0,1-6 358,-1 0-551,0-6 0,-1-1-481,-2-5 0,2 0 242,-3-1 1,-1 1 130,1-1 1,-4 1 364,5 0-146,-7 5 0,5-3-210,-3 6 132,-2 0 0,5 5 635,-3 3 0,-3-1-158,3 5 0,2 1-28,-2 3 1,1 0-412,0 1 0,0-5 72,3 0 1,3-5-290,-2 1 1,-2 2 144,1-2 1,1 0 114,8-4 0,-3-6-35,2-2 1,-1-3-567,2-1 1,-3-5 299,2 1 0,1-5 208,-5 4 0,3-3 413,-6 3 0,0-5-209,0 2 0,0 0 688,-5 0 0,1 4-58,-5 0 644,5 2-448,-4 2 130,5 5-667,-6 1 0,0 12-231,0 2 1,0 7 111,0 2 1,4 5 14,0-2 0,0 3-177,-4-3 1,5 4 103,-1-4 0,0 0-1087,-4 0 0,0 0 462,0 0 1,1 2-961,3-5 0,-2 1 106,2-2 1313,3-2 0,-6 4 0,5-6 0</inkml:trace>
  <inkml:trace contextRef="#ctx0" brushRef="#br0" timeOffset="69">31200 3808 10191,'5'-13'1559,"2"6"-1436,11-4 103,1 10 0,0-5-95,5 1 96,-5 3-241,11-9 1,1 10-408,2-3 450,-3 3-857,-5-5 505,5 5 281,-3-5 1,-1 6 41,-6 0 0,7 0 0,4 0 0</inkml:trace>
  <inkml:trace contextRef="#ctx0" brushRef="#br0" timeOffset="70">31683 3857 7997,'0'13'0,"0"-1"1791,0 0-1230,0 1 0,2-1-101,2 1 0,-3-5-144,3 0 1,2-4-119,-2 4 0,4-3-750,-4 3 1,5-4 332,-5 4-808,0-5 0,-3 7 149,3-6-655,-2 0 1533,3-4 0,-5 5 0,0 2 0</inkml:trace>
  <inkml:trace contextRef="#ctx0" brushRef="#br0" timeOffset="71">31783 3572 8811,'-7'-13'1803,"1"1"-1119,6 0 0,0 3 242,0 1 278,0 5-348,0-8-600,0 10 0,2-5-29,2 6 1,-2 6-1725,7 2 1,-5 3 176,4 2 1,-5 3 1319,1 1 0,3 5 0,0-3 0</inkml:trace>
  <inkml:trace contextRef="#ctx0" brushRef="#br0" timeOffset="72">31882 3832 8032,'0'9'515,"0"-1"0,0 0-515,0 5 349,5-1 0,-3 0 1070,2 1 1,1-5-95,-1 0-961,6 1 1,-3-1 489,5 0-200,1-5-545,-1 2 1,1-5 148,-1 0 1,0 0-293,1 0 0,-5-4 88,0 0 0,-5-6-268,1 2 0,2 1-86,-2-1 0,0 0-231,-4-5 1,0 1-968,0 0 651,0-1-480,-5 1 0,-2 1 605,-6 2 1,5 4-9,0 5 730,5 0 0,-8-6 0,4 0 0</inkml:trace>
  <inkml:trace contextRef="#ctx0" brushRef="#br0" timeOffset="73">32279 3795 8070,'8'1'1265,"0"4"1,-4-3-513,5 7 1,-2-5-357,1 4 0,-3 0-164,-5 5 1,0 3 145,0 1 1,0-1-147,0-3 1,-1-1-113,-3 1 1,3-1-348,-4 0-846,4 1-378,-5-1 635,5-5 751,-4-1 0,6-6-75,3 0 0,3-6 185,5-2 0,1-3-113,-1-2 1,1-3 192,-1-1 1,5 1 189,-1 3 0,2 2 256,-1 3 1,-4-2 431,4 6 1,1 0-412,-2 4 0,1 0-21,-5 0 1,-3 6-152,-1 2 1,-1 8-174,1 5 0,3 7-303,-3 1 0,3 5-2404,2-1 2459,-1 3 0,6-4 0,1-2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384"/>
    </inkml:context>
    <inkml:brush xml:id="br0">
      <inkml:brushProperty name="width" value="0.05292" units="cm"/>
      <inkml:brushProperty name="height" value="0.05292" units="cm"/>
      <inkml:brushProperty name="color" value="#FF0000"/>
    </inkml:brush>
  </inkml:definitions>
  <inkml:trace contextRef="#ctx0" brushRef="#br0">13311 16359 7945,'0'-7'1284,"0"1"8,0 6 8538,0 0-9349,5 0-26,-3 0-32,3 0 32,-5 0 3687,0 0-4094,0-5 0,0 2 33,0-5 0,0 4-1728,0-5 809,0 7 312,0-9-31,0 9-1126,0-3-673,0 5 1447,0 0 0,-5 0 0,-2 0 0</inkml:trace>
  <inkml:trace contextRef="#ctx0" brushRef="#br0" timeOffset="1">18223 16470 7985,'0'7'-42,"-5"-1"-93,4-6 1,1-2 605,8-2 1,4 3-151,5-3 1,-1 2-99,9 2 1,1 0-89,7 0 1,5 0 47,-1 0 1,6 0-65,6 0 1,2 0-1,3 0 1,-2 0-17,6 0 0,4-1 62,4-3 1,1 1-353,-5-5 0,4 5 358,0-1 1,-3-3-15,-1-1 1,-8 1 0,4-1 0,-6 3 122,-2-3 0,-4 0-52,-1-5 1,-5 1 124,1 0 1,-8 3-102,-4 1 0,-4 0-43,-4-5 0,-3 5 193,-6 0-145,-5 5-122,-1-2 1,-8 3-158,-2-2 0,-6 3 234,-10-3-212,-6 8 0,-23 3 0,-2 5 0</inkml:trace>
  <inkml:trace contextRef="#ctx0" brushRef="#br0" timeOffset="2">21263 16433 10291,'12'0'599,"1"0"0,-1 0-378,0 0 1,2 0 4,3 0 1,-3 0 30,2 0 0,3 0-14,2 0 0,2 0 1,2 0 0,4 0 0,0 0 0,10-1-23,-2-3 1,4 2 13,1-2 1,2-1 302,5 0 0,7-4-394,1 1 1,4 1 277,1-2 1,-5 2-42,-4-1 0,-6-1 38,-1 4 1,-10 0-99,1 1 0,-8 2 47,0-2 0,-4 3-240,-5 1 0,-2-4 343,-5 0-740,-1-1 858,-5 5-3406,-2 0 1656,-27 0 1161,-5 6 0,-28 6 0,-2 8 0</inkml:trace>
  <inkml:trace contextRef="#ctx0" brushRef="#br0" timeOffset="3">27676 18405 7006,'0'-12'-380,"0"-1"0,-1 1 533,-3-1 1,2 5-69,-2 0 1,3 0 16,1-5 1,0 5-12,0 0 1,0 4 412,0-5-2,-6 7 172,5-9-76,-4 9 378,5-9-231,0 10-300,0-5 18,0 6-404,0 0 0,5 0 3,3 0-1,9 4 136,4 1 1,8 3-52,4-4 0,5 4-34,8-4 0,-1 0 76,9-4 1,7 5-324,1-1 1,-28-2 0,2 0 239,34-2 1,-31 0 0,-1 0-13,1 0 1,1 0-1,4 0 1,0 1-96,-1 1 0,1 0 0,3-1 0,1 0-199,0 1 0,-1 0 0,2 1 0,0-1 181,0 0 0,1 1 0,4 1 1,0 0-217,-1-2 0,1 0 0,3 1 0,-1-1 300,-2 1 1,0-1-1,0-2 1,1 1 45,-2 1 0,1 0 1,2-1-1,0-1-46,-4 1 0,-1-2 0,3 1 0,-2 0 84,-4 1 1,0-2 0,-3 1 0,1-1-189,-3-1 1,0 0-1,-2 0 1,-2-2 279,-3 1 1,-1-2 0,31-6 279,-8 3 0,-9-2-265,-7 2 1,-5-3 368,-4 3 0,-4-2-241,-8 2 1,-5-3 377,-8 2 1,2 3-583,-6-3 0,0 5-196,-4-4 1,-5 4-76,-3-4 0,-9-1-1719,-4-3 1,-8-1 356,-4 1 1,-8 5 1453,-5 3 0,12 1 0,-2-1 0,-2 1 0,-1-1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388"/>
    </inkml:context>
    <inkml:brush xml:id="br0">
      <inkml:brushProperty name="width" value="0.05292" units="cm"/>
      <inkml:brushProperty name="height" value="0.05292" units="cm"/>
      <inkml:brushProperty name="color" value="#FF0000"/>
    </inkml:brush>
  </inkml:definitions>
  <inkml:trace contextRef="#ctx0" brushRef="#br0">5905 11323 8878,'0'13'100,"0"-1"766,0 1 0,0 3-35,0 1 0,0 3-373,0-3 0,0 3-75,0-3 1,0 0-182,0-5 1,0 0 245,0 1-212,0-1-10,0 1 0,0-5-223,0 0 153,0-5-478,0 2 0,0-3-13,0 2 336,0-3 1,0 6-461,0-3 0,0-1 459,0 5 0,0-5 0,0 3 0</inkml:trace>
  <inkml:trace contextRef="#ctx0" brushRef="#br0" timeOffset="1">7108 11237 10848,'9'0'230,"-1"0"-186,0 0 0,4-5 771,1 1 1,-1 0-335,1 4 0,-1 2-281,1 2 0,-1-2-195,0 7 0,1-2 110,-1 1 0,1 3 54,-1-3 1,0 3 0,-1 2-266,-2-1 1,-4-4-44,-5 0 65,0 1 0,-1 3 101,-3 1 1,-3-1-4,-6 0 0,-3 1 12,-1-1 0,-3 1 6,3-1 0,1 0 341,3 1 0,1-6-138,-1-3 1,5 1 66,0-1 186,5 1-129,-3-5 0,6 1-46,0 3 1,2-3 149,2 4 0,4-4-245,9-1 1,-2 0 10,6 0 1,-1 0-375,5 0 1,0-4 155,0 0 0,0-2-1305,-1 2 1,-3 3 679,0-3 1,-1 2-3928,5 2 4531,-5 6 0,3 1 0,-4 5 0</inkml:trace>
  <inkml:trace contextRef="#ctx0" brushRef="#br0" timeOffset="2">9143 11187 7814,'7'0'258,"-2"0"0,-5-1 262,0-4 302,0 4-152,0-4-254,0-1-195,0 5 0,2-9 574,2 6 0,-2-2-301,7 2 1,-1 3-3,4-3 0,1 1-55,-1-1 0,1 2 95,-1-2-358,0 3 0,1 1 47,-1 0 0,-1 1-238,-2 3 1,0-1 189,-5 5 47,6 1 1,-9 3-130,3 1 0,-2-1-525,-2 0 1,-2 1 17,-2-1 236,-3 1 1,-5-1 38,0 0 1,3-1 65,1-2 0,5-2-38,-1-3 22,-3-3-92,6 5 130,-5-6 1,12 4 432,2 0 0,3 0 20,2-4 1,3 0-164,1 0 0,3 0 348,-3 0 1,-1 4-218,-3 0 1,-1 2 238,1-2 1,-2-1-197,-3 5 0,2-4-152,-6 4 0,0-4-51,-4 5 0,0-1 29,0 4 0,0 1-764,0-1 1,-6-1 398,-2-3 0,-3 3-1636,-1-2 1,-1-2 862,1 1 0,-1-5-3302,1 1 4203,0 3 0,-1-6 0,1 5 0</inkml:trace>
  <inkml:trace contextRef="#ctx0" brushRef="#br0" timeOffset="3">5893 11323 11350,'6'0'584,"0"6"1,-6-3-372,0 5 0,0-4 127,0 4 98,5 1-297,-3 3 1,3 0 82,-5 1 0,0-5-113,0 0 1,0-4 219,0 5-36,0-1 0,0 4 29,0 1-174,0-1 1,0 1-21,0-1 0,0-4 57,0 1 1,0-5-178,0 4 225,0-5-222,0 8 120,0-4-161,0-1 0,0 5-116,0-9 262,0 3-27,0-5-3438,0 0 1736,0 6 0,2-5 1611,2 3 0,3-2 0,5-2 0</inkml:trace>
  <inkml:trace contextRef="#ctx0" brushRef="#br0" timeOffset="4">6066 12353 7974,'-5'-7'0,"3"0"0,-2 3 1601,3 2 105,1-3-750,0 5-654,0 0 1,0 5 99,0 4 1,-2 3-18,-2 5 1,3-2 30,-3 5 0,2 0-253,2 0 0,0 0 61,0-4 0,-4-2-227,0 3 0,0-4 74,4 0 0,0-5-764,0 0 1,0 1 432,0 3 1,0-4-490,0 1 1,0-5-223,0 4 0,6-5 971,2 1 0,8-3 0,4-1 0</inkml:trace>
  <inkml:trace contextRef="#ctx0" brushRef="#br0" timeOffset="5">7505 12192 7953,'0'-13'2444,"0"6"-1892,0 2 1419,0 5-1418,0 0 0,0 5 171,0 3 0,0 4-242,0 0 0,0 2-21,0 2 1,0-1-164,0 6 1,0-4-166,0 3 0,0-3-91,0 3 0,0-4 72,0 0 0,0 2-1312,0-1 0,0-1 636,0-3 0,0 3 562,0 1 0,0 5 0,0-3 0</inkml:trace>
  <inkml:trace contextRef="#ctx0" brushRef="#br0" timeOffset="6">9577 12179 11845,'0'13'882,"0"-1"0,0 4-526,0 1 1,0 4-308,0-5 0,0 6-182,0-1 0,0-2-335,0 2 0,0-6 498,0 2 1,0-4 109,0 0-140,0-1 0,5 1 0,2-1 0</inkml:trace>
  <inkml:trace contextRef="#ctx0" brushRef="#br0" timeOffset="7">11214 11013 8917,'0'-7'1101,"0"2"0,-1 1-238,-3 0-460,-3-1 0,-7 7-133,-2 2 0,2 3-34,-3 5 1,-1 1-4,2-1 0,-1 0 0,5 1 1,0 3-18,-1 1 1,1 0 8,-1-5 0,6 0-111,3 1 1,3-1 308,1 1-391,0-1 0,0 0 101,0 1 1,1-5-162,3 0 1,3-5 20,6 1 1,3 2-7,1-2 1,1 0-135,-2-4 1,2 0 65,3 0 0,1 0-250,-5 0 0,5 0 136,-2 0 0,-2-4-572,-1 0 1,1-5 340,-2 5 0,1-4-203,-5 4-475,1 0-1148,-1-2 2252,-5-1 0,-2-5 0,-5 0 0</inkml:trace>
  <inkml:trace contextRef="#ctx0" brushRef="#br0" timeOffset="8">11190 11026 9247,'0'-7'2296,"0"1"0,4 8-1637,0 2 1,1 0 381,0 8 0,-4 3-478,3 10 1,-3 6 121,-1 2 1,0 3-271,0 1 1,0 4 133,0 0 0,0 1-663,0-5 1,0-4-869,0 0 1,0-4-5241,0 4 6222,6-5 0,1 2 0,5-5 0</inkml:trace>
  <inkml:trace contextRef="#ctx0" brushRef="#br0" timeOffset="9">11165 12067 7924,'0'-6'1027,"0"0"-278,0 6 1594,0 0 0,0 6-2018,0 2 1,0 3-183,0 1 1,1 1 88,3-1 1,-2 0-14,2 1 0,-3-1 247,-1 1-565,0-1 1,0 1 111,0-1 1,2-5-294,2-3 185,-3 3-101,5-6-71,-6 5 198,0-6 566,0 0-430,0-6 0,0-1-150,0-5 1,0-2 83,0-2 0,0-2-64,0-3 0,0-1 130,0 5 1,0 1-3,0 3 1,0 1 252,0 0-185,0-1 570,0 1-175,0 5-281,0 1 33,0 6-24,0 0 1,0 10 87,0 3 0,0 7-277,0 1 1,0 1 43,0-1 0,0 1-89,0-6 1,0 1 62,0-5 0,1 1-248,3-1 264,-2 0-179,3 1 106,-5-1 0,1-1-287,4-3 30,-4 3 160,4-9-100,-5 3 133,0-5 126,0 0-208,0-5 1,0-2-153,0-5 0,0-1 164,0 1 0,-1-5 42,-3 1 0,3-2 124,-4 1 1,4 3-120,1-2 1,0 6 201,0 2-170,-5 0 743,3 1-206,-3-4 40,5 9-347,0-3 43,0 5 33,0 0-125,0 5 1,0 4 103,0 7 1,0-1-113,0 6 0,0 0 217,0 4 0,0-1-76,0 1 0,0-4 63,0-1 0,0-3-232,0 4 1,0-6 114,0 1 1,0-2 91,0-1 113,0-1-471,0 0 88,0-5-238,0-1-691,0-6-299,0 0 0,5-6 1173,3-2 0,3-9 0,2-2 0</inkml:trace>
  <inkml:trace contextRef="#ctx0" brushRef="#br0" timeOffset="10">6103 13233 7630,'-5'-7'1478,"4"2"-1049,-5 5 114,6 0-225,-5 0-104,3 0 1,-3 1 43,5 3 0,-5 3-17,1 6 1,0 3-132,4 1 1,0 3 103,0-3 1,0 4-183,0-5 0,0 1-82,0-5 1,0 1-144,0-1 34,0 0 194,6 1 0,1-2 26,5-3 0,-4 2-37,1-6 1,-1 0-127,4-4 1,1 0 39,-1 0 25,0 0 1,1 0 45,-1 0 0,1-6 2,-1-2 1,-1-3-2,-3-1 1,3-2-9,-2-3 0,0 4 114,0-4 1,-3 3-101,-1 2 1,-4 0 207,3-1 1,-2 1-113,-2-1 1,0 1 103,0 0 1,-6-1-11,-2 1 0,1 1 63,-1 2 1,-1-2-90,-3 3 1,-1 1-23,1-1 1,0 5 116,-1-1 1,4 3-40,-4 1 0,4 0-277,-8 0 0,5 1 76,3 3 1,-2-1-633,3 5 1,-2 0-243,2 5 0,-2 1-556,6 2 0,0-2-690,4 3 2085,0 2 0,11-5 0,3 4 0</inkml:trace>
  <inkml:trace contextRef="#ctx0" brushRef="#br0" timeOffset="11">7505 13084 7942,'7'-6'1393,"-1"0"-1144,-6 6 1721,0 0-1218,5 0 1,-3 7-127,2 5 0,-3 6 55,-1 7 0,0 0-132,0 0 0,0 1-170,0 3 1,0-3-344,0 3 1,0-7 78,0-1 1,0-6-181,0 1 0,0 0 128,0 0 0,0-6-1433,0 2 1,0-2 124,0 2 1245,6-5 0,0 4 0,7-4 0</inkml:trace>
  <inkml:trace contextRef="#ctx0" brushRef="#br0" timeOffset="12">9701 12960 7935,'0'-6'2344,"0"0"-2079,6 6 1,-5 1 570,3 4 1,-3 1-302,-1 7 1,0 5-256,0 2 1,0 8-48,0 1 1,0 4 694,0-4 1,0 4-305,0-4 1,0 0-75,0-4 1,0 0-728,0-1 1,0 0 159,0-4 0,0 2-1481,0-5 0,0 0 920,0-5 0,6 0 578,2 1 0,9-6 0,2-2 0</inkml:trace>
  <inkml:trace contextRef="#ctx0" brushRef="#br0" timeOffset="13">11252 12923 7964,'7'0'383,"-2"0"119,-5 0 4691,0 0-4970,0 6 0,0 1 27,0 5 1,0 5 381,0-1 1,0 6-162,0-1 1,0 2-10,0 2 0,0 0-12,0 0 1,0-5-117,0 1 1,0-2 15,0 2 0,0 1-127,0-5 0,0-1 0,0-3 0,0-1 28,0 0 0,0-3-271,0-1-60,0 0 0,0 0-217,0 1-647,0-7 0,1 8 94,4-6-580,-4 0 0,6-4 1430,-3 0 0,-3 6 0,5 1 0</inkml:trace>
  <inkml:trace contextRef="#ctx0" brushRef="#br0" timeOffset="14">6327 14250 7985,'0'-7'30,"0"-4"1,0 9 707,0-7 386,0 7-356,-6-4-318,5 6-308,-5 0 1,6 1 96,0 4 0,0 1 142,0 7 0,0 5-44,0 2 1,0 4-52,0 1 0,4 0-31,1-1 0,-1 0-16,-4-4 0,0 4 0,0-3 1,0-2-15,0 1 0,4-3-229,0 4 0,0-6 97,-4 1 0,0-2-448,0-1 1,0-5-819,0 0 83,6 0 0,-5 1 395,3-1 1,-1-5 694,1 1 0,3 3 0,5 0 0</inkml:trace>
  <inkml:trace contextRef="#ctx0" brushRef="#br0" timeOffset="15">7704 14337 7388,'0'-7'2227,"-2"2"-1487,-2 5-115,3 0-376,-5 0 0,2 1-28,0 3 0,-4 3-126,4 6 0,0 0 104,4 4 0,-5-2-119,1 6 0,0-2 94,4 2 0,0 1-167,0-6 1,4 5 9,0-5 1,6 1-88,-2-5 1,3-3 40,2-1 0,-1-5 0,1 1 1,3-3 43,1-1 0,-1-1-141,-3-3 1,3-3 58,1-6 1,-1 1 71,-3 0 0,-2-1 171,-3 1 1,2-1-108,-6 1 0,0-5-52,-4 1 0,0-2 65,0 1 1,-2 4 288,-2-4 0,2 3-61,-7 2 1,-3 0 15,-5-1 1,-1 2-398,2 3 0,1 1 142,-6 3 1,6 2-751,-2-2 0,-1 3 373,2 1 0,1 1-1410,6 3 1716,-2 9 0,5 1 0,-7 4 0</inkml:trace>
  <inkml:trace contextRef="#ctx0" brushRef="#br0" timeOffset="16">9825 14139 7988,'0'-7'232,"0"0"247,0 3-179,0 2 749,0-3-228,0 5 1105,0 0-1536,6 0 1,-5 5-102,3 4 1,-1 3 64,1 5 0,-3 2 103,3 6 0,-2-5-217,-2 1 1,0 0 112,0 4 1,0-1-115,0 1 1,0-1-25,0-4 0,0 2 10,0-5 1,0 3-207,0-3 1,0 0-141,0-5 1,0-4-524,0 0 646,0 1 1,0-1 44,0 0-4486,0-5 2485,0 8 1954,0-10 0,5 5 0,2-6 0</inkml:trace>
  <inkml:trace contextRef="#ctx0" brushRef="#br0" timeOffset="17">11177 14176 6011,'7'-6'3362,"-1"5"-2506,-6-5 344,0 6 248,0 0-1010,0 6 1,0-2 385,0 9 0,0-4-295,0 8 0,-2 2-251,-2 2 1,3 2-57,-3 2 0,2-4 565,2-1 0,-1 1-297,-3 4 1,2-5-215,-2 1 0,3-6-26,1 2 0,0-2-28,0 1 0,0-2 0,0 3 1,0-8 277,0 0-56,0-1-222,0 4 0,1-3 525,3-1-1600,-2-5 1,9 2 852,-3-5 0,3 0 0,1 0 0</inkml:trace>
  <inkml:trace contextRef="#ctx0" brushRef="#br0" timeOffset="18">6438 15379 8158,'7'-6'364,"-1"5"1198,-6-4-319,0 5-569,0 0 0,0 6-227,0 7 0,0 3-193,0 5 1,0 7-1,0-4 0,1 4 234,3-3 1,-2 0-86,2-1 1,-1 1-122,1 0 1,-3-2-139,3-2 1,-2 1-131,-2-5 1,0-1-571,0-3 0,0-1 398,0 0 0,0 1-579,0-1 0,0-4 363,0 1 0,1-7-3088,3 3 3462,-3-4 0,11-1 0,-6 0 0</inkml:trace>
  <inkml:trace contextRef="#ctx0" brushRef="#br0" timeOffset="19">7939 15329 8306,'0'-7'2772,"0"2"-2291,0 16 1,0-1-209,0 10 0,0 2-46,0 7 1,0-1 398,0 5 0,0-6-214,0 2 1,0-2-118,0-3 0,0 1-94,0 0 1,0-4-139,0-1 1,0-5-199,0 2 0,2-3 197,2-2 1,-3 1 276,3-1-246,-2 0 0,-2 1-1857,0-1 999,0-5 0,1 3 765,3-6 0,3 0 0,6-4 0</inkml:trace>
  <inkml:trace contextRef="#ctx0" brushRef="#br0" timeOffset="20">9912 15515 8191,'-6'-7'889,"5"2"-134,-5 5 324,6 0-549,0 0 1,0 5-309,0 4 1,0 7 27,0 5 1,0-2-102,0 2 1,0-5-188,0 5 1,0-4 28,0 3-54,0-5 0,2 3-11,2-5 0,-1-5 136,5 0 1,0-5-1,5 1 1,-1-2 15,1-2 0,-1 0-23,0 0 1,1-6-3,-1-2 1,1-3 100,-1-2 0,3-3-21,-2-1 0,2-3 122,-7 3 0,-3-5 36,0 1 0,-3 2-103,2-2 1,-2 5 182,2-5 1,-4 7-56,-4 2 0,-3 0-114,-5 3 1,-1 4 6,1 1 0,-5 2-555,1 2 1,-6 0-290,1 0 1,2 2-653,-2 2 1,2 3 1286,-2 5 0,-2 1 0,3-1 0</inkml:trace>
  <inkml:trace contextRef="#ctx0" brushRef="#br0" timeOffset="21">11301 15230 7988,'0'-7'920,"0"2"-64,0-1-40,0 5-403,0-5 0,0 12 35,0 2 1,0 4-55,0 5 0,0-2-112,0 6 1,0-1 11,0 5 1,0 0-70,0 0 1,0 0 132,0 0 0,2-1-79,2 1 1,-3 4-55,3 0 1,-1 1 49,1-1 1,-2-3-50,2 3 1,-3-4-2,-1-4 1,4 1 13,0-6 1,1 1-186,-5-5 0,0 1 131,0-1-187,0-5 189,0 4-316,0-10 25,0 5-282,0-6-1114,0 0 1,5 6 0,2 0 0</inkml:trace>
  <inkml:trace contextRef="#ctx0" brushRef="#br0" timeOffset="22">6525 16607 7931,'0'-7'721,"0"0"-262,0 3 56,0 2 363,-5-3-280,3-1-83,-3 5-56,5-4-243,0 5 82,0 0 0,0 5 115,0 3 0,0 7-49,0 2 0,0 6-58,0 2 0,0 0-81,0 4 0,0-3 43,0-1 0,0-4-39,0-1 0,4 1 79,0 4 0,0 0-7,-4-1 1,2-3-29,2 0 1,-3-2-181,3 2 0,-2 1 164,-2-6 1,0 1-197,0-5 236,0 1-320,0-1 81,0-5-34,0-2 116,0-5-5540,0 0 5400,0-5 0,0-7 0,0-8 0</inkml:trace>
  <inkml:trace contextRef="#ctx0" brushRef="#br0" timeOffset="23">8088 16644 7761,'0'-7'1250,"0"2"-963,0 5 431,0 0-454,0 5 1,2-2-61,2 5 1,-3-4-3,3 4 0,-1-1 23,1 2 1,-2 3 15,2 0 0,-3 1 3,-1 3 0,0 2-48,0-1 1,0 4 58,0-5 1,0 5-36,0-5 1,0 2-21,0-1 0,0-4 15,0 4 1,1-3 7,4-2 0,-4 2-25,3 3 0,-2-8 9,-2 4 0,0-4-132,0 4 1,0-5 221,0 0-242,0-5 188,0 8-217,0-10 149,0 5-323,0-6-699,0 0 1,0 0 0</inkml:trace>
  <inkml:trace contextRef="#ctx0" brushRef="#br0" timeOffset="24">10098 16669 8126,'7'-9'146,"-3"1"1,-3 4 505,-1-4 219,0 5-127,0-2-180,0 5-325,0 0 1,0 11 275,0 5 1,0 8-105,0 4 0,0 3-45,0 2 1,0 1-113,0-5 0,0 0 0,0-4 1,2-2-158,2-2 0,-3-3 157,3-6 0,-2 1-350,-2-1 0,0-4 106,0 1 1,0-5 178,0 4 0,0-4-469,0 5 0,0-5-2273,0 4 0,0 0 2553,0 5 0,-6-1 0,-1 0 0</inkml:trace>
  <inkml:trace contextRef="#ctx0" brushRef="#br0" timeOffset="25">11376 16756 8112,'0'-7'925,"0"1"-687,0 1 0,-2 3 939,-2-2-223,3 3-480,-5 1-433,6 0 0,-1 1 161,-3 3 0,1 5-7,-5 7 1,4-1 41,-5 6 1,7 0 29,-3 3 1,4-3-90,1 0 1,0-6-321,0 1 0,0-2 54,0-1 1,1-1 15,4 0 1,-3-5 103,7-3 0,-1 2 198,4-2-219,1 0 1,3-4 45,1 0 1,-1-4-93,-3 0 1,-1-6 81,1 2 0,-1-3-36,0-1 1,-3-2 40,-1-3 1,-1 4-4,1-4 1,-1-2-5,-3-2 1,-3 2-1,4-2 0,-3 5 180,3-5 1,-4 4-111,3-3 1,-3 3-35,-1-4 1,-1 6 106,-3-1 0,-2 2 307,-2 2 0,-4 3-248,-1 1 1,0 5-154,-8-1 0,4 3-969,-3 1 0,-1 1 508,-4 3 0,4 6 367,1 11 0,-6-1 0,-6 11 0</inkml:trace>
  <inkml:trace contextRef="#ctx0" brushRef="#br0" timeOffset="26">5818 12787 7706,'13'-2'-3,"-1"-2"0,0 3 45,1-3 0,-4 2 241,4 2 0,-4-4 7,8 0 0,-3 0 54,-2 4 0,2 0-114,2 0 0,4 0-87,5 0 1,-1 0 19,1 0 1,4 0 63,0 0 1,6 0-248,-2 0 1,4-1 50,4-4 0,-1 3 101,6-7 0,1 1-41,6-4 0,-2-1-3,3 1 0,-3 1 1,-1 3 0,-1-3-87,1 2 1,-5 4 43,1 1 1,1 2 63,7 2 0,-3-1-154,2-3 1,2 3 98,-1-4 0,1 3 30,-1-3-1065,-3 4 871,4-4 1,-4 0 110,3 1 43,-9-5-36,15 7 27,-20-3-46,13-1 39,-8 5 624,4-5-1055,-5 6 581,5 0 0,-10 0-132,7 0-120,-6 0 245,8 0-344,-9 0 10,9 0 253,-4 6 8,6-5-8,-1 5-28,7-6 0,-4 0 26,6 0-29,5-6-49,1 5 1,3-10 29,-5 3 1,4-3-16,0-2 1,-30 9-1,-1 0 65,31-4 0,-28 4 0,0-1-183,-1-1 1,0 0 0,0 0 0,1 0 55,-1-1 1,0 1 0,-2 0 0,0 1 78,2 1 1,1 0-653,-1-2 0,0 1 544,32-2 0,-32 3 1,-1 0-5,-1-1 1,0 1-1,2 2 1,0 0 162,-2-2 0,0 0 0,32 0-81,0-4 0,0 3-59,-1-3 0,2 4 212,-2-4 0,-3 4-23,4-5 0,-4 5 10,-1-4 1,0 5-95,0-1 1,-1-1 58,-3 0 0,2 1-175,-2 4 0,-3-1 125,-1-3 1,0 2 81,-5-2 0,4 3-234,-8 1 1,2 0-17,-1 0 1,0 0 138,-4 0 0,-1 0 200,-4 0 0,1 0-171,-1 0 1,-1 0 850,-3 0 1,1 0-692,-5 0 0,-1 0 151,-8 0 1,0 0-151,-4 0 0,-6 0 99,2 0-76,-2 0-125,-3 0-572,-2 0 1,-6 0 164,-3 0 280,-9 0 0,-11 5 0,-8 2 0</inkml:trace>
  <inkml:trace contextRef="#ctx0" brushRef="#br0" timeOffset="27">1600 12378 8291,'0'6'879,"0"0"-862,0-6 0,6 0 393,2 0 1,0 0-163,5 0 0,-4 0-267,8 0 1,1 0 122,-2 0 1,6 0-131,-1 0 0,-2 0 81,2 0 0,-6-4 158,2 0 0,-3 0-3362,-2 4 3149,0 0 0,-5 0 0,-1 0 0</inkml:trace>
  <inkml:trace contextRef="#ctx0" brushRef="#br0" timeOffset="28">1625 12402 8220,'7'7'116,"-1"4"121,-6-2 0,0 2-231,0 1 0,0 2 42,0 2 1,0 4 56,0 4 0,0-3-206,0 0 0,4-2 89,0 2 0,1 1 27,-1-6 0,2 1 66,2-5 0,3 1-209,-2-1 0,-3-5-3,3-3 1,-1-3-130,4-1 1,1 0-137,-1 0 0,1 0-470,-1 0 866,0 0 0,1-5 0,-1-2 0</inkml:trace>
  <inkml:trace contextRef="#ctx0" brushRef="#br0" timeOffset="29">1662 12601 8183,'13'0'116,"-1"0"1,2 0 158,2 0 1,-2 0-183,3 0 0,1 0 101,-2 0 0,2 0 81,-1 0 1,1 0-960,2 0 1,2-2 411,-5-2 1,-1-1 271,-3-4 0,5-2 0,1 5 0</inkml:trace>
  <inkml:trace contextRef="#ctx0" brushRef="#br0" timeOffset="30">2034 12440 8159,'7'12'15,"-2"0"0,1 1 121,3-1 1,-2 5 83,1-1 0,-4 1 22,4-5 1,-4-1-56,5-3 0,-5 2 39,4-6 1,-4 2-54,4-2 0,-3-3 71,3 3 1,-4-4 275,4-4-367,1-3 0,3-6-107,0-4 1,-3 3-177,-1-2 1,-4 2 104,4 2 1,-4-1-559,5 1 1,-7-1 293,3 1 1,0 4 166,-1-1 1,2 5-309,-2-4 1,-1 5 429,5-1 0,0 3 0,5 1 0</inkml:trace>
  <inkml:trace contextRef="#ctx0" brushRef="#br0" timeOffset="31">2369 12539 7655,'7'7'739,"4"-2"-16,-9 1-481,9-5 0,-8 5 159,5-6 0,-4 0-96,4 0 0,0-6-264,5-2 0,-5 1-74,0-1 0,1-1-240,3-3-10,0 0 0,0-1 198,-4 1 1,-3 3-134,-5 1 156,6 0 1,-5-4-235,3-1 224,-8 6 0,-3-2 108,-5 4 1,-1 1-86,1 4 1,0 0 182,-1 0 0,1 2 21,-1 2 1,5 1-143,0 4 1,1 2 122,-1-3 0,2 7-53,6 2 0,0-1-53,0-3 0,0-1 30,0 0 1,6 1-181,2-1 0,-1 1-28,1-1 1,0-5-171,5-3 1,3 2 22,1-2 0,-1 0 156,-3-4 1,1 0-4,2 0 1,-2-6 9,3-2 1,-2 1-338,1-1 1,-2 0 97,3-5 0,-4 1 489,0-1 0,-5 1 1,0 0 0,-1 3 21,1 1 1,2 4 1049,-6-4-642,0 5 488,2-3-706,-5 6 0,5 6 39,-6 2 1,0 3 136,0 2 37,0-1-1073,0 0 70,0 1-228,0-1 358,0-5 167,5-1 1,2-12 115,6-2 0,-5-3-8,0-2 0,0 1-16,5 0 1,-1-4 112,1 4 1,-5-3-20,0 7 0,-1 1 25,1-2 1,3 7 69,-2-2 1,-2 2-116,1 2 1,-1 2 78,1 2 0,2-2-63,-6 7 1,4-1 47,-4 4-100,6 1 1,-3-2-245,5-3 1,-4-2 39,1-6 1,-1 0-39,4 0 1,1 0 147,-1 0 0,1-6-45,-1-2 1,-4-3-106,0-2 1,1 0 100,3-4 0,1 3 154,-1-2 0,-4-2-75,0 1 0,-1-1 351,2 2 0,0 2 386,-5-2 0,1 6-348,-5 2 0,1 5 822,3-1-324,-3 2-309,5 2-206,-6 0 0,0 6-37,0 2 1,4 9 122,0 3 1,0 4-274,-4 1 0,5-2-163,-1-2 0,1 1-338,-1-6 0,-1 5-417,5-5 0,-4 1 453,5-5 1,-7-3-101,3-1 0,-3-5 114,3 1 1,-4-1-1204,3 1 1566,-3-3 0,-12 5 0,-2-6 0</inkml:trace>
  <inkml:trace contextRef="#ctx0" brushRef="#br0" timeOffset="32">3039 12353 10428,'6'7'645,"2"-3"0,7 1-758,2-1 0,3 1 160,-3-5 0,5 4-848,-1 0 1,-2 0 296,2-4 0,-1 0 504,5 0 0,0 0 0,0 0 0</inkml:trace>
  <inkml:trace contextRef="#ctx0" brushRef="#br0" timeOffset="33">3771 12303 8005,'0'-7'2219,"0"2"0,0 6-1856,0 3 0,0 10-367,0 11 1,2 8 92,2 12 0,-3 2 308,3 11-877,3 0 0,-5 10 0,3 0 0</inkml:trace>
  <inkml:trace contextRef="#ctx0" brushRef="#br0" timeOffset="34">5669 13519 8126,'-5'-13'0,"-4"1"0,0 3 95,1 1 0,-3 4 84,2-4 1,-3 5-16,-5-1 1,2 4-21,-6 4 1,2 3 101,-2 5 0,-2 6-230,2 3 1,3 2 124,2 2 1,6 1-75,2 3 1,5-3 61,-1 3 0,8 2-70,5-2 0,3 0 84,4-5 1,4 5-31,5 0 0,-1 2-204,1-2 1,4-2 127,0 6 0,0 0-245,-4 4 0,-6 1 99,-2-1 1,-5 3 127,-4-3 1,-2 7-147,-6-7 0,-2 3-281,-2-2 1,-3-5 168,-5 0 0,-2-2 161,-2 2 1,1-2 82,-6-6 0,4-2-56,-3-2 1,3-2 181,-4-3 1,6-2-107,-1 3 0,2-8 123,2 0 1,3-7-33,1 3-69,5-4 434,-2-1-139,5 0-624,0 0 1,5 0 441,4 0 1,2 1-127,1 3 1,2-1-20,2 6 1,-2-5 41,3 4 1,-2 2 119,1 6 0,-2-2-108,3 2 1,-4 4 26,0 0 1,-1 4 22,1 1 0,-5 5-34,0 3 1,-1 4-86,1 5 1,-2-2 77,-6 5 1,4-1-12,0 2 0,0 2-51,-4-3 1,4 3 96,1 2 307,-1 0-1098,1-1 863,-3 1 0,4-5 79,-1 1-12,-4-1 1,4 4-175,-5-4 0,5 3-45,-1-2-61,0-4-90,1 7 291,-3-11 35,9 5-13,-10-6-13,10 0-177,-4 1-100,6-1 27,-1 0 92,0 0 1,1 0 359,-1 1 0,1-5-521,-1 0 0,2 0 533,2 4 0,-2-1-336,3-3 1,-4 3 109,0-3 1,-1-1-171,1 1 0,-4 3 0,4 1 0,2-3 0,-1 2 0,-3 3 0</inkml:trace>
  <inkml:trace contextRef="#ctx0" brushRef="#br0" timeOffset="35">1650 14424 8356,'-6'-7'338,"5"2"-249,-4 5 1,6 0 190,3 0 1,4-5-118,9 1 1,-2-1-201,6 1 1,-5 2-7,5-2 0,-5-1-127,5 0 0,-6-3-264,2 4 297,2 0 1,-5 4-1170,2 0 1306,-7 0 0,-4 5 0,-5 2 0</inkml:trace>
  <inkml:trace contextRef="#ctx0" brushRef="#br0" timeOffset="36">1650 14436 8242,'-1'7'0,"-4"-3"0,3-1-151,-7 1-85,7-2 1,-8 9 760,6-3 1,0 3-193,4 1 1,0 2-125,0 3 1,0-2-49,0 5 0,5-3-151,3 4 1,-1-6 126,2 1 1,-1 2-120,4-1 0,1-5 0,-1-3 1,1-1-179,-1 4 0,0-4-254,1 1 1,-1-7 195,1 3 0,-1-4-75,0-1 1,-3 0-142,-1 0 340,0 0 0,0 0-267,1 0 89,-1 0 1,3-6 44,-3-2 1,3 1 11,-2-1 0,-3 0 215,3-5 0,-1 1 0,4 0 0</inkml:trace>
  <inkml:trace contextRef="#ctx0" brushRef="#br0" timeOffset="37">1737 14622 8242,'-7'0'458,"1"0"44,1 0-200,3 0 199,-3-5-250,10-2 0,2-4 31,6 3 0,1-3-31,2 2 0,-2 2 0,2-1 0,2 4-251,-1-4 0,5 0 0,-3-5 0</inkml:trace>
  <inkml:trace contextRef="#ctx0" brushRef="#br0" timeOffset="38">1997 14449 8235,'0'7'657,"2"4"-298,2-3 0,-1 3-93,5 1 1,-4 1-254,4-1 1,-1 1 91,1-1 1,3 0-150,-2 1 0,-2-5 3,1 0 0,-4-4 102,4 5 0,-4-7-27,5 3 1,-5-4 160,4-1 63,0 0-179,5-6 0,-2 0-36,-3-7 0,2 1 50,-6-1 0,4-3-230,-4-1 1,4 1 35,-3 3 0,0-3-93,-1-1 1,-1-1-1212,5 2 1045,-5 2 1,4-4-1359,-3 6 1718,-3 5 0,5-4 0,-6 4 0</inkml:trace>
  <inkml:trace contextRef="#ctx0" brushRef="#br0" timeOffset="39">2345 14536 8242,'8'8'-785,"0"0"1,0-5 679,5 1 914,-1-3 0,1-1-256,-1 0 1,0 0-368,1 0 0,-5-4 63,0 0 1,-1-6-15,2 2 0,0-3 14,-5-1 1,5-1-476,-5 1 0,0 0 184,-4-1 1,4 1-210,0-1 193,0 1 0,-8 0 127,0-1 0,-4 5-31,4 0 0,-6 5-19,2-1 0,1 2-72,-1 2 105,-1 0 0,-3 6-112,-1 2 0,7 3 86,1 2 0,4 3-6,1 1 1,0 1-147,0-2 1,0-2 86,0 2 1,6-2-102,2-1 1,4-1 73,5 0 1,-3-3-234,2-1 1,-1-5 66,2 1 1,-2-3-62,6-1 0,-5-5 33,5-4 0,-6 0 46,2 0 1,-4-6 22,0 3 0,-1-3-11,1 2 1,-1 1 454,0 0 0,-3-4-177,-1 4 0,-5-3 930,1 7-764,3 2 0,-6-1 170,3 3 1,-1 3 166,1-3-386,-3 2 0,5 8-95,-6 2 0,0 3 69,0 1 1,1 1-258,4-1 1,-4-4 47,3 1-429,-3-1 153,5-1 51,-5-2 103,10-5 118,-4 0 0,6-5-128,-1-3 0,-1-3 113,-3-2 1,3 1 94,-2-1 1,-2 5-144,1 0 374,-5 5-234,8-8 0,-9 10 184,7-3 1,-7 8-122,2 4 0,2 3-51,-2 1 1,6 1-155,-2-1 1,-1 1 156,1-1 1,0-4-267,5 0 1,-1-1 75,1 2 0,3-4-98,1-5 0,-1 0 108,-3 0 0,-1-1-2,1-3 1,2-3 74,-3-6 0,3 1-16,-6 0 0,0-5-39,-1 0 0,2-3 9,-6 3 0,5-3 493,-5 3 1,0-4-186,-4 5 0,0-5-152,0 5 0,-2 3 24,-2 5 1337,3 0-477,-5 1-68,1 1-611,3 6 0,-3 2 82,5 2 1,0 7-19,0 5 1,0 6-23,0-1 1,0 3-1063,0 0 0,0-3 417,0 0 1,1-2-95,3 2 0,2-3 51,2-6 0,3 3-145,-2-2 0,-3 2 0,3-7 0,-2-1 195,1 1 1,3-5-163,-3 1 0,-1 1-182,1 0 686,-5-1 0,3-10 0,-6-1 0</inkml:trace>
  <inkml:trace contextRef="#ctx0" brushRef="#br0" timeOffset="40">3027 14412 8623,'-7'5'1847,"2"-4"-1597,5 5 0,1-6-303,3 0 0,3 0 102,5 0 1,6 0-86,3 0 0,-2-4 146,2 0 0,-3-5-875,7 5 1,-7-4 91,6 4 1,-6-2-915,3 2 1587,-6 3 0,3-10 0,-6 4 0</inkml:trace>
  <inkml:trace contextRef="#ctx0" brushRef="#br0" timeOffset="41">3647 14238 8034,'6'-7'877,"-4"1"121,7 6-314,-7 0-540,10 0 0,-6 5 114,7-1 1,-5 1-29,0-1 0,-4-1-13,5 5-267,-1 1 1,0 3-57,1 1 0,-7-5 93,2 0 0,-2 0 65,-2 5 1,-2-1 32,-2 1 1,2-2-25,-7-3 1,2 3 66,-1-3 585,-3 3-20,4 2-25,0-1-626,-4-5 1,10 0 331,-3-3-370,2-3 93,2 5 0,6-6 67,2 0 1,3 0-101,2 0 1,3 0-65,1 0 0,5-6 0,-3-1 0</inkml:trace>
  <inkml:trace contextRef="#ctx0" brushRef="#br0" timeOffset="42">20134 11026 7952,'-7'0'0,"2"0"0,5 2 872,0 7 0,0 0-305,0 12 1,0 0-79,0 4 1,0 3-727,0 1 1,4-1 233,0-7 0,1 1-868,-1-6 0,-1 1 280,5-5 1,1-1 590,3-3 0,1 3 0,-1-4 0</inkml:trace>
  <inkml:trace contextRef="#ctx0" brushRef="#br0" timeOffset="43">22354 11013 7971,'0'-7'1190,"0"2"0,6 4-531,2-4 1,3 4-237,2-3 0,0 2-35,4 2 0,-2 0-294,6 0 0,-5 0 86,5 0 1,-6 2-112,2 2 1,-3-1 93,-2 5 0,-4 0-96,1 5 0,-7-1 114,2 0 1,-2 1-50,-2-1 1,-2 1-50,-2-1 0,2 1 31,-7-1 1,2-4 750,-1 0-155,3-5-328,5 3 47,0-6-1034,0 0 537,0 5 0,11-2-640,5 5 0,8-4 197,5 5 511,2-7 0,12 9 0,1-4 0</inkml:trace>
  <inkml:trace contextRef="#ctx0" brushRef="#br0" timeOffset="44">25716 10790 7662,'2'-7'1785,"2"3"-1548,-3 3 0,10 1 132,-2 0 1,-3 0 827,3 0-538,-1 0-503,4 5-242,1 2 1,-5 4 137,0-3 0,-5 3-290,1-2 1,-2-2 77,-2 1 49,0 0 0,-2 3-174,-2-3 21,3 3 249,-5-9 47,6 9 1,0-8 349,0 5 0,6-5-174,2 1 1,4-2-124,5 3 1,-3-3 10,2 7 0,-2-7 460,-2 2 1,1 2 235,-1-2-786,-5 0-172,4 2 0,-11-3-277,0 5 0,-10 0-837,-6 4 0,-7 1 634,-2-1 1,4-3-69,-4-1 0,9-4 714,-1 4 0,9-5 0,2 2 0</inkml:trace>
  <inkml:trace contextRef="#ctx0" brushRef="#br0" timeOffset="45">27503 10728 7908,'-7'0'1130,"1"0"-482,6 0-195,0 0 0,0 6 61,0 2 1,0 3-107,0 1 1,0 1-167,0-1 0,0 0-123,0 1 0,4-1 125,1 1 1,4-1-28,-1 0 1,4 1-1,0-1 1,0-3-361,1-1 1,5-5 127,2 1 0,0-3-507,0-1 0,0 0 112,0 0-613,4 0 686,-11 0 1,10 0-540,-7 0 449,1 0 52,-5-5 43,0 3-586,1-3 350,-1-1 274,1 5 0,-5-6 294,0 3 0,0-3 0,5-6 0</inkml:trace>
  <inkml:trace contextRef="#ctx0" brushRef="#br0" timeOffset="46">27813 10728 7908,'-7'0'2182,"-4"0"-885,10 0-927,-5 0 0,6 1-44,0 4 722,-5 7-201,-2 7-260,-6 12-759,1 6 1,-2 7-541,-3 5 0,2 2 377,-5 3 0,-1 3 0,-4 5 0</inkml:trace>
  <inkml:trace contextRef="#ctx0" brushRef="#br0" timeOffset="47">20295 12167 8135,'0'-13'796,"0"6"-556,0 2 0,-1 5 270,-3 0-116,2 0 1,-7 5-142,5 4 0,-1 2 2,5 1 0,0 5-192,0-1 0,0 1 61,0-5 1,0-4-63,0 1 5,6-1 0,1-1-52,5-3 0,1-3 66,-1-1 0,5 0-128,-1 0 1,1-1-21,-5-3 0,5-2 133,-1-2 1,1-6 40,-5 6 1,-1-10-46,-3 6 1,2-3-4,-6 2 1,0 1-5,-4-1 0,-1-3 299,-3-1 0,-3 1-17,-6 3 0,-3 5-143,-1 0 0,-5 5-44,2-1 1,0-2 42,0 2 0,0 0-2177,0 4 1,2 6 276,5 2 1707,6 3 0,-4 7 0,5 1 0</inkml:trace>
  <inkml:trace contextRef="#ctx0" brushRef="#br0" timeOffset="48">22714 11993 7955,'-5'-7'0,"2"-2"576,-5 4-354,5-4 0,-4 6 795,3-5-173,3 5-655,-5-3 0,5 6-30,-3 0 1,2 6 90,-2 2 0,-2 3-143,2 2 1,0 0 76,4 4 0,0-3-116,0 2 0,2-2 75,2-2 1,1-3-87,4-1 0,2-5 51,-3 1 1,7-3 5,2-1 1,0 0-138,0 0 1,-3-1-51,2-3 1,2-2 256,-1-2 0,-1-3-98,-3 3 0,-5-3 9,0-2 1,-5 5-14,1 0 0,-2-1 220,-2-3 1,0 0-102,0-1 1,-6 1-137,-2-1 0,-3 1-387,-2 0 1,-3 3 215,-1 1 0,1 5-1221,3-1 0,1 3 677,-1 1 0,5 7 650,0 5 0,0 6 0,-5 7 0</inkml:trace>
  <inkml:trace contextRef="#ctx0" brushRef="#br0" timeOffset="49">25964 11770 11856,'0'12'887,"0"1"0,0 5-590,0 2 1,0 0-388,0 0 0,0-3 120,0 3 0,0-3-225,0 4 0,0-5-397,0 5 1,0-2-1851,0 2 2442,0 2 0,6-4 0,1 6 0</inkml:trace>
  <inkml:trace contextRef="#ctx0" brushRef="#br0" timeOffset="50">27652 11906 7975,'0'-7'594,"0"2"261,0-1-414,0-1 1,0-1 279,0 0 263,0 5-186,0-8-189,0 10-385,0-5 0,0 8 177,0 2 0,0 8-278,0 9 1,0 8-280,0 4 0,0 4-1755,0 4 0,0 8 1911,0 4 0,-6 1 0,-1-4 0</inkml:trace>
  <inkml:trace contextRef="#ctx0" brushRef="#br0" timeOffset="51">20494 13258 7761,'-7'-7'710,"1"2"377,6 5-325,-5 0-681,3 0 1,-7 5 129,5 3 1,-2 4-9,2 0 0,3 4-186,-4 1 0,4 4 119,1-5 0,0 2-154,0-1 0,1-4 112,4 4 1,-3-5-148,7-3 0,-1 0 18,4-5 0,-3 5 100,-1-5 1,0 0-123,4-4 0,5 0 59,0 0 1,-1-4-17,-3 0 1,-2-6 44,-3 2 1,3 1 0,-3-1 0,-1-1-1,1-3 0,-5-2 44,1-2 0,2 2-44,-2-3 0,0-1 1,-4 2 0,0-5 127,0 5 1,0 3 23,0 5-222,-6 0 0,0-3 93,-7 2 0,1 4-509,-1 5 0,0 0 215,-4 0 1,3 1-368,-2 3 1,6 5 606,2 7 0,-1-2 0,-3 4 0</inkml:trace>
  <inkml:trace contextRef="#ctx0" brushRef="#br0" timeOffset="52">22925 13171 8106,'0'-12'1137,"0"-1"-232,0 7-182,0-5-416,0 9 1,0 2-41,0 8 0,0 5-163,0 3 0,2 4-1,2 4 1,-3 5-182,3 0 1,2 6-2251,-2-2 2328,5 3 0,4 1 0,6 0 0</inkml:trace>
  <inkml:trace contextRef="#ctx0" brushRef="#br0" timeOffset="53">25989 13184 8069,'-5'-7'0,"3"0"390,-2 3-124,-3 2 101,6-3 0,-6 5-113,3 0 1,3 7-73,-4 5 0,4 2 311,1 7 1,0-5-81,0 5 1,0-5-389,0 5 0,1-6 130,4 2 0,1-5 86,7-4 1,-1 2-90,1-6 0,-1 4-318,0-3 1,5-1 124,0-4 0,3-6 27,-3-2 1,3-3-57,-3-1 1,0-1 141,-5 1 1,-1-1 93,-3 1 1,2-2-95,-6-2 0,0 2-43,-4-3 1,-3 3 45,-5 2 0,-2 5-4,-10 3 0,-5 3-450,-4 1 0,-4 0-624,4 0 1,-4 9-1739,4 4 2741,11 2 0,-4 3 0,8 1 0</inkml:trace>
  <inkml:trace contextRef="#ctx0" brushRef="#br0" timeOffset="54">27540 13184 8046,'0'-13'375,"0"5"-261,0 0 0,0 4 406,0-5-58,0 7 678,0-9-213,0 9 226,0-3-715,0 5 1,0 1-179,0 3 0,0 4 116,0 9 0,0 2-166,0 6 1,-4 5-231,0 3 1,0 3-530,4 2 549,0 10 0,5 3 0,2 11 0</inkml:trace>
  <inkml:trace contextRef="#ctx0" brushRef="#br0" timeOffset="55">20779 14536 8179,'7'0'-63,"-2"-2"408,-5-2 175,0 3-350,0-5 202,0 6-191,0 0-69,0 6 1,0 1 32,0 5 1,0 2-103,0 2 0,0-2 68,0 3 1,2 0 50,2 0 1,-1 0-229,5-5 0,0-1 40,5-3 0,-5 2-54,0-6 0,0 4 103,5-4 1,-1 1-91,1-5 1,-1 0 141,0 0 1,1 0-18,-1 0 0,1-6 30,-1-2 0,3-3-51,-2-2 0,2 1 157,-7 0 0,-1-5-86,1 0 0,-5 0 191,1 0 1,-4 3-120,-4-2 0,-3 2 62,-5 2 1,-1-1-95,1 1 1,-5 5 17,1 3 1,-5 2-359,5 2 0,-2 0-293,1 0 1,3 0-1036,-2 0 1,6 2 1519,2 2 0,0 8 0,-5 8 0</inkml:trace>
  <inkml:trace contextRef="#ctx0" brushRef="#br0" timeOffset="56">23397 14412 8062,'0'-7'2424,"0"-4"-2105,0 9-136,5-3 0,-4 10 76,4 4 0,-4 7-29,-1 5 1,0 2-194,0 2 0,0 4-5,0 0 1,1 4-211,3-4 0,-2 4-1070,2-4 0,3 5 1248,1-1 0,9 3 0,2 1 0</inkml:trace>
  <inkml:trace contextRef="#ctx0" brushRef="#br0" timeOffset="57">26163 14337 8217,'0'-7'1096,"0"2"0,0 6-817,0 3 0,0 4-15,0 9 0,1 2-138,3 6 1,-2 1-207,2 3 1,-3 3-723,-1 5 1,0 0 531,0 1 0,0-5 270,0 0 0,6 0 0,1 4 0</inkml:trace>
  <inkml:trace contextRef="#ctx0" brushRef="#br0" timeOffset="58">27540 14548 9170,'-7'0'985,"2"5"-761,5 4 1,0 2-172,0 1 1,0 1 148,0-1 0,0-4-208,0 0 202,0 1-228,0 3 68,5 1-89,2-1 145,5-5 1,1-2-13,-1-5 0,-4 0-101,1 0 1,-5 0 94,4 0 0,-1-1 75,1-3 1,2-3-86,-6-5 0,4-1 141,-4 1 0,1-2-63,-5-3 1,0 4-28,0-4 1,0 3-87,0 2 1,-2 1 78,-2 3 1,-3-2-947,-5 6 1,-2 0 163,-3 4 674,-2 5 0,-6 8 0,1 6 0</inkml:trace>
  <inkml:trace contextRef="#ctx0" brushRef="#br0" timeOffset="59">12902 12117 7873,'0'-12'2383,"0"5"-1955,0 1 910,0 6 255,0 0-1030,0 11 1,1 3-157,3 11 1,-1 5-320,5 3 1,-5 4 151,1 5 1,2-2-223,-2 5 1,0-6 130,-4-2 0,4-1-91,0-7 1,0 1-71,-4-1 1,0-7-188,0 3 1,0-7-89,0 3 0,0-10-33,0 1-174,0-2 206,0-4 82,0 0 92,0-6 2,0 0 1,-1-10-5,-3-2 0,-2-9-11,-2 1 1,-3-9 134,3-4 0,1-3-90,-2-1 0,5-1 263,-4 1 0,5 1-87,-1 3 0,-1 2 63,1 2 1,-1 2-97,5-2 1,0 7 252,0 2 1,0 0-57,0 0 1,6-2 39,2 5 0,3-1 9,2 2 0,-1 6-152,0-2 0,2 3 79,3 1 1,1 3-51,2 5 0,2 0-21,-5 0 1,4 1 61,-5 3 1,5 3 295,-5 5 1,1 2-115,-5 3 1,-3-3-133,-1 2 0,-5 2-48,1-1 0,-3 3-13,-1-3 0,-7 3-188,-5-3 0,-2 5 80,-7-1 0,1-3-606,-5-2 1,0 1 320,0-5 1,5 3-967,-1-6 1,6-4-894,-2-1 1,3-2 1070,2-2 0,4-6-250,-1-2 1,7-7 170,-2-2 1046,8-5 0,8-3 0,7-6 0</inkml:trace>
  <inkml:trace contextRef="#ctx0" brushRef="#br0" timeOffset="60">13261 11770 13297,'2'12'750,"2"1"0,-3 0-541,3 4 1,-2-3 12,-2 2 1,4-2-106,0-2 0,2 1 41,-2-1-174,3 1 1,5-2-238,0-3 1,1-3 186,-1-5 0,2 0-505,3 0 0,-4 0 287,4 0 1,1-5-224,-2-3 1,5-3 155,-4-2 0,-1 2-808,-4 3 1,-1-3-127,-2 3 0,0 1 279,-4-1 1006,-1 5 0,1-8 0,2 4 0</inkml:trace>
  <inkml:trace contextRef="#ctx0" brushRef="#br0" timeOffset="61">13435 11733 8042,'0'-7'1631,"0"1"-10,0 6-1124,0 0 0,-4 6-230,0 2 0,0 4 35,4 5 1,-5 4-401,1 8 0,0 1 121,4 3 0,-4 8-23,0 1 0,-11 4 0,1 4 0</inkml:trace>
  <inkml:trace contextRef="#ctx0" brushRef="#br0" timeOffset="62">12902 13171 10351,'0'14'496,"0"3"0,4-2-220,0 5 0,0 5 70,-4 4 1,0 1-141,0-1 0,0-1 0,0 5 1,0-5-146,0 1 0,0-3 94,0-1 1,0-2-87,0-2 1,4 1 95,0-6 1,0 1-340,-4-5 0,0-4 60,0 1-324,0-7 234,0 4 171,0-6-100,0 0-3,0-6 1,-4-2 76,0-8 1,-1-4-163,0-4 0,4-1 118,-3 0 1,3 0 8,1 0 1,0 1 51,0-1 1,0 4 73,0 0 0,0 5 28,0-5 0,4 6-87,0-2 1,0 0 279,-4 0 0,1 2-85,4 7 1,-4-3 361,3 2-328,3-2 0,-2-1-100,4-1 1,2 5 4,-3 0 1,-1 5 25,1-1 1,0-1-155,5 0 1,-1 1-31,1 4 1,-1 0 54,0 0 1,1 0 55,-1 0 0,-3 2 71,-1 2 1,-1-1-85,1 5 1,-1-4 197,-3 4 1,-3-4-14,4 5 1,-4-5 19,-1 4 0,-1 0 50,-4 5 1,3-1-97,-7 1 1,0-1-234,-8 0 0,3 1 95,-2-1 0,-2 1-396,1-1 0,1 0 197,3 1 1,-3-2-506,-1-3 474,1 3 1,3-10-170,1 4-1435,5-4 1,-3-2 860,6-4 0,0-3-277,4-8 1,4 0 1181,0-4 0,12-6 0,-3-6 0</inkml:trace>
  <inkml:trace contextRef="#ctx0" brushRef="#br0" timeOffset="63">13162 12886 8754,'0'-7'2077,"0"2"-1054,0 5-271,0 0-78,6 0-468,1 0 1,5 0-95,0 0 1,-3 0-27,-1 0 0,-4 4 111,4 0 1,-5 6-295,1-2 0,2-1 95,-2 1 0,0-4-187,-4 4 0,0 1 105,0 3 1,-6 0-94,-2 1 1,-3-2 106,-1-3 0,-1 3 33,1-3 0,4-1-116,-1 2 92,1-7 438,1 4-241,-4-6 134,10 0-353,-5 0-234,6 0 272,0 0 0,6 0 69,2 0 1,3-2 78,2-2 1,-1 3-108,0-3 0,1 2 497,-1 2-342,1 0 0,-1 0 113,0 0 0,-3 5-51,-1-1 0,-5 1-83,1-1 1,1-1 195,-1 5 1,1-3 519,-5 3-534,0 0 1,-2 4-91,-2 1 0,-3-2-496,-5-3 0,-1 3 213,1-3 1,0-1-1024,-1 2 1,1-5 215,-1 4 1,-3-5-924,-1 1 1791,1 3 0,-2-6 0,-2 5 0</inkml:trace>
  <inkml:trace contextRef="#ctx0" brushRef="#br0" timeOffset="64">13795 13134 8061,'0'-12'-1455,"0"3"874,0 1 1125,0 5 97,0-8-391,0 4 0,0-1-67,0 0 0,0 4-20,0-4 0,0 3 143,0-3 1,-4 4 186,0-4 416,-1 5-157,5-8-2,0 10-518,0-5 1,-5 6-220,-3 0 1,1 6 80,-2 2 1,1 4 102,-4 5 1,-1 3-167,1 9 0,0-1 63,-1 5 1,5-4-175,0 4 0,5-5 49,-1 1 1,2-3-51,2-1 1,0-2 90,0-2 0,2-3-56,2-6 1,3 0-15,5 1 1,1-2-213,-1-3 1,2-2-250,2-6 1,-1 0 221,6 0 0,0 0-714,4 0 1,-5-5 430,1 1 1,-2-5 581,2 0 0,2-7 0,-3-3 0</inkml:trace>
  <inkml:trace contextRef="#ctx0" brushRef="#br0" timeOffset="65">14080 13109 8061,'-5'-7'646,"3"2"-323,-3 5-372,5 0 1,0 7 1012,0 5 1,0 2-343,0 7 1,0-5-270,0 5 0,0-2-120,0 2 0,4 1-1056,0-6 0,1 1 499,0-5 0,-4 1-818,3-1 1,-1-4 137,1 1 1004,-3-7 0,10 9 0,-4-4 0</inkml:trace>
  <inkml:trace contextRef="#ctx0" brushRef="#br0" timeOffset="66">14155 13246 8130,'12'-7'156,"0"3"-130,1 2 0,3-2 798,1 0 0,1 0-255,-2 4 1,-1-4-884,6 0 1,0-5 181,4 5 1,-1-4-1851,1 4 1982,0-6 0,0 3 0,0-5 0</inkml:trace>
  <inkml:trace contextRef="#ctx0" brushRef="#br0" timeOffset="67">14713 13047 9094,'-7'0'1178,"0"6"-946,3 2 1,1 7 250,-5 2 1,5 5-82,-1-2 0,-2 8-157,2 1 1,0 4-174,4-4 1,0 5 116,0-1 0,0-1-412,0 1 0,0-5 222,0 1 0,2-4-486,2-5 0,-2 2 119,7-5-350,-7-1-63,4-3-328,-1-6 359,-3-2 504,3-5 1,-5-5 14,0-4 0,-4-7-18,0-5 0,-4 1 242,4-5 1,-5 3-56,5-7 0,-5-6 61,0 2 0,2-4 95,-1 8 1,5 0 230,-1 4 1,-1 2 328,1 2 0,0-1-317,4 6 1,0-1 324,0 5 1,0 3-224,0 1 1,1 4-57,3-4 1,3 1-107,5-1 1,1 1 115,-1 3 0,5 2-119,-1-2 1,1 3-65,-5 1 1,1 1-93,-1 3 1,0-1 128,1 5 0,-6-4-14,-3 5 0,-3-1 14,-1 4 0,0 1-371,0-1 1,-1 0 114,-3 1 0,-3-1-351,-6 1 0,1-1-83,0 0 0,3 0-317,1-4 0,0 1-346,-5-4 0,1 3-133,0-4-273,-1 0 776,1-4 736,5-5 0,1-2 0,6-6 0</inkml:trace>
  <inkml:trace contextRef="#ctx0" brushRef="#br0" timeOffset="68">14849 12898 8477,'13'0'249,"-1"5"534,0-1 1,1 4 40,-1-4 0,1 6-350,-1-2 1,0 4 640,1 5 1,-2-2-492,-3 6 0,2-2-154,-6 2 1,0 6-178,-4-2 0,-1 3-996,-3-4 1,-3 3 64,-6 2 1,-5-2-1033,-2 6 1670,2-5 0,-11 2 0,3-5 0</inkml:trace>
  <inkml:trace contextRef="#ctx0" brushRef="#br0" timeOffset="69">12902 14275 7918,'0'-8'-18,"0"0"302,0 5 501,0-8-140,0 9-153,0-9-56,0 10 394,0-5-223,0 6-289,0 0-25,0 6 1,0 2-49,0 9 1,0-2-194,0 6 0,1 3 111,3 5 0,-3 4-84,4-4 1,-4 4 34,-1-4 1,4 4 31,0-4 0,2 0-126,-2-4 1,-3 0-483,3 0 1,2-6 291,-2-2 0,2-5 11,-2-4-419,-3 3 116,5-9 630,-6 3-191,0-5 1,0-5-71,0-4 0,0-6 69,0-1 0,-5-6 9,1 1 1,-4-7 73,4-1 0,-4 1-87,4 3 0,-5 0 137,5 0 1,-4 0-74,4 1 1,-5 3 165,5 0 0,0 5-64,4-5 0,0 6-95,0-2 1,0 4 149,0 0 1,0 1 172,0-1 0,6 2-75,2 3 0,-1-2-88,1 6 1,0-4 41,5 4 0,-1 0-74,1 4 0,-1 0-67,0 0 0,1 0 60,-1 0 0,1 1-40,-1 3 1,-1 3 42,-3 5 0,3 1-16,-2-1 1,-4 1-118,-1-1 0,-1-1 101,1-3 0,-2 3-155,2-2 1,-3 2 92,-1 1 1,-1-4-353,-3 1 0,-3-1 154,-6 4 1,1 1 124,-1-1 0,2-4-331,3 1 1,-3-7-856,3 3 0,-3 0-1028,-2-1 1653,1 0 0,1-9-404,3-3 1,-2-3 413,6-2 0,0-5 551,4-2 0,5-9 0,2-3 0</inkml:trace>
  <inkml:trace contextRef="#ctx0" brushRef="#br0" timeOffset="70">13199 13866 8177,'7'0'857,"0"0"-826,-3 0 840,-2 0 0,5 0-322,-3 0 0,-2 0-212,7 0 1,-5 5-120,4 4 1,-5 2 6,1 1 0,1 2-117,0 2 1,-1-2-200,-4 3 0,0 1-111,0-2 0,0 1 243,0-5-458,-6 0 231,5 1-69,-5-6 58,6-2 16,0-5 240,0 0 0,6 0 201,2 0 0,3 0 30,2 0 0,-1 0-121,0 0 1,1 0 22,-1 0 1,-4 0 106,1 0-141,-1 0 1,0 0-13,1 0 0,-7 6-213,2 2 1,-2-1-169,-2 1 0,-6 0-252,-2 5 1,-2-1-1129,2 1 0,-2-1 1436,6 0 0,-1-5-1111,1-2 832,2-4 1,-2-1 457,8 0 0,3 0 0,6 0 0</inkml:trace>
  <inkml:trace contextRef="#ctx0" brushRef="#br0" timeOffset="71">13758 13965 9117,'-6'11'1075,"-2"-3"1,-3 5-577,-2-1 0,1 2-28,0 7 0,-1-5-193,1 5 0,-1-1-56,1 5 0,4 0-189,-1 0 1,7-4 57,-3-1 0,4 0-537,1 0 0,0 2 365,0-5 1,6-1-646,2-3 0,4-5 352,5 0 0,-2-5 105,6 1 1,-5-2-150,5-2 1,-2 0 417,2 0 0,-3-6 0,-6-1 0</inkml:trace>
  <inkml:trace contextRef="#ctx0" brushRef="#br0" timeOffset="72">13993 14101 7659,'0'-12'2370,"0"5"-1242,0 2-570,0 5 1,0 1 68,0 3 1,0 3-205,0 5 1,2 5-82,2 0 1,-3 5-386,3-2 0,-1 0 132,1 0 0,-2-3-239,2 3 1,-2-4 183,3 0 1,-4-2-1180,3-2 0,-3 1 100,-1-1 0,2-1-1609,2-3 2654,-3 3 0,10-4 0,-4 6 0</inkml:trace>
  <inkml:trace contextRef="#ctx0" brushRef="#br0" timeOffset="73">14142 14250 7918,'6'-7'659,"-4"-2"530,7 5-755,-7-1 0,9 5-100,-2 0 1,-2-4-373,1 0 0,4-1-360,5 1 1,-1 2-236,-3-2 0,3 1 170,1-1 463,5 3 0,-3-10 0,6 4 0</inkml:trace>
  <inkml:trace contextRef="#ctx0" brushRef="#br0" timeOffset="74">14638 14101 7918,'0'-8'1057,"0"0"1,-1 5 121,-3-1-384,2 3-385,-9 1 0,10 5-71,-3 3 0,-2 8 4,2 0 1,0 6-70,4-1 0,0 2-42,0 2 0,0 0-41,0 0 1,0 0-168,0-1 0,0 1-282,0 0 1,0 0 221,0 0 1,4-2-466,0-2 0,2 1 97,-2-6-646,-3 1 424,5-5-176,-6 1 248,0-7 497,0 0 0,0-7-86,0-4 1,0-1-73,0-7 1,-4-3 187,0-1 1,-2-5-97,2 1 0,1-6 95,-5-2 1,5 0-54,-1 4 0,-1 2 443,0 2 0,1-1 35,4 5 0,0-3 183,0 3 1,0 1-7,0 3 1,0 5-209,0 0 1,2-1-24,2-3 0,1 4-104,4 0 1,3 5-63,0-1 1,1-2 54,3 2 0,-2 0-53,-1 4 0,-1 0 52,0 0 1,-3 1 12,-1 3 1,-5 3-211,1 6 1,1-1 96,-1 0 0,1 1-151,-5-1 1,-5 5 88,1-1 1,-5 0-856,0-8 0,3 3 418,-3-3 0,1-1-983,-4 1 0,3-5 223,1 1 1,4-2-1186,-4-2 1547,5 0 766,-3 0 0,6-6 0,0-1 0</inkml:trace>
  <inkml:trace contextRef="#ctx0" brushRef="#br0" timeOffset="75">14862 13940 7918,'12'0'0,"0"2"1052,1 2 0,-1 3-420,1 5 0,-1 0 592,0 1 1,-3 5-580,-1 2 1,-5 4-272,1 1 0,-3-2-135,-1-2 0,-1 5-21,-3-5 1,1 5-1606,-5-6 0,-1 0 890,-3 0 1,-6-3 496,-3 4 0,-2-1 0,-2 5 0</inkml:trace>
  <inkml:trace contextRef="#ctx0" brushRef="#br0" timeOffset="76">13050 15180 7877,'-6'-6'872,"0"1"-598,6 10 0,0 7 436,0 9 0,0 9-225,0 7 1,0 2-149,0 6 0,0 1-189,0 3 0,0-3-105,0-1 0,4-9 47,0 1 0,2-8 82,-2 0 1,-1-4-433,5-4 239,-5-3 1,4-7-855,-3-3 424,-3-3-18,5-5 358,-6 0 0,0-5-40,0-3 0,-6-5-414,-2-3 0,1-4 164,-1-4 0,4-7 262,-5-2 1,5 1-58,-4-1 0,1 0 302,-1-4 1,2 1-113,6 3 0,0-1 548,0 5 1,0 4-192,0 4 1,2 2 4,2-2 1,-1 3 222,5 6 1,0 0-219,4-1 1,1 5 125,-1 0 1,1 5-135,-1-1 1,0 2-111,1 2 0,-1 0-2,1 0 0,-1 0-104,1 0 1,-5 6-7,0 2 1,-5 5-98,1 3 0,-3-2-368,-1 3 0,-1-2 226,-3 1 1,-3-1-790,-5 6 0,-1-6 463,1 2 0,-1-8-591,1 0 0,4-5-209,-1 4 41,7-5 678,-4 2 0,6-10 515,0-3 0,0-9 0,0-2 0</inkml:trace>
  <inkml:trace contextRef="#ctx0" brushRef="#br0" timeOffset="77">13274 15007 7877,'12'0'0,"1"-4"460,-1 0 1,0-1 216,1 5-317,-1 0 238,1 0 1,-5 0-157,0 0 0,-5 2-359,1 2 0,-3 3-108,-1 5 1,-1 1-95,-3-1 0,1-4-44,-5 1 0,4-1 145,-5 4-10,7-5-27,-4 4-114,6-9 51,0 3 319,0-5 0,6 0 8,2 0 0,0 4 3,5 0 1,-6 0-109,9-4 0,-9 2 98,5 2 57,-2-3 0,1 10-68,-3-2 0,-2-2-319,-6 1 0,0 0 99,0 4 0,-2 1-822,-2-1 1,2 5 415,-7-1 1,7-3 100,-3-5 334,4 0 0,1 5 0,0-1 0</inkml:trace>
  <inkml:trace contextRef="#ctx0" brushRef="#br0" timeOffset="78">14018 15056 8708,'-8'0'1166,"0"0"0,-1 6-924,-3 2 1,-5 3 293,1 2 0,-5 3-132,5 1 1,-1 3-10,5-3 0,1 4-102,2-5 0,4 5-188,5-5 0,0 5 40,0-4 1,0 3-147,0-3 1,1 1-515,3-2 1,3-2 385,6 3 0,-1-5-1019,0-4 1,5 2 547,0-6 0,5 0 255,-2-4 1,0 0-81,0 0 0,0-5-1419,0-4 1844,4-2 0,-5-7 0,6-1 0</inkml:trace>
  <inkml:trace contextRef="#ctx0" brushRef="#br0" timeOffset="79">14192 15193 7971,'0'-7'2818,"0"1"-1583,0 6-275,0 0 0,0 7-1238,0 6 0,0-1 244,0 5 0,1-2-324,3 1 1,-2-2 322,2 3 0,-3-4-1236,-1 0 1,2-5 270,2 0 1,-2-5-658,7 1 1657,-1-2 0,4 3 0,1 2 0</inkml:trace>
  <inkml:trace contextRef="#ctx0" brushRef="#br0" timeOffset="80">14353 15255 7971,'8'-7'436,"1"3"1,-1-2-53,4 2 1,1 0-147,-1 4 0,-4-1-366,1-3 1,-1 2 168,4-2 1,5 3-389,-1 1 1,1 0 258,-5 0 0,1-4 88,-1-1 0,6-4 0,1 2 0</inkml:trace>
  <inkml:trace contextRef="#ctx0" brushRef="#br0" timeOffset="81">14750 15094 9890,'-6'12'1111,"5"2"-110,-3 2-715,-3-2 1,6 11 119,-3 0 0,2 0-90,2 4 1,0 1-77,0-1 1,0 4-260,0-4 1,0 4 123,0-4 1,4 0-377,0-4 1,2-2 206,-2-2 0,-3-3-726,4-6 429,2 0-363,-6-5 85,4-1 269,-5-6 1,0-6-66,0-2 1,0-7 65,0-2 0,-1-5 156,-3 2 0,1-4-11,-5-1 0,4-4-30,-5 0 1,7-4-80,-2 4 383,2 0 0,2 5 244,0-1 1,0 4 736,0 1-724,0 4 0,6-2 322,2 6 1,3 1-272,1 3 0,-3-2 329,-1 6 0,0-4-217,5 4 0,-5-1-66,0 5 0,0 0-182,5 0 1,-6 6-203,-3 2 1,1 3-54,0 2 0,-1-1-110,-4 0 1,-4 2-628,-1 3 0,-4-3 468,0 2 0,-2-3-747,-1-5 0,4 1 464,-1-4 1,7 0-808,-2-1 728,2-2 664,2 3 0,-5-16 0,-2-3 0</inkml:trace>
  <inkml:trace contextRef="#ctx0" brushRef="#br0" timeOffset="82">14948 14945 7953,'13'0'0,"3"0"755,1 0 1,4 1-403,-5 3 1,1-1-221,-5 5 0,1 2 1805,-1 7 0,-4-2-922,0 5 1,-5 2-754,1 7 1,-2-2-43,-2 1 1,-6 4-1459,-2 1 1,-7-1-168,-2 1 0,-9 0 1404,1 4 0,-13 6 0,-1 1 0</inkml:trace>
  <inkml:trace contextRef="#ctx0" brushRef="#br0" timeOffset="83">13150 16235 7993,'8'0'286,"0"0"0,-5 5-128,1 3 0,2 9 86,-2 4 1,0 8 23,-4 4 1,4 4-15,0 4 1,0-2-111,-4 2 0,0 2 205,0-2-135,0 1-425,6-5 426,-5-6-1,5 0 54,-6-6-711,0-1 0,1-4 170,3-4-257,-2-8 342,3 3 57,-5-9 401,0 3-374,0-5 0,0-1-242,0-3 1,-4-3 115,0-5 0,-4-2 39,3-3 1,-3-2 83,4-6 0,-4-4-115,4 0 1,-5-5 87,5 1 0,-1 1 245,1-1 0,2 5 127,-2-1 0,4 1 186,4 3 1,-1-3-281,5 8 0,1 2-67,3 1 1,0 3 656,1 2 0,-1-1-248,1 1 0,-1 1 50,0 3 0,1-2-150,-1 6 0,1 0 217,-1 4-427,0 0 1,-1 1-117,-2 3 0,-4 3 37,-5 6 0,0 0 87,0 4 1,0-3-564,0 2 1,-5 2 281,-4-1 0,3-1-724,-3-3 1,2-5-58,-1 0-115,-3 1 1,6-1-258,-4 0 645,-2-5 605,10 2 0,-10-10 0,4-2 0</inkml:trace>
  <inkml:trace contextRef="#ctx0" brushRef="#br0" timeOffset="84">13398 16098 7879,'12'0'1316,"1"0"-927,-1 0 1,-4 0 199,1 0-234,-7 0 1,5 0 72,-3 0-400,-2 6 1,3 1-136,-5 5 0,-4 0 93,0 1 1,-2-2-92,2-3 1,2 3 58,-7-3 233,7-2-236,-4-1-540,6-5 409,0 0 0,6 0 128,2 0 0,3 0 546,1 0 1,1 0-215,-1 0 0,3 2 174,-2 2 0,2-1-153,-7 5 0,2-4-148,-2 4 1,-1-3 35,-3 3 0,-3 0-553,4 4-524,-4 1-614,-7 5 1147,-1 1-1546,-5-5 575,5 2 586,-4-9 740,4 6 0,-5-1 0,-1 0 0</inkml:trace>
  <inkml:trace contextRef="#ctx0" brushRef="#br0" timeOffset="85">14030 16160 9008,'-1'13'0,"-3"-1"0,-2 2 770,-2 2 0,-6 0-220,6 4 1,-6 5-271,6 4 0,-3 0-60,-1-4 0,5-1-47,3 1 1,2 0 156,2 0-1092,0-6 608,0 5 0,2-11-280,2 4 1,3-3 261,5-2 1,0-4-812,1 1 0,1-7 370,2 3 0,2-4-651,3-1 1264,2-6 0,-3 0 0,4-7 0</inkml:trace>
  <inkml:trace contextRef="#ctx0" brushRef="#br0" timeOffset="86">14254 16297 7932,'0'-13'1874,"0"6"-767,0 2-837,0 5 1,0 1 41,0 3 1,-4 5-66,0 7 1,-5 3-216,5 6 0,0-1 72,4-4-51,0 4 1,0-9-133,0 6 1,0-6-1104,0 1 814,5-7 0,1 2-1009,2-3 0,3-3 1377,-2 0 0,2 1 0,1 1 0</inkml:trace>
  <inkml:trace contextRef="#ctx0" brushRef="#br0" timeOffset="87">14440 16371 7899,'0'-7'1154,"0"2"1,1 5-440,3 0 1,-1 0-134,5 0 0,1 0-369,3 0 1,0 0-323,1 0 0,3-4-610,1-1 1,0-3 497,-5 4 0,0 0-310,1 4 1,-2-1-267,-3-4-1072,3 4 1869,-4-5 0,0 6 0,-2 0 0</inkml:trace>
  <inkml:trace contextRef="#ctx0" brushRef="#br0" timeOffset="88">14688 16247 7899,'0'-7'-1141,"0"-4"1006,0 4 592,0 0-343,0 2 1,0 3 445,0-2-165,0 3 304,0-5-161,0 6 2722,0 0-3043,0 6 0,0-3 138,0 5 0,0 0 180,0 5 0,0-1-211,0 0 1,0 2-95,0 3 0,1-3-150,3 2 1,-2-2-49,2-2 1,2 1-127,-2-1 1,5-1 112,0-3 1,2 2-365,1-6 1,0 0 205,1-4 0,-1 0 42,1 0 0,3 0-474,1 0 1,-1-1-796,-3-3 0,3 1 251,1-5 1,-1 4 562,-3-5 0,-5 2-187,0-1 0,-4-3 739,5 3 0,-7-3 0,4-2 0</inkml:trace>
  <inkml:trace contextRef="#ctx0" brushRef="#br0" timeOffset="89">14775 16235 7899,'-7'-7'251,"1"-4"-12,1 4 338,4 0 0,-5 0 396,6 3-3,0 3-282,0-5 157,0 6-360,0 0 1,0 6-77,0 2 0,0 8-120,0 5 1,0 2-74,0 2 1,0 6 50,0 2 1,0 1-130,0-1 1,0 2-33,0-6 1,4 0-152,0-5 1,2 1 1,-2 0 1,-3-6 130,3-2 0,2 1-686,-2-2 1,0-3-29,-4-5-1507,0 0 852,0-1-304,0-1 474,0-6 552,0 0 1,-1-6 34,-3-2 0,1-5 161,-5-3 0,4-3 363,-5-6 0,1-6 0,-4 0 0</inkml:trace>
  <inkml:trace contextRef="#ctx0" brushRef="#br0" timeOffset="90">14713 16309 7899,'0'-12'0,"0"3"750,0 1-62,0 0-455,0-5 1,1 2-18,3 3 1,-1-1 218,5 4 1,5-4-61,3 0 0,2 4-13,-1 1 1,-3-2-22,2 2 1,2 0 91,-1 4 1,-1 0 41,-4 0 0,1 4-127,-1 0 1,-1 6 84,-2-2 1,-4 3-154,-5 2 0,0-1-63,0 0 0,0 1 20,0-1 1,-4 1-284,0-1 1,-6-4-254,2 1 0,-3-2-324,-2 1 1,1 1-925,0-4 1,-1 3 40,1-4-1168,-1 0 1509,1-4 1165,5 0 0,2-5 0,5-2 0</inkml:trace>
  <inkml:trace contextRef="#ctx0" brushRef="#br0" timeOffset="91">15073 16061 8555,'5'-7'1993,"-4"0"-436,4 3-623,1 3 0,1-5-526,6 6 0,-1 6-153,1 2 0,-1 3 1204,0 1 1,1 6-696,-1 3 0,-4 2-365,1 2 0,-7 1 48,3 3 1,-4 3-715,-1 5 0,-1-1 174,-4-3 0,-3 3 233,-8-3 1,1-1-141,-6 1 0,-11 0 0,-6 4 0</inkml:trace>
  <inkml:trace contextRef="#ctx0" brushRef="#br0" timeOffset="92">15383 13370 8569,'12'0'448,"0"0"1,6 0-258,3 0 1,3 1 86,0 3 0,1 3-47,0 6 1,0 3-137,0 1 0,-2 9 103,-2-1 0,1 8-212,-6 0 0,-1 8 118,-6 5 1,0 6-162,-5 2 1,-1 4-178,-7-5 1,-4 7 316,-9-3 0,2 4-145,-6 1 1,6-10 76,-1-2 0,3-4 69,5-1 0,-2-4-47,6-8 1,0 2 151,4-6 1,4-4-134,0-5 1,6-5 7,-2 2 0,8-7-78,0-2 1,6-5 16,-1 1 1,4-4 75,4-4 1,-2-3-29,6-6-1,-5 1-128,1 0 0,-4-1 94,-5 1 0,-2-1-100,-6 1 153,1 5 1,-5 2 73,0 5 91,-5-6 0,1 5-68,-8-3 1,-7 8-23,-5 4 0,-5 4-64,4 5 1,-3 2 161,3 6 1,1 1-133,3 3 1,2 3 53,3 5 1,2-3-49,6 4 1,0-3-11,0 11 0,0 1-33,0 7 1,6-2 438,2 6-1611,3-6 965,2 9 1,-1-5 74,0 6 139,1-5-178,-1 3 2,1-3 148,-6 5 0,2-3 286,-5-5-1132,6 5 845,-9-19 309,5 14-576,-6-16 278,5 5 0,-3-7 289,2-3-154,-3-3 1,-6-5 271,-3 0 1,1-2-372,-2-2 1,-3-7 158,-5-6 1,-1-5-329,2 1 0,1-3-1184,-6-1 0,0 0-228,-3 0 1483,-1-5 0,0-7 0,0-8 0</inkml:trace>
  <inkml:trace contextRef="#ctx0" brushRef="#br0" timeOffset="93">16574 14275 8137,'0'-12'768,"0"5"0,-2 1-662,-2 6 0,-7 3-57,-6 5 1,-5 2 144,2 11 0,-4 1-30,0 7 1,0-3-136,3 3 0,4-3 130,4-1 1,2-6 142,3-2 1,-2-4-146,6 0 1,0-5 4,4 0 1,1-4 67,3 5 1,3-5 23,6 4 0,3-5-66,1 1 0,5-3 3,-1-1 1,2 0-852,2 0 1,4 0 393,0 0 1,-2-4-724,-6 0 1,1-4 463,-6 4 1,1-5-156,-5 5 0,-1-1-78,-2 1 758,-4 2 0,-5-9 0,0 4 0</inkml:trace>
  <inkml:trace contextRef="#ctx0" brushRef="#br0" timeOffset="94">16549 14300 8137,'7'0'612,"-2"0"-357,1 0 1,-5 7-1,3 5 0,-2 6-26,-2 7 0,-2 5 26,-2 3 1,3-1-900,-3 1 1,2-5 27,2 1 0,0-3-932,0-1 1548,6-6 0,1-1 0,5-6 0</inkml:trace>
  <inkml:trace contextRef="#ctx0" brushRef="#br0" timeOffset="95">16896 14288 8137,'0'-18'1783,"0"4"-1535,0-4-17,0 11 0,0 3 9,0 8 1,0 7 248,0 6 0,0 9-94,0-1 1,0 8-314,0 0 1,0 1 119,0-1 1,0 6-211,0-6 1,0 5-2,0-4 0,4-3 14,0 2 0,1-5-348,-5 1 1,0 1 130,0-1 2,0-6-409,0-5 159,5-5 116,-4-6 464,5-2-346,-6-5-23,0 0 90,0-5 1,0-4 50,0-7 19,-6-3 1,5-6-30,-3 0 1,1-5 21,-1-3 0,3-3 108,-4-1 1,4-1-59,1 1 0,1 1 317,4 3 1,-3 3-140,7 5 0,-5 4 15,4 1 1,-1 5 30,1-2 0,3 3 180,-2 2 1,-3 4-146,3-1 1,-1 7 100,4-3 0,-3 4-83,-1 1 0,0 0-61,5 0 1,-1 1 141,0 4 0,1 2-110,-1 5 1,-5 0 60,-3 1 1,2 3-142,-2 1 0,0-1 22,-4-3 0,-6 0-471,-2 4 0,-3-7 227,-1 2 0,-2-2-799,-3 2 0,4-4 486,-4 1 0,3-7-259,2 3 1,0-4-250,-1-1-133,1 0 1,5-1 1053,3-4 0,-3-7 0,0-7 0</inkml:trace>
  <inkml:trace contextRef="#ctx0" brushRef="#br0" timeOffset="96">17206 13953 8143,'-12'0'446,"5"-2"29,3-2 1,2 3 439,2-5-313,0 1-488,0 3 0,6-3 112,2 5 0,5 0-188,3 0 0,-2 0-49,2 0 0,-2 1-53,-1 3 0,-2 3-27,-3 6 1,-3-1 60,-5 0 1,0 5-219,0 0 1,-5 0 60,-3 0 0,1-3-122,-1 2 207,-1-2-79,2-2 106,-4-5-14,10-1-31,-5-6 76,6 0 1,6 1 416,2 3 1,-1-2-170,1 2 1,-3 1-8,3 0 0,-5 0-93,1-1 1,-3-1-28,-1 5-123,0 0 1,-5 5-179,-4-1 0,2 1-2213,-1-1 2437,0 0 0,-5 1 0,1-1 0</inkml:trace>
  <inkml:trace contextRef="#ctx0" brushRef="#br0" timeOffset="97">17616 14176 8069,'7'-6'880,"-2"5"-769,-10-5-58,3 6 177,-9 6 1,4 2 168,-5 9 0,-1-2-100,1 6-124,0-1 0,1 5-205,2 0 1,4-4 63,5-1-7,0 1 0,0-2-218,0-2 0,1-3 175,3-2 0,3 0 110,6 1 1,-1-6-92,0-3-1680,6 3 705,-4-6 451,4 5-560,0-6 1081,-4 0 0,9-6 0,-4-1 0</inkml:trace>
  <inkml:trace contextRef="#ctx0" brushRef="#br0" timeOffset="98">17814 14275 8777,'0'-7'690,"0"2"-697,0 5 133,-5 5 1,2 3 259,-5 9 0,3-3-36,-3 2-1387,5 4 775,-2-7 0,5 7-1353,0-4 835,0-2 780,0-2 0,0-1 0,0-4 0</inkml:trace>
  <inkml:trace contextRef="#ctx0" brushRef="#br0" timeOffset="99">17901 14387 8226,'7'0'30,"4"0"-212,-4 0 127,5 0 10,1 0 0,-1-4-14,0-1 0,1 0-24,-1 1 392,1 2-188,-1-3 1,0 1-1290,1 0 483,-1-6 685,1 9 0,-1-10 0,0 4 0</inkml:trace>
  <inkml:trace contextRef="#ctx0" brushRef="#br0" timeOffset="100">18199 14225 8069,'0'-6'-250,"0"0"267,0 6 874,0 0-193,0-5 524,0 3-522,0-3-194,0 5 14,0 0 1,0 9-322,0 4 0,0 7-51,0 1 1,0 7-115,0 1 0,0 5 97,0-1 1,0 3-199,0 1 0,0-1 15,0-3 174,0 3-418,0-10 1,1 4 127,3-5 84,-2 0-133,3-6 0,-1-1-65,0-5-571,0-1 389,-4 0-343,0-5-254,6-1 434,-5-6-135,5 0 528,-6 0 0,-4-6-20,0-2 1,-2-3 19,2-1 1,1-6 45,-5-3 0,4-4 188,-4-4-29,5-2-311,-3-7 340,1 7 448,3-5-337,-3 10-148,-1-10-23,5 15 801,-5-8 1,6 11-404,0-2 1,0 2 118,0 5 1,5 1 62,-1 0-180,5-1 698,-2 6-579,6-4-108,-6 10 0,8-9-76,-3 6 0,3 0 75,-2 4-308,5 0 66,-5 0 1,5 1 242,-5 3-176,-6 3 0,2 6 175,-5-1-406,6 1 74,-9-1 1,5 0 159,-6 1-348,0-1 160,0 1 0,-6-2-884,-2-3 637,-3 3 0,-1-6-780,-1 4 0,1 0 508,0-5 1,-1 1-104,1-5 1,-1 0 141,1 0 1,4 0 489,-1 0 0,7-6 0,-4-1 0</inkml:trace>
  <inkml:trace contextRef="#ctx0" brushRef="#br0" timeOffset="101">18447 14089 8068,'18'0'1526,"-5"0"-866,4 0 0,-3 0-62,-2 0 0,-4 1 296,1 4 0,-6 1-343,1 7 0,-3 5 92,-1 2 1,0 8 126,0 1-478,-5 5-1776,-8-2 256,-1 5 1032,-9 1-68,-2 4 1,-1 8-1,-4 6 1</inkml:trace>
  <inkml:trace contextRef="#ctx0" brushRef="#br0" timeOffset="102">22429 15478 8132,'-6'-12'0,"5"5"0,-4 1 1442,5 6-584,0 0-1001,0 6 1,4 5-321,0 5 1,4 6-1216,-4-1 1678,6 8 0,-3 3 0,5 5 0</inkml:trace>
  <inkml:trace contextRef="#ctx0" brushRef="#br0" timeOffset="103">22553 16086 8132,'0'12'1566,"0"-3"-1388,0-1 1,1-4 106,3 4 1,-1-4-146,6 5 1,-1-3 7,4 3 0,-4 2-398,1-3 1,-1 7-369,4 2 0,-3-1-139,-1-3 0,-4 3 283,4 1 0,-5 5 74,1-2 0,-2 0 184,-2 0 0,0 1 216,0 4 0,0-2 0,0-2 0,0 1 0,0-5 0,0 3 0,0-3 369,0-1-356,0-3 1,0-1 746,0 1 1,4-5-376,0 0 1,0 0-100,-4 5 1,0-5-72,0 0 1,0 1 279,0 3 0,1 0-290,4 1 1,-4-1-401,3 1 1,-1 0-238,1 4 0,-1 1 432,5 2 0,0 9 0,5-2 0</inkml:trace>
  <inkml:trace contextRef="#ctx0" brushRef="#br0" timeOffset="104">22665 17338 7937,'-13'0'3051,"1"6"-3655,-1 1 0,7 1-103,1 0 653,4-5 1,1 8-266,0-3 319,6-2 0,0 11 0,7-4 0</inkml:trace>
  <inkml:trace contextRef="#ctx0" brushRef="#br0" timeOffset="105">22751 17785 7913,'-23'0'2824,"2"0"1,3 1-1726,6 3 1,0 9-3346,-1 8 2246,6 7 0,2 4 0,5 5 0</inkml:trace>
  <inkml:trace contextRef="#ctx0" brushRef="#br0" timeOffset="106">29934 12129 8087,'0'-12'-249,"0"0"1,2-1-1,0 1-83,2-1 0,1 1 1,-5 0 325,0-1 5,0 1 0,0-1 530,0 1 0,0 4 710,0 0-497,0-1 57,0-3-476,0 5 0,0 0 307,0 3-671,0 3 0,-2-2 100,-2 11 1,-3 9 190,-5 16 0,-2 7-26,-3 13 0,2 14-150,5-31 0,0 2 0,0 3 0,0 1-99,0-1 1,0 0 0,-2 1 0,2-1 248,1-2 1,1 1 0,1 0-1,2 1-172,0-6 1,1 0 0,3 2-1,0 1-89,-4 28 0,4-7-162,1-9 0,1-2 204,4-7 1,1 3-281,7-7 0,3 3 117,1-7 1,5-1-151,-1 1 1,1-5 99,-2 1 0,4-3-760,-3-1 0,2-6 464,2-2 1,0-5-427,-1-4 1,1-2 638,0-6 1,4-7 290,0-6 0,0-4 0,-4-8 0</inkml:trace>
  <inkml:trace contextRef="#ctx0" brushRef="#br0" timeOffset="107">30443 11807 8080,'-18'0'0,"8"0"0,-2 0 0,6 1 0,-2 4 0,5-3 776,-1 7 1,3-1-228,1 4 1,0 6-11,0 3 1,1 4-156,3 4 1,-1-2-124,5 6 1,1-1-152,3 1 1,0-3 77,1-5 0,1 0-244,2 0 1,-1-6 121,6-2 1,0-5-318,3-4 0,1 2 142,0-6 0,0 0-456,0-4 1,-1-1 132,1-3 0,-1 1-22,-4-5 1,-2 1-402,-5-2 0,-1-2 351,1 3 1,-7-4-545,-1-5 1048,-4 3 0,-1-9 0,0 4 0</inkml:trace>
  <inkml:trace contextRef="#ctx0" brushRef="#br0" timeOffset="108">30728 11857 8080,'-7'-6'-304,"-4"5"304,10-5 0,-6 6 980,3 0-402,2 0 0,-4 10-37,1 2 0,-2 14 73,-5 3 1,4 11-516,0 6 0,-1 3 1,-3 5 1,-1-1-45,1 4 1,4 3 192,0 6 0,1-1-995,2-30 1,1 0-1,-3 34 746,5-34 0,0 0 0,1 33 0,-5-6 0</inkml:trace>
  <inkml:trace contextRef="#ctx0" brushRef="#br0" timeOffset="109">30468 13184 8107,'0'-7'1146,"0"1"-546,0 6-103,0 0 0,4-1-3,0-3 0,10 2-189,-2-2 1,5 3-233,-1 1 0,-1 0 44,6 0 0,-6 0-198,2 0 0,-4 1 125,0 3 0,-1 2-195,1 2 0,-5 3 36,0-3 1,-5 3 18,1 2 1,-3-1-98,-1 1 0,-6 3 114,-7 1 1,-1 5 11,-6-2 0,-1-2 31,-4-1 0,5-3-12,-1-2 0,6 1 241,-2-1 442,3 0 0,3-3-1,3-1 11,3-5-624,5 2 0,0-3 93,0 2 1,5-3-176,3 3 0,9-2 59,4-2 1,9-2-2076,7-2 962,0-3 48,12-5 1067,-5-1 0,5-5 0,1-1 0</inkml:trace>
  <inkml:trace contextRef="#ctx0" brushRef="#br0" timeOffset="110">31051 11906 8582,'-7'0'-1458,"-4"0"1674,9 0 0,-5 0 52,3 0 1,3 2 183,-3 2-234,2-3 21,2 5 93,0-1 1,5 2-116,-1 5 1,0 1-25,-4-1 0,4 1-13,0-1 1,4 2 79,-3 2 1,4 0-88,-1 4 1,3-3-17,2 3 1,-5 1-16,0 4 1,1 0 10,3 0 0,-1 1-70,-3 3 1,3-2 72,-2 6 1,0 0-39,0 5 0,0-4 24,-5 3 0,6-2-49,-2 6 1,-2-1 80,-2 1 0,-3-2-11,-1 2 1,0 2 6,0-2 1,-5 2 26,-3-2 1,-3-2-193,-2 2 1,-3 2 93,-1-2 0,-5 6-3104,1-1 3005,-2 2 0,-2-3 0,0 1 0,-2 1 0,-6 1 0,-6 2 0</inkml:trace>
  <inkml:trace contextRef="#ctx0" brushRef="#br0" timeOffset="111">31770 12353 8126,'-7'-6'677,"2"-1"65,5 0 476,0 2-592,0 5-505,0 0 1,0 5 222,0 4 0,-4 9-105,-1 6 0,1 7 0,4 6 1,0 4 25,0 1 1,-1 4 57,-3 0 0,2-2-69,-2 2 1,3-6-1,1 1 0,0 2-13,0-2 1,1-1-104,3-7 0,-2 1 116,2-5 0,-3 0-15,-1-4 1,0-6-608,0-2 1,0-3-200,0-2-215,0-5 465,0-2 23,0-5 144,0 0 19,0-5 1,-4-7-652,0-9 1,-1-4 325,0-4 1,4-3-83,-3-5 0,3-4 114,1 0 0,0-5 314,0 5 1,0-1 12,0 5 0,0 1 195,0 3 0,0 3 32,0 5 1,0 6 257,0 2 1,4-1 812,0 2-906,0-1 1,-4 5 105,0 0 0,4 3 195,0 1-428,6 0 0,-3-3-12,5 2 0,1 3-13,-1 1 0,0 4-6,1-3 0,3 3 35,1 1 0,-5 1 97,-3 3 1,-1 3-118,4 5 0,-5 1 62,-3-1 1,2 2-56,-2 2 0,0-2-5,-4 3 1,-1-2-29,-3 1 1,1-2-149,-6 3 1,1-3-300,-4-2 0,-1-4 193,1 1 1,0-3-662,-1 3 1,1 0 411,-1-5 1,1 5-269,0-5 0,3 0-228,1-4 1,5-1-388,-1-4 1,3-3 1259,1-8 0,0-4 0,0-4 0</inkml:trace>
  <inkml:trace contextRef="#ctx0" brushRef="#br0" timeOffset="112">31981 12043 8191,'7'-13'406,"3"5"-270,-6 0 389,5 5 1,-2-4 172,6 3 0,-1 3 105,0-4 1,1 4-382,-1 1 1,-3 0-123,-1 0 0,0 1 109,5 4 0,-2-3-164,-3 7 1,1-5-178,-4 4 0,3 0-17,-4 5-106,6-1 1,-9 5 255,3-1 0,-2 1-57,-2-5 0,-2 2-290,-2 2 1,-3 0-141,-5 4 0,-2-5 71,-3 2 0,4-3 150,-4-2 1,3 1 519,2-1-171,-1-5 64,1 4-227,5-10-41,2 5 1,6-6-39,3 0 1,3 0 48,5 0 1,11 0-1348,1 0 0,11-6 1256,2-2 0,11-3 0,9-1 0</inkml:trace>
  <inkml:trace contextRef="#ctx0" brushRef="#br0" timeOffset="113">32589 12303 8418,'-12'0'-52,"-1"0"100,1 0 0,1 2 253,2 2 0,-6 3-82,3 5 0,-3 2 220,2 2 1,1 4-85,-1 4 1,1 5-342,0 0 1,5 6 10,3-2 0,2-2-160,2 3 1,2-7 140,2 2 1,-1-3-138,5-1 1,4-6 180,5-2 0,3 1-728,-3-2 0,4-3-344,-5-5 1,6-5 96,-1 1 925,-3-3 0,5-1 0,-3 0 0</inkml:trace>
  <inkml:trace contextRef="#ctx0" brushRef="#br0" timeOffset="114">32775 12514 8265,'-7'-7'1380,"2"2"-1256,5 5 1,0 5 318,0 3 1,0 3-69,0 2 1,0 1-153,0 2 0,0-1-592,0 6 0,1-5-831,3 5 1,-3-4 1199,4 3 0,2-5 0,-1 3 0</inkml:trace>
  <inkml:trace contextRef="#ctx0" brushRef="#br0" timeOffset="115">32849 12688 8265,'0'-7'985,"0"-4"-716,0 4 0,6-1 0,2-1 0,3 5-397,2-4 0,5 4 159,2-5 1,4 5-1681,0-4 1649,1 5 0,0-8 0,0 4 0</inkml:trace>
  <inkml:trace contextRef="#ctx0" brushRef="#br0" timeOffset="116">33222 12452 8265,'0'-7'418,"0"2"1,0 6 613,0 3 0,0 3-567,0 5 0,-2 6-154,-2 3 1,3 7 22,-3 0 0,2 6-81,2-6 0,0 6-272,0-6 0,2 6 115,2-6 0,-3 3-588,3-2 1,2-3-18,-2 3 1,0-4-319,-4-5 0,4 2 367,0-5 1,0-1-124,-4-3 1,0-1-922,0 1 756,0-6 748,0-2 0,-11-5 0,-2 0 0</inkml:trace>
  <inkml:trace contextRef="#ctx0" brushRef="#br0" timeOffset="117">33197 12663 8265,'0'-32'-1166,"0"3"0,0 3 2093,0 1 1,1 6-299,3 2 0,-1 4 30,5 0 1,-4 2-112,5 3 0,-1-2-220,4 6 0,1 0-4,-1 4 1,1 0 31,-1 0 0,0 5-127,1 4 1,-5 2 23,0 1 0,-3 2-203,3 2 1,-5-2 124,1 3 0,-3-3 78,-1-2 0,-5 2-368,-4 2 0,2-3-603,-1-1 0,0 1 147,-5-5 1,1 1-482,0 0 1,3 0-254,1-5 1,0 1 134,-5-5 1170,7 0 0,-6 0 0,6 0 0</inkml:trace>
  <inkml:trace contextRef="#ctx0" brushRef="#br0" timeOffset="118">33370 12303 8265,'13'0'0,"-5"0"353,0 0 0,1 0 46,3 0 1,0 6 566,1 2 0,-1 4-217,1 5 0,-1 2-286,1 6 0,-5 0-10,0 0 0,-5 1-200,1 3 1,-3-3-519,-1 3 0,-5-2-298,-3 2 1,-5-3-662,-3 3 0,0-1 740,-4 1 484,-1-8 0,-9 8 0,-2-10 0</inkml:trace>
  <inkml:trace contextRef="#ctx0" brushRef="#br0" timeOffset="119">33482 12005 8344,'6'-6'1393,"-5"0"-1076,5 6 188,-6 0-32,5-5-236,2 3 1,1-3-22,0 5-36,1 0 1,-1 0-160,0 0 1,-4 0 148,5 0-196,-7 5 1,5-2-24,-3 5 0,-2-4 170,2 5 0,-3-5-343,-1 4 206,0 0 0,-1 5-63,-3-1 1,-2 0 33,-2 1 48,-3-1 1,6 1 58,-4-1 1,0-4 404,4 1-436,1-7 1,4 5 75,0-3-116,0-2 124,0 3-98,0-5-145,0 0 0,6 4-244,2 1 0,5-1-83,3-4 0,3 1 455,6 3 0,-6-2 0,-1 3 0</inkml:trace>
  <inkml:trace contextRef="#ctx0" brushRef="#br0" timeOffset="120">16809 15466 8254,'0'-13'-684,"0"1"683,0 0 1,-1 0-1,-3 4 2607,2 3-1729,-3 5 1,5 2-170,0 7 1,-2 5-209,-2 10 1,-1 11-386,-3 2 0,-2 8 85,6 1 1,-4 2-148,3 2 1,1-6-97,4-3 1,0-4-269,0-4 1,6 2-804,2-6 1,4 0 587,5-4 1,-3 2-621,2-2 1,2 3 456,-1-8 1,5 0 27,-2 0 1,3-6 660,-3-2 0,4 1 0,-5-6 0</inkml:trace>
  <inkml:trace contextRef="#ctx0" brushRef="#br0" timeOffset="121">17132 15280 8220,'-7'-7'-1193,"1"-4"1300,6 9 1,-1-4 600,-3 1-80,3 4 638,-5-5-533,6 6-307,0 0-63,0 6 198,0 6-156,0 8 97,0 4-316,0 1 1,4 0 248,0 0-396,6-6 42,-9 5 1,10-11 166,-2 4 1,6-3 31,1-2 0,2-1-435,-1-3-118,-3-2 0,5-6-357,-3 0 1,0-1 376,4-4 0,-5 3-1511,2-7 787,-3 1 147,-2-4 0,-4-1 288,1 1 0,-7 4 188,3-1 0,-4 1 354,-1-4 0,-6 5 0,0-10 0,-7 4 0</inkml:trace>
  <inkml:trace contextRef="#ctx0" brushRef="#br0" timeOffset="122">17305 15267 8193,'-1'-12'-258,"-3"-1"0,3 5 479,-4 0 1,4 4 390,1-4-29,0 5 93,0-3 307,0 6-76,0 0-561,0 6 0,0 6-122,0 9 1,-4 8 21,0 4 0,0 3-457,4 1 0,-2 6-414,-2 2 1,3 3-1827,-3 2 2118,2 5 1,-3 7 0,-2 7 0</inkml:trace>
  <inkml:trace contextRef="#ctx0" brushRef="#br0" timeOffset="123">17318 16061 7769,'-7'-5'1010,"-4"3"2,10-3-165,-5 5-524,6 0 1,0 1-95,0 3 0,4 7-15,0 6 1,2 5-84,-2-2 0,-1 4-147,5 1 0,-5 4-745,1 0 1,1-3 483,0-1 0,-1-3-2024,-4 7 2301,5-9 0,2 4 0,6-5 0</inkml:trace>
  <inkml:trace contextRef="#ctx0" brushRef="#br0" timeOffset="124">17516 15515 7786,'2'-7'467,"2"3"2,-3-3 1,5 5 292,-6-7-497,0 7 0,1-5 526,3 3-555,-2 2 1,5-3 45,-3 5 1,-2 0 219,7 0-149,-1 0 0,4 0-63,1 0 0,-1 5 15,1 4 0,2 2-16,-3 1 1,7 2 120,-6 2 1,1-2-19,-6 3 1,3 2-110,-3 2 1,3 2 65,2 2 0,-5 0-98,0-1 0,-5 5-100,1 0 1,-3 2 99,-1-2 1,0-2-263,0 6 0,-6 0-867,-7 4 0,-5 8-2763,-7 4 3434,-10 6 0,16-21 0,-1 0 0,-5 0 0,0 1 0</inkml:trace>
  <inkml:trace contextRef="#ctx0" brushRef="#br0" timeOffset="125">18174 15528 8024,'-2'-11'452,"-2"2"1,3 3-380,-3 1 183,2 4 571,2-4-541,0 5 0,0 1-106,0 3 1,2 4 65,2 9 0,1 8-14,4 8 0,0 7-194,-4 1 0,4 5 109,-1-5 0,-1 4-237,2-3 0,-5-1 117,4-4 1,-1-4-211,1 0 1,2-5 72,-6 1 0,1-4-345,0-5 264,-4 4 0,5-10-146,-6 2 89,0-2 86,0-7 429,0-2-212,0-5 1,-2-1-223,-2-3 0,-2-3 123,-2-6 0,-3-4 64,3-4 0,1-7-37,-1-1 1,4-5 17,-5 1 1,7-2 152,-3 2 1,0-1-114,1 5 0,0 0-57,4 4 1,0 5-2,0-1 1,0 2 335,0-2 1,0 2 17,0 2 1,1 3 15,3-2 1,-1-2-59,5 1 1,0 5-94,5 4 1,-1 1-32,1-2 1,-1 0 24,1 5 0,-1 0 24,0 4 0,5 0-38,-1 0 1,1 1-17,-5 3 1,-1-1 5,-2 5 1,0 0-87,-5 5 0,5-1 125,-5 1 0,0-1-6,-4 0 0,0 1 66,0-1 1,0 1-92,0-1 0,-6 0-9,-2 1 1,1-2 17,-1-3 0,-2 3-142,-6-3 0,2 3 90,-2 2 1,2-5-519,1 0 1,1-4-49,0 5 0,3-7-939,1 3-2131,5-4 1904,-2-1 1595,5 0 0,0 0 0,0 0 0</inkml:trace>
  <inkml:trace contextRef="#ctx0" brushRef="#br0" timeOffset="126">18546 15230 8210,'0'-7'-443,"0"-4"1322,0 4-593,0-5 1,0 4 367,0-1-159,0 7-92,0-9-27,0 9-333,0-3 112,0 5 0,6 0-49,2 0 0,-1 0-42,1 0 1,0 0 47,5 0 1,-1 0-112,0 0 0,1 0 49,-1 0 1,1 0 37,-1 0 1,-4 4-104,1 0-377,-7 6 1,4-4 210,-6 7 1,0-1-12,0 1 1,-1-1 103,-4 0 1,-2 1 32,-5-1 0,0-1 83,-1-2 1,5 0-88,0-5 1,4 5 204,-5-5-334,7 0 4,-4-4-148,6 0 249,0 0 222,6 0 0,0 0-120,7 0 1,-1-4-83,1 0 0,3-5 6,1 5 0,-1 0 239,-3 4 1,-5 0 442,0 0 164,1 0-469,3 0 1,-4 1-125,0 4 0,-5 1-326,1 7 1,-4-1 81,-4 1 0,-1-1 162,-4 1 0,-2-1-51,3 0 1,-2-3-3269,2-1 1189,-3 0 2016,10 5 0,-5-1 0,6 0 0</inkml:trace>
  <inkml:trace contextRef="#ctx0" brushRef="#br0" timeOffset="127">19079 15342 8204,'7'-13'310,"4"1"1957,-9 5-1060,3 1-1017,-5 6 1,-5 6 15,-4 2 1,3 9 71,-3 3 0,1 4-31,-4 1 0,5 4-60,3 0 1,2 0 24,2-5 1,0 1-620,0 0 0,0 0-7,0 0 0,6-6-305,2-3 1,3 1-362,1-5 1,5 3 504,0-6 1,5-4-157,-2-1 1,2-2 730,-1-2 0,2 5 0,-3 2 0</inkml:trace>
  <inkml:trace contextRef="#ctx0" brushRef="#br0" timeOffset="128">19414 15453 8584,'0'-7'2473,"0"2"-2180,0 5 0,-1 7 108,-3 5 1,3 2-509,-4 7 0,4-2 128,1 2 0,0 1-533,0-6 0,0 5 307,0-5 1,0 2-836,0-1 0,0-3 109,0 2 931,0-8 0,0 3 0,0-4 0</inkml:trace>
  <inkml:trace contextRef="#ctx0" brushRef="#br0" timeOffset="129">19538 15590 7072,'9'-2'598,"-1"-2"0,-4 3 19,4-3 1,-3 2-349,3 2 1,0-4-228,4 0 1,1 0-317,-1 4 1,1 0 273,-1 0 0,6-6 0,1 0 0</inkml:trace>
  <inkml:trace contextRef="#ctx0" brushRef="#br0" timeOffset="130">19824 15416 10396,'0'25'232,"0"0"139,0 0 1,0 3-117,0 1 1,1 6-131,3-2 1,-2 3-24,2 1 0,1-4-195,-1 0 1,5-5-87,-5 1 1,1-7 140,0-2 1,-4-5 166,3 2-196,3-3 0,-6-6-1273,3 0 813,-2-5 453,-2 3-507,0-6 409,0-6 1,-4-5 70,0-5 1,-5-2 9,5 1 1,-6-2-97,2-6 1,1-4 82,-1 0 1,4-5 125,-4 1 1,5 1-80,-1-1 1,2 5-60,2-1 1,0 5 641,0 3 1,0-1 367,0 5-205,0 1 1,6 5-289,2 2 1,-1 0-18,1 5 0,1-2-27,3 2 0,0 3-203,1-4 0,-1 4 70,1 1 1,-1 4-3,0 0 0,-3 6-161,-1-2 0,-5 3 21,1 2 0,-3-1-270,-1 1 0,0-1 119,0 0 0,-1 2-651,-3 3 1,-3-4 380,-6 4 0,1-3-363,0-2 1,3-1-839,1-3-324,0 3 1864,-5-9 0,1 3 0,0-5 0</inkml:trace>
  <inkml:trace contextRef="#ctx0" brushRef="#br0" timeOffset="131">19997 15242 8141,'14'0'0,"3"0"0,-3 2 1056,2 2 0,-2 4-435,-2 9 0,1 1 166,-1 2 1,1 4-433,-1-4 0,-1 4-114,-3 1 0,-2 4-1070,-6 0 0,-2 1 618,-2-1 1,-4 0-1143,-9 8 1353,-2-3 0,-6 9 0,0-6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520"/>
    </inkml:context>
    <inkml:brush xml:id="br0">
      <inkml:brushProperty name="width" value="0.05292" units="cm"/>
      <inkml:brushProperty name="height" value="0.05292" units="cm"/>
      <inkml:brushProperty name="color" value="#FF0000"/>
    </inkml:brush>
  </inkml:definitions>
  <inkml:trace contextRef="#ctx0" brushRef="#br0">5682 12923 8183,'-6'0'812,"6"0"1,11 6-1542,10 2 0,4 3 221,4 1 1,0 2 1051,8 3 1,0-3-260,13 2 0,-2 2-180,10-1 0,-5-1-338,5-4 0,-2-1 311,6-2 0,-3 2-328,7-3 1,-1 3 444,1 1 0,1-3-189,-32-5 1,1 0 0,2 0 0,1 0-20,-2 2 1,0 1 0,4-1-1,1 0 182,-1 0 1,1 0 0,1 0 0,1 0-43,1-2 1,1 0-1,-2 1 1,1 1-393,2-2 1,1 0 0,2 0-1,1-1 323,2 1 1,1 0 0,0 0 0,0-1 30,2 1 0,0 0 0,-2 1 0,0 0-21,4-3 1,0 0 0,1 1 0,-1-2 5,0 0 0,0-2 0,1 1 1,1 0-25,0 0 0,0 0 1,-1 0-1,2 0-342,3 0 1,0 0 0,-1 0-1,-1 0 421,0 0 0,0 0 1,-1 0-1,0 0-70,1 0 1,0 0 0,-2 0 0,1-1 83,3-1 0,0 0 1,1 1-1,0 0-56,-1-1 0,0 0 1,1 1-1,-1 1-83,0 0 1,1 0 0,0 0-1,1 0 49,2 0 1,0 0 0,0 0 0,0 0 7,1 0 1,-1 0 0,-20-1-1,-1-1 1,1 1-63,22-1 1,1 0 0,-22 0-1,1 1 1,-2 0-97,21 1 0,-1 0 0,-20-2 0,1 1 0,0-1 20,21 1 0,1-2 1,-24 1-1,1-1 1,0 0 56,18 1 0,0 0 0,2-1 0,-1 0 17,1 1 1,1 0 0,-1 2 0,0-1-3,0-1 0,1 0 0,-1 1 0,0 0 51,0 1 1,1 0 0,-3 0 0,0 0-42,0 0 0,0 0 0,2 0 0,1 0 1,1 1 1,0-2 0,-22 0 0,-1 0 0,0-1-18,24 0 1,-1 0 0,-23 1 0,0-1 0,1 1 3,0 1 0,0 0 1,1 0-1,-2 0 0,1 0 1,0 0-31,22 0 0,1 0 0,-23 0 0,1 0 1,0 0 38,0 0 0,1 0 0,-1 0 1,3 0-1,0-1 0,-1 1-10,-3-2 1,1 1 0,-1-1 0,0 2-1,0 0 1,0-1 2,21-1 1,-1 0-1,-20 1 1,1 1 0,0-1 0,1 1 0,-1 0 0,1 0 0,-2 0 0,0 0 1,-1 0 6,23 0 1,1 0 0,-24 0-1,1 0 1,0 0 0,1 0 1,1 0 0,0 0 0,2 0 0,1 0 0,-1 0-9,-1 0 0,0 0 0,0 0 0,0 0 1,1 0-1,-1 0 2,2 0 1,-1 0 0,1 0 0,-2 0 0,1 0 0,0 0-42,0 0 1,1 0 0,-1 0 0,3 0-1,1 0 1,-1 0-210,0 1 1,0-1 0,0-1 0,1 0 0,-1 0 0,1-1 244,1 1 1,-1 0 0,1-1-1,-3 1 1,1-1 0,0 1-4,0 1 1,0 0-1,0 0 1,1 0-1,0 0 1,0 0-16,1 0 0,-1 0 1,1 0-1,-1 0 0,0 0 1,0 0 26,0 0 0,1 0 1,-1 0-1,-1 0 0,-1 0 1,0 0 0,0 0 0,-1 0 0,1 0 0,1 0 0,1 0 0,-1 0 5,-1 0 0,-1 0 0,1 0 0,2 0 0,0 0 0,0 0 45,-1 0 1,1 0 0,-1 0 0,-1 0 0,0 1 0,0-1-45,-3 2 0,0-1 1,0 1-1,4-2 1,1 0-1,0 1 6,-2 0 1,-1 1 0,1-1 0,3 1 0,0 0 0,0 0-20,-2-1 0,0 0 1,1 1-1,0 0 0,0 1 1,0 0 15,-2-1 0,-1-1 1,1 0-1,3 2 1,1 0-1,-1-1-52,-1 0 0,-2-1 1,2 1-1,1 0 1,2 1-1,-2 0 14,0-2 0,0 1 0,-1-1 1,-1 1-1,0 0 0,0-1-19,-1 1 1,0-1 0,0 1 0,2-2 0,1 1 0,-1 0 39,-1 2 0,0 0 0,1 0 0,0-2 0,0 0 0,0 1-2,-2 0 0,0 1 0,-1 0 0,-1-1 1,-1-1-1,0 0-149,-1 2 1,-1 0 0,1-1 0,2 0-1,1-1 1,-1 1 137,0 0 0,-2 1 1,1 0-1,1-1 1,0 1-1,-1 0 56,-3 1 0,0 0 1,0 1-1,0-1 0,0 0 1,0 0-117,-1 0 0,0 0 0,-1 0 1,24 1-1,0-1 123,-22-2 0,0 1 0,0 0 1,20 1-1,-1 0-16,2 2 0,-1 1 0,-2-1 0,0 0 3,0 0 0,1 0 0,0 0 0,-1-1 8,-1-1 0,-2 1 0,1 0 0,-1 1 115,-2-2 0,-2 0 1,-1-1-1,0-1-104,-4 0 0,-1 1 0,5-1 0,-1 1 60,-1-1 0,0 0 0,-4 1 1,0-2 72,-2 0 1,0-2 0,-5 1 0,1 0-33,-1 0 0,0 0 0,0 0 0,-1 0 133,-1 0 0,1 0 0,-2 0 0,1 0-239,-1 0 0,-1 0 1,-3 0-1,0 0 374,32 0 1,0-1-347,-33-1 0,1 0 1,30-4 79,-1-2 1,-5-3-322,-4 3 1,-3-3 498,-6-2 0,0 0-437,-4-4 0,-2 3 596,-6-2 0,-5-2-271,-3 1 1,-3-3 382,-1 3 0,-5-5-411,1 1 0,-6 2 171,2-2 0,-4-3-307,0-5 0,3 0 68,1 4 0,-1-5-33,-3-4 1,-1 3-239,1-2 1,2 0 53,-3-5 1,3 0-94,-6-3 0,2 1 90,1-6 1,1 5 39,-1-5 1,-1-1-134,-3-6 0,3 2 163,-2-3 1,2 3 115,1 1 1,-4-1-126,0-2 0,-1 2 13,2-3 0,0 3 26,-5 1 0,1-5 6,-5-3 1,4 3 14,0 1 0,0 3 0,-4 2 0,-4-6 80,0-3 1,-5 3 183,5 1 1,-4-1-51,4 1 0,-6 0-122,2 5 0,-3-1-15,-1 1 0,-5 0 36,0 4 1,-5-2-218,2 6 1,-5-1 4,-4 5 0,0 0-146,-8 0 1,1 1 132,-10 3 1,0 2-114,-8 7 0,0-1 180,-8 0 1,0 2-235,25 12 1,0 1 0,0-1 0,1 0 217,-5 2 1,-1 1-1,-2 0 1,0 0-4,-4 1 1,1 1 0,-3 1 0,0-1 23,-1 2 1,-1 0-1,-3-1 1,0 0-313,-3 3 0,0 0 0,-2-2 0,0 0 316,-2 2 1,0 0-1,-1-1 1,-1 0-299,-6 1 1,0 0-1,21 2 1,1-1 0,0 1 318,-2-1 0,1-1 0,-1 1 0,1 0 0,1 1 0,-1-1 42,-2 1 0,0 0 0,0 0 0,0 0 0,0 0 0,0 0-36,-3 0 0,0 0 1,1 0-1,-1 0 1,1 0-1,0 0 2,0 0 0,1 0 0,0 0 1,-1 0-1,0 0 0,0 0-11,-1 0 1,0 0 0,1 0 0,0 0 0,0 0 0,0 0-2,-3 0 0,-1 0 0,1 0 0,0 0 0,-1 0 0,2 0-7,-1 0 1,1 0 0,0 0 0,-1 0 0,0 0 0,0 0-4,-1 0 1,1 0-1,-1 0 1,2 0-1,0 0 1,0 0-3,-3 0 1,0 0 0,0 0 0,1 0 0,0 0 0,-1 0-5,-1 0 1,-1 0 0,1 0 0,3 0 0,-1 0 0,1 0 10,-3 0 0,-1 0 0,1 0 1,2 0-1,1 0 0,-1 0-238,-3 0 1,-1 0 0,0 0-1,2 0 1,1 0 0,-1 0 331,1 0 0,0 0 0,0 0 0,1 0 0,0 0 0,-1 0-32,-1 0 1,-1 0 0,1 0 0,2 0 0,0 0 0,-1 0 41,-3 0 1,1 0 0,-1 0 0,2 0-1,0 0 1,0 0-13,1 1 1,1-1-1,-1-1 1,1 0 0,0 0-1,0-1-50,-1 1 0,0-1 1,0 1-1,2 0 0,-1-1 1,1 1-41,-2 1 0,0 0 0,0 0 0,0 0 0,0 0 0,0 0-73,2 0 0,-1 0 0,1 0 0,1 0 0,0 0 0,-1 0 1,0 0 0,-1 0 0,1 0 0,2 1 0,0 1 0,-1-1 40,-2 0 1,-2 1 0,2-1 0,1 2 0,0 0 0,1 0-85,-2-2 0,1 0 0,-1 1 0,3 0 0,0 1 0,0 0 33,-3-2 1,0 1 0,1-1 0,1 2 0,0 0 0,0-1 12,-3 0 1,0-1-1,0 0 1,1 2-1,1 0 1,-1 0 24,2-2 1,0 0 0,0 1 0,2 0 0,-1 2 0,1-2-84,-2 0 0,0-1 0,0 0 1,0 2-1,1 0 0,-1 0 79,-2-2 1,1 0 0,-1 1-1,1 0 1,1 1 0,-1 0 2,2-2 1,1 0-1,-1 1 1,0 1-1,0 0 1,-1 1 90,0-1 0,0-1 1,0 1-1,1 0 1,0 0-1,1 1-14,-1-2 0,0 1 0,0 0 0,1 0 0,-1 1 1,0 0-20,2-1 0,-1-1 1,1 1-1,1 1 0,0-1 1,0 1-84,-1 0 1,-1 1 0,1-1 0,1-1-1,0-1 1,0 1 95,-3 0 0,0-1 0,1 1 0,0 0 0,1-1 0,1 1-25,1 1 0,0 1 0,1-1 1,0-1-1,1-1 0,-1 1 11,-1 0 0,0 0 1,1-1-1,2 1 0,0-1 1,0 0-4,-1 1 0,0 0 1,0 0-1,-22 2 0,1-1 5,0-2 0,1 0 0,-2 1 0,1 0 6,1-1 1,-1 0-1,0-1 1,-1-1-13,4 2 0,0 0 0,-1 0 0,0-1 58,1 1 0,0 0 0,2-1 0,1 0 46,1 1 0,0 0 0,1-1 0,1-1-120,-4 0 1,-1 0-1,5 0 1,-1 0 14,1 0 0,0 0 1,2 0-1,0 0-3,-1 0 1,-1 0 0,2 0 0,0 0-23,-2 0 0,0 0 0,3 0 0,-1 0 82,0 0 0,1 0 0,1 0 0,1 0-120,0 0 0,-1 0 1,1 0-1,1 0 45,-4 0 0,0 0 0,4 0 0,1 0 19,1 0 1,0 0 0,2-2 0,0 0-29,0 0 1,0 0 0,1-2 0,-1 0 116,0 2 1,1 0 0,-1-3-1,1 0-3,-1 1 0,0 0 1,3-1-1,-1 0 13,1 1 0,-1 0 0,3-2 0,-1 1-100,-1 0 0,-1 1 0,1 1 0,0 1 17,0 0 1,-1 0-1,-1-1 1,0 0-53,2 1 0,-1 0 1,1-2-1,1 0 40,-2 2 1,0 0-1,3-2 1,-1-1-10,-1 3 1,-1 0-1,3 0 1,-1-1 189,-1 1 1,-1 0 0,3 1 0,1-1-156,-2-2 1,1 0 0,0 2 0,1 1 29,1-1 0,0 0 0,1-1 0,1 0 268,0 1 0,-1 0 1,2-2-1,-1 0-259,0 2 0,-1 0 1,2-2-1,0-1 4,3 3 0,0 0 0,0-2 0,1 0 10,1 2 0,-1 0 1,0 0-1,-1 0-152,-33 2 0,32 0 1,0 0 114,1 0 0,0 0 1,-1 0-1,0 0-168,-28 0 0,29 0 0,-1 0-361,-32 0 1,32 0-1,0 0 255,-32 0 1,34 0 0,0 1 99,1 1 0,0 0 1,-1-1-1,0 0 72,-30 3 0,-4-3 190,4-1 1,0 4 61,4 0 1,0 1-126,0-5 0,1 0-78,3 0 1,1 4 386,4 0 1,-2 4-454,-3-4 0,3 5 64,5-5 1,2 4-12,2-4 0,2 4 497,3-4 0,4 5-432,-1-5 1,-2 1 316,7 0 1,-1-3-396,5 7 1,3-7 547,-3 2 1,7 2-351,1-2 0,4 0 136,-3-4 0,5 4-281,-2 0 1,5 2-198,3-2 163,-2-2 0,6 9-150,-3-3 1,-2-1 127,6 1 1,0 0 16,4 5 1,0-1 135,0 0 0,0 5-146,0 0 1,0 5 162,0-2 0,0 4-67,0 0 1,1 3-39,3 2 1,-1-2 9,5 6 1,-1-1 20,1 1 1,3 7 39,-2-3 1,-2 7-57,1-2 1,-1 4-10,1 0 0,2 6-208,-6 2 1,4 1 237,-4-1 0,2-3-11,-2 3 1,-1 1 11,5-2 1,-1 7-54,1-2 0,2 1-152,-6-1 1,5 2 67,0-2 0,-2-3 74,1-1 0,-4-3-34,4-1 0,-1 3 3,1 1 0,-1-1 18,-2-8 0,-4 2 76,3-6 1,2 5 270,-2-5 0,0 0-259,-4-3 0,1-3-55,3-1 0,-2 0-79,2-5 0,-3 1 100,-1-1 0,2-7-171,2 3 0,-3-4 267,3-1 0,-2-2-267,-2-5 0,0-1 158,0 0 1,1-3-58,3-1 0,-2-4 77,2 4 204,-3-5 382,-1 3-193,0-6-306,0 0 1,7 0 47,5 0 0,3 0-128,10 0 1,4-2-113,13-2 1,3 1-280,9-5 0,12 5-2496,-29 1 1,0 0 2818,7 2 0,1-1 0,-2-1 0,2 0 0,4 0 0,1 0 0,0 0 0,-1 1 0,1 0 0</inkml:trace>
  <inkml:trace contextRef="#ctx0" brushRef="#br0" timeOffset="1">11363 11026 8189,'-37'-25'245,"0"0"1,0 6-173,-1 2 1,5 3 0,0 3 0,-1 3-74,-2 4 0,-1 3 0,0 1 0,-1 0 82,1 0 38,0 0 1,-4 5 177,-1 3 0,-5 5-174,2 3 0,-3 4-45,-2 4 0,-4 11-2909,0 2 2949,22-15 1,0 2 0,3 0 0,0 1-49,-4 4 0,0 0 1,0 2-1,1 0-39,-2 2 0,2 0 0,2 1 1,0 1 71,-1 2 0,0 1 1,5-1-1,0 0-27,1 0 0,0 0 0,1 0 0,2 1 13,2-1 0,2 0 0,0 0 0,2 1 63,2-1 1,3 0 0,1 0 0,2 0-120,1 1 0,2-1 0,1 0 0,1-1 178,3 34-796,-1-33 0,2-1 656,3 2 0,3-1 31,-1-2 1,2 0 23,3 2 1,2-1-1,2-3 1,1 0-231,0 0 0,1 0 0,3 3 1,1-1 3,1-2 0,2 0 1,1 0-1,1 0 72,2-2 0,2 0-373,0 0 1,3 0 313,6 0 1,2 0-605,-1 0 0,1 0 683,5 0 0,1 0 0,-1-2 0,1-2-97,2 1 1,2-2-1,3-2 1,2-2 89,1-1 0,2-1 0,-1-1 0,1-1-6,1-1 0,0-1 1,-1-1-1,0-1 126,1-3 1,0-1 0,3 1 0,0 0-45,-3-2 1,0-2-1,0 2 1,1-2 115,-3-3 0,0 0 0,-4 0 1,-1-1-145,1-1 0,0 0 1,-1-1-1,1-1 87,0 3 0,0-2 1,-2-2-1,-1-2-33,-1 0 1,-1-2 0,1-2 0,0-3-36,-3 1 0,1-2 0,2-3 0,0 0 6,0 0 0,0-1 0,-2-2 0,0-2-40,-4 1 1,-1-1-1,-2 1 1,-1-1 109,0-1 0,-1-1 0,-1-1 0,0 0-113,-1-1 1,0 0-1,-1 1 1,0 0-36,-3-1 1,0 1 0,-2 2 0,-2 0 739,21-22 0,-3-2-660,-6-1 0,-1 1-24,-11-2 1,-1 5 129,-8-5 1,3 1 33,-7-5 0,1-5 153,-5-3 1,0-2-276,1-2 0,-6 26 1,1 0-17,-2-1 0,0-1 1,2-1-1,-2 0-96,-3 0 1,-2-1 0,1 2 0,-1 1 67,-2-3 0,-2 1 0,-2-1 0,-2 0 172,-3 1 0,-1 0 1,-1 1-1,-1 1-146,-1 2 0,-1 0 1,-2 2-1,-2 1 40,-1-1 1,-1 0 0,-5 1 0,0 2-55,-1 1 1,0 0 0,-2 1 0,-2 1 6,1 1 1,-2 2 0,-2 2 0,-2 0-26,2 1 0,-2 1 1,-6-2-1,0 1 18,3 0 1,-1 1 0,-3-1-1,-1 1 15,3 1 0,0 0 0,-2 1 1,0-1 9,0 0 1,-1 1-1,1-1 1,0 1-73,-1-1 1,1 0-1,-1 3 1,1 1 2,0 0 0,-1 1 0,-3 1 1,-1 2-98,1 3 1,-1 0-26,-3-1 0,1 1-377,3 7 1,0 1 665,-2-3 1,-1 0-84,-2 5 1,-1 2 0,2 1-1,-1 1-99,0 1 0,1 3 0,-1 1 0,0 1-82,4 0 0,1 1 0,1-1 1,0 1 5,0 1 1,1 0 0,4 1 0,2 1 131,3-2 1,2 1 0,-27 14-3,16-5 1,13-3 370,11 0 1,13-5-5880,8 5 2598,22-6 2868,11 9 0,22-16 0,2 3 0</inkml:trace>
  <inkml:trace contextRef="#ctx0" brushRef="#br0" timeOffset="2">12281 10778 12026,'7'-20'557,"6"-4"0,10-14-306,10-11 1,6-4-607,-17 23 0,1-2 0,0 0 0,0 0 398,3-5 1,1-1-1,2 1 1,0 0 69,2-1 0,0 1 1,1 1-1,1 1-23,4-3 1,1 1 0,0 1-1,1 1-241,4-4 0,1-1 0,-1 0 0,0 0 363,1 1 0,-1 0 0,1-1 1,1 1 41,0 1 1,0 2-1,1-1 1,1 1-52,0 0 1,1 1-1,1-1 1,0 1-131,-1 1 1,-1 2 0,-3 1 0,0 1 28,0 2 1,-1 2-1,-5 3 1,0 1 75,-3 1 0,0 0 0,-1 2 1,-2 1 101,22-15 1,-2 3-207,-6 5 0,-10 6-21,-11 2 0,-6 5 519,-7 3-1579,-5 4 2044,-1 5-1077,-6 0 0,-2 5 328,-2 4 0,-7 7-288,-5 5 0,-7 2 0,4 2 0</inkml:trace>
  <inkml:trace contextRef="#ctx0" brushRef="#br0" timeOffset="3">15184 8136 8130,'4'-14'0,"0"-2"0,1 0 0,-5-4 0,1 5-41,3-2 1,-3-1 259,4 2 1,-4-1 149,-1 5 1,0-1 61,0 1 1,0 0-62,0-1 0,-4 5 504,0 0-574,-6 5 1,3-3-103,-5 6 1,-1 3 55,1 5 1,-5 3-40,1 14 1,-6 4 48,1 12 0,2 9-1,-2 8 1,5 9-365,5-30 0,1 1 0,2 1 0,1 2 228,-2 2 0,1 1 1,3 0-1,1 1-39,-1 3 0,1-1 0,1 1 0,-1-1 31,0 5 0,0 0 1,1-2-1,1-1 8,1-1 0,2-1 0,-1-1 1,0-1 0,0-3 0,0-1 0,0-4 0,1 0-235,3 29 1,4-12 309,9-4 0,-3-9 132,2 0 1,2-6-215,-1-2 0,-1-6 97,-3 2 1,-1-8-213,1-5 1,-1-2 610,0-1 1,-1-5-410,-2 0 0,2-5 156,-3 1 0,-1-4-814,1-4 1,0-3-324,5-5 0,-1-6-610,1-3 0,-1-4 1383,0-4 0,1-2 0,-1-7 0</inkml:trace>
  <inkml:trace contextRef="#ctx0" brushRef="#br0" timeOffset="4">15631 7801 8038,'0'-7'97,"0"-4"421,0 10 183,0-5-160,0 1-22,0 3-196,0 8 0,0 8 139,0 10 0,1 1-288,3 0 1,-2 4 55,2 0 0,-3 4-207,-1-4 1,0-1 111,0-8 0,2 2 326,2-5 0,-3 5-957,5-8 276,-6 4 88,0-12 16,0 0 170,0-6 1,0-6-196,0-2 0,0-8 64,0-5 1,0 2 12,0-2 0,4-4 68,0-4 1,4 0-4,-4 4 0,6 5-19,-2-1 0,-1 2 262,1-2 0,-1-1 145,1 6 1,4 0-159,-4 8 1,-1-3-11,1 3 0,-1 1-24,1-1 0,3 5 95,-3-1 0,-1-2-51,2 2 1,-5 0 108,4 4 1,-4 0-139,4 0 1,1 6 178,3 2 1,-4 3 324,1 1 0,-3 1-478,3-1 1,0 5 184,-4-1 0,3 6-119,-4-1 1,0-2 174,-4 2 0,1-2-85,4 2 0,-4 2-38,3-2 0,-3-3-126,-1-2 1,0 2 23,0-1 0,0-1-74,0-3 0,-4-5 50,0 0 1,0-4-228,4 5 195,0-7-614,0 4 1,-1-6 131,-3 0 183,2 0 77,-3 0 24,5 0 0,5 5 0,2 2 0</inkml:trace>
  <inkml:trace contextRef="#ctx0" brushRef="#br0" timeOffset="5">15656 9587 7905,'0'-21'-45,"0"1"1,0 5 349,0-2 1,1 3-76,3 2 1,-3-5 174,4 1 0,-4 3 586,-1 5-628,6 0 0,-4 0-112,7-1 1,-5 6 190,4-1-87,0 3 1,9 6-82,-1 4 1,2 6-3,-1 1 1,-2 11-40,6-3 0,-6 5-259,1 0 0,-2-2-556,-2 1 1,1-1 410,-1-3 1,1-4-530,-1-4 0,-4-2 358,1-2 1,-2-3-720,1-1 639,3-5 1,-8 2 45,5-5 0,-5-1 376,1-3 0,3-3 0,0-6 0</inkml:trace>
  <inkml:trace contextRef="#ctx0" brushRef="#br0" timeOffset="6">15991 9128 7948,'-5'14'813,"1"2"1,-5 5-269,0 8 0,-3 3 253,-5 5 1,2 8-315,-5 1 1,0 8-393,0-9 1,-2 2 97,5-6 1,0-6-868,5 2 0,4-8-109,-1 0 1,3-3 618,-3-1 1,0-6-2119,5-2 1140,-1-4 1145,5 0 0,0-6 0,0-2 0</inkml:trace>
  <inkml:trace contextRef="#ctx0" brushRef="#br0" timeOffset="7">16288 8024 7993,'0'-12'0,"0"0"0,-4 3 496,0 1 1,0 4 96,4-4 0,0 3 249,0-3 207,0 5-256,0-2-564,0 5 703,0 0-692,5 0 0,-2 1 0,5 3 0,-3 3 366,3 6 1,0-5-33,4 0 1,-3 1-110,-1 3 1,0 4-187,5 1 0,-1 0-27,0-5 0,0 0-12,-4 1 0,3-1-14,-3 1 0,3 3 55,2 1 0,-2 3 187,-3-3 1,3 5-102,-3-1 1,3 2-128,2 2 0,-5 1 19,0 3 1,0 3-34,5 5 0,-1 6 65,1 2 0,-5 5-65,0 3 0,-4 4-271,5 5 1,-7-3 226,2 3 1,-2-7-440,-2 7 1,0-2-54,0 2 0,-6-6 448,-2-2 1,-3-5-95,-1-3 1,-1 1 22,1-6 0,-1-1 26,1-7 0,1-3-33,3-5 0,-2-1 11,6-4 1,-4-2-53,3-5-2270,1-7 1753,4 6-32,0-11 574,0 4 0,-5-10 0,-2-2 0</inkml:trace>
  <inkml:trace contextRef="#ctx0" brushRef="#br0" timeOffset="8">17417 8768 8115,'2'-11'0,"2"3"0,3-3 0,5 3 0,2-3-452,2-2 1,9 1 1355,8 0 1,9-5 16,3 1 1,6-6-773,7 1 1,3 2 108,-24 8 0,0 1 0,29-4-290,-31 8 1,0 0-1,34-5 170,-2 7 1,-5-1 73,-5 5 0,-4 0-204,1 0 1,-8 0 120,0 0 0,-10 0-274,1 0 0,-8 5-362,0-1 0,-7 4 540,-1-4 1,-10 2-799,1-2 1016,-8-3-979,2 10 0,-13-8 354,-6 5 1,-6-4-1211,-10 5 1584,-3-7 0,-16 4 0,-3-6 0</inkml:trace>
  <inkml:trace contextRef="#ctx0" brushRef="#br0" timeOffset="9">17752 8272 6669,'-12'-5'-730,"3"3"3152,1-2-949,5 3-1038,-2 1 0,-1 11-130,-2 6 1,-8 6-131,-5 6 0,-4 7 94,-4 5 0,3 0-30,-3-3 1,8-3-194,5-1 0,3-4 158,5-5 1,3-6-250,5-3 1,6-2 40,7-1 1,10-2-27,10-3 0,6-3 18,6-5 1,12 0-2487,13 0 2208,-31 0 0,1 0 0,0 3 0,1 0 0,3 0 0,-1 1 0</inkml:trace>
  <inkml:trace contextRef="#ctx0" brushRef="#br0" timeOffset="10">19514 8198 8267,'-9'-8'-130,"1"-1"406,0 7 0,-5-4 456,1 6 0,-5 0-187,1 0 0,-1 7-202,5 5 0,-5 2-24,1 7 0,-1 5-50,5 7 0,5 3-30,3 1 1,-2 5 13,2-1 1,0-4-322,4-4 1,6-3-428,2-1 0,3 0 334,1-8 1,5-3-738,-1-2 0,7-3 895,-3-5 1,4-2-261,0-6 1,3-2-37,2-2 0,-3-4-81,3-9 1,-7-1-8,-2-2 1,-3-4 374,4 4 0,-8 0 142,0 0 1,-2 5 613,-7-2-27,6 3-379,-9 7-37,5 2 0,-5 5-75,3 0 1,-1 7 313,5 5 1,0 0-131,5 5 1,-1-3-221,1-2 0,0 1 59,4-1 0,2-1-8,6-3 1,0-2-405,0-6 0,-1-6 114,1-2 1,4-3-34,0-1 0,0-5 62,-4 1 0,-7-5 51,-6 4 1,-1-1 12,-7 2 1,1 1 1,-5-6 1,-6 6-25,-2-2 1,-9 1-4,-3 3 0,-4-2-134,-1 7 0,2 2 104,2 2 0,-6 3-375,2 1 0,3 5 164,5 4 1,3-2 120,2 1 1,4-1-20,-1 1 1,7 3-875,-2-3 0,8-2-789,4-2 1783,3 3 0,12-6 0,4 5 0</inkml:trace>
  <inkml:trace contextRef="#ctx0" brushRef="#br0" timeOffset="11">20258 8347 8254,'11'5'555,"-3"4"1,7 2 401,-2 1-204,2 0 0,-4 1-235,-3-1 0,2 1-200,-6-1 0,2-1 196,-2-3-367,-3 3-185,5-4 0,-5 4-534,3-3 166,-2-2 0,4-6 228,-1 0 1,1-6-255,7-2 1,1-3 169,2-1 0,-2-6 87,2-3 1,-2 3-10,-1 2 1,3-1 431,1 5 1,-5-2 703,-4 10-741,1-6 0,2 10 194,-3 0 1,2 6-128,-6 6 1,0 2-201,-4 2 0,0-2 109,0 3 1,1-1 53,3-3 1,-2 2 249,2-7-2679,-3 3 1511,5-4 1,1-1 173,5-6 0,-1-6 162,-3-2 1,3-3 52,-2-2 0,2-3 215,1-1 0,1 1-196,-1 3 1,-4 1 617,1 0 0,-5 3-211,4 1 1,-4 5 455,4-1 1,-5 6 526,1 6 0,2 1-999,-2 12 1,4 0-4,-4 4 0,5-5 134,-5 1 1,5-6-429,0 2 1,6-4 193,1 0 0,6-6 181,-1-3 1,2-3-371,2-1 1,4-5-1443,0-4 0,1-7 941,-1-5 0,-2 2 267,2-2 1,-3-1-396,-1-7 1,-5 2 427,1-6 1,-6 0 370,2-5 0,-4 1 0,0 0 0,-5 4 0,0 0 0,-5 2 0,1 3 0,-2 0 0,-2 11 0,0 5 2091,0 4 218,0 5-422,0-8-1375,0 10 1,0 5 104,0 8 1,-5 9-148,1-1 0,-1 8-220,1 1 0,2 5-43,-2 0 0,3-4-166,1-1 1,0-3-101,0-1 0,0-2-146,0-2 1,0 1-1273,0-6 827,0 1 27,0-5 1,1-1 230,3-2 1,-1-4 257,5-5 0,1-4-87,3 0 0,0-7 9,1-2 1,3 1 227,1-4 0,1 6-63,-2 2 0,-2 1 229,3-2 0,1 4-67,-2 5 0,1 1 364,-5 3 1,1 3-202,-1 6 1,0 1-164,1 2 0,-1 2-19,1 3 989,-7 2-494,0-4 0,-6 1-99,0-4 1,0-1-56,0 2 1,-1-7-417,-4 2 1,-1-4 73,-7 1 1,-1 0-802,-2-5 0,2 0 480,-3-4 0,4 0-661,0 0 0,1 0 54,-1 0 580,1 0-2549,5-5 2802,2-2 0,-1-11 0,-1-1 0</inkml:trace>
  <inkml:trace contextRef="#ctx0" brushRef="#br0" timeOffset="12">21722 8272 8206,'7'7'400,"4"4"-324,-10-4-266,5 6-100,-1-1 43,-3 0 2978,3 1-1754,1-1 0,-5-4 247,3 1-496,-3-1-1983,-1 4-1645,0-5 1413,0-1 1487,-5-6 0,-2 0 0,-5 0 0</inkml:trace>
  <inkml:trace contextRef="#ctx0" brushRef="#br0" timeOffset="13">21759 8037 8202,'0'-20'1446,"0"7"-1349,0 4-540,0 7 309,6-4 1,0 12-657,7 2 0,-1 3 790,1 1 0,5 6 0,1 2 0</inkml:trace>
  <inkml:trace contextRef="#ctx0" brushRef="#br0" timeOffset="14">22230 8322 8096,'-6'14'1511,"1"2"0,4-2 930,1 3-1440,0-4-585,0 0 1,0-1-330,0 1 28,0-1-29,0 0 1,0 1-464,0-1 1,0-4 266,0 1-209,0-7 0,1 4-111,4-6-509,-4 0 38,4 0 1,-5-10 370,0-2 1,0-9 283,0 1 1,5-5-6,-1-4 0,5 3 15,0-3 0,0 8 61,0 5 0,2 2 1020,-3 1 0,-1 6-234,1 3 0,-4 3 130,4 1 0,-1 1 46,2 3 0,0 9-278,-5 8 1,0 2-578,-4 2 1,5-2 128,-1-2 1,1 5-315,-1-5 0,-1 4 275,5-9 0,1 1-1421,3-5 0,5 0 178,-1 1 1,6-6-1233,-1-3 2453,2-3 0,8-1 0,0 0 0</inkml:trace>
  <inkml:trace contextRef="#ctx0" brushRef="#br0" timeOffset="15">22913 8310 8096,'0'-18'0,"0"4"0,0-4 0,-2 7 0,-2 3 0,-3 2 1952,-5 6 0,-5 0-903,1 0 1,-6 7-578,1 5 1,2 2 47,-2 7 0,6-2-335,-2 2 1,5 1 65,4-6 0,2 2-15,6-1 0,0-3-887,0 2 0,6-3 330,2-5 1,3-1 124,1-3 1,5-3-229,0 3 0,0-4-650,0-4 0,-2-7 520,6-5 1,-2-2 165,2 1 0,-3 3 548,-6-2 1,-1 6-192,-3 2 1,2 4 920,-6-4-761,0 5 0,-4-1 766,0 8 1,0 7-424,0 5 0,0 6-90,0-1 1,0-2-288,0 2 0,0-6 127,0 2 1,6-3-628,2-2 0,7-4 281,2 1 0,4-7-563,-5 2 1,6-2 346,-1-2 0,2-6 92,2-2 0,-4-9-243,-1-3 0,0 1-366,0-2 0,2-1 433,-5-7 1,5-1 126,-1-4 0,-3-5 168,-2 1 0,1-6-108,-5 3 1,3 0 904,-6 3 1,-3 8-425,3 5 0,-7 2 1396,3 6 1,-4 5 80,-1 4 19,0 5-601,0-3-742,0 17 0,0 3-178,0 11 1,0 1 16,0 3 0,0-1-482,0 5 0,1-6 226,3 2 0,-1-3 205,5-1 0,-3-4-190,3-1 1,0-4-3450,5 0-25,-1-2 1831,0-2-552,1-5 2200,-6-1 0,-2-6 0</inkml:trace>
  <inkml:trace contextRef="#ctx0" brushRef="#br0" timeOffset="16">23037 8198 8117,'-18'-8'0,"5"-1"0,7 7 0,15-4 751,4 6 1,6-1 1309,-3-3 1,7 2-1370,-3-2 0,8 1-288,1-1 0,5 3-166,-1-3 1,3 1-1,1-1 0,1 2-2056,-1-2 0,-4-1 1058,0 1 0,-1 0 760,1 4 0,3-6 0,-5-1 0</inkml:trace>
  <inkml:trace contextRef="#ctx0" brushRef="#br0" timeOffset="17">23831 8124 8128,'-9'4'668,"1"0"0,5 10-6,-1-2 0,3 5 590,1-1 1,4-1-711,0 6 0,0-5-239,-4 5 1,0-4-818,0 3 0,2 0 324,2 0 1,-3 0-2609,3-4 1697,-2-2 0,-2 4 1101,0-6 0,0-5 0,0-1 0</inkml:trace>
  <inkml:trace contextRef="#ctx0" brushRef="#br0" timeOffset="18">23831 7938 8070,'-18'-6'1536,"10"5"1,2-5-1973,14 6 0,3 0 162,2 0 0,-5 1 63,0 4 1,-4 2 158,5 5 0,-1 2-1620,4 2 1672,1-2 0,-1 9 0,1-3 0</inkml:trace>
  <inkml:trace contextRef="#ctx0" brushRef="#br0" timeOffset="19">24066 8334 8070,'0'13'832,"0"-1"0,6 1-255,2-1 0,-1 0-264,1 1 1,1-5-80,3 0 0,0-4 14,1 5 0,-1-7 0,1 3 0,-5-4-14,0-1 0,0-1 454,5-4 0,-5 3-163,0-7 0,-1 0-670,2-8 1,-4 2 175,-5-6 1,0 2-266,0-2 0,0-1 166,0 6 0,-5-1-262,-4 5 1,-3 1-136,-5 3 1,2 2-288,-5 6 1,3 0-746,-4 0 0,8 2 705,0 2 0,1-2 792,3 7 0,4-1 0,-1 4 0</inkml:trace>
  <inkml:trace contextRef="#ctx0" brushRef="#br0" timeOffset="20">24451 8124 8048,'12'1'1534,"1"3"0,-1 3 53,1 5 1,-5 1-469,0-1 0,-5 2-512,1 2 1,-3 0 102,-1 4 1,0-3-262,0 3 1,0-4-594,0 0 0,0-2 176,0-2-552,-5 6 0,4-4-374,-4 3 153,4-9 0,1-1 38,0-3 52,0-3 379,0-6 0,10-5 2,2-11 0,3 5 417,-2-5 0,-1 5-153,0-5 0,5 6 964,0-2 0,-1 8-307,-4 0 1,5 3 40,0-3 0,-1 4 594,-3 5 1,-1 1-601,0 3 1,1-1 133,-1 5 1,-4 2-305,1 6 0,-5-2-1499,4 3 1,-4 2 636,4 2 0,-5-2 346,1 2 0,3 10 0,0 8 0</inkml:trace>
  <inkml:trace contextRef="#ctx0" brushRef="#br0" timeOffset="21">10557 16768 8385,'5'-12'1,"2"-1"0,7 5 269,3 0 1,3 3 0,9-1 248,4 0 0,5-2 43,3 4-386,9 0 0,2 4 25,6 0 0,-4 0-2030,4 0 1805,-1 0 0,7 0-26,2 0 1,4 0-19,-31 0 0,1 0 1,-2 0-1,1 0 103,2 0 0,1 0 1,0-2-1,0-1 21,3 1 0,1 0 0,0 0 1,2 0-22,1 2 0,1 0 0,-1 0 0,0 0-40,-2 0 1,1 0 0,3 0-1,0 0 13,-2 0 0,1 0 0,3 0 0,1 0-217,0 0 1,0 0 0,0 0 0,1 0 335,-1 0 0,-1 0 1,2 0-1,-1 0-47,-2 0 0,0 0 0,3 0 0,1 0 4,-2 0 0,0 0 0,2 0 0,1 0 2,-3 0 0,-1 0 1,-2 0-1,-1 0-20,0 0 1,-1 0-1,-1 0 1,-1 0-173,1 0 1,-1 0 0,0 0 0,-1 0 194,-2 0 0,-1 0 0,-3 0 0,0 0 286,-3 0 1,0 0-1,31 0-293,-11 0 0,-3 0-134,-8 0 1,-5 0 658,-8 0-1264,-3 0-1095,-10 0 487,-8 0 1511,-17 6 0,-20 12 0,-14 8 1</inkml:trace>
  <inkml:trace contextRef="#ctx0" brushRef="#br0" timeOffset="22">10135 18591 11178,'0'-12'-683,"2"-1"621,2 1 1,4 1 657,9 3 1,2 1-209,6 3 0,5 2-113,3-2 0,3 8-125,1 4 1,6 4-461,2 0 0,4 4 67,0 1 1,2 1-71,3-2 0,2-2 303,6 3 0,6-3-237,-33-8 1,0 0 0,1 0 0,0 0 224,-1 1 1,0-1-1,4-2 1,1 0 25,-1 0 0,0 0 1,1 0-1,0-1 13,2 1 1,-1 0 0,0 2 0,1-2 34,1-1 0,1-2 0,0 2 0,0-2 158,1-1 0,1 0 0,1 2 0,1 0-319,3 1 1,1-1 0,0 0 0,0 0 271,-1-2 0,1 0 0,1 0 0,0 0-111,-1 0 1,0 0-1,0 0 1,0 0-63,4 0 0,0 0 0,0 0 0,0 0 3,-3 0 1,1 0-1,2 0 1,0 0 71,2 0 0,0 0 0,-2 0 0,1 0-13,0 0 0,1 0 1,1-2-1,1 0-27,0 0 1,0-1 0,-2-1-1,0 0-46,2 2 1,0 0 0,-4-1 0,1 1-290,4-1 0,2 1 0,-3 1 1,0 0 320,0-3 0,-1-1 0,1 3 0,-1 0-28,-1-2 0,0 0 0,-2 2 0,1 0-4,1-2 0,0 0-1,-2 2 1,1 1 2,-1-1 0,-1 0 0,0 0 0,-1 1-152,2-1 0,0 0 0,-6 1 0,0 0 163,4 0 0,0-2 1,-3 1-1,0-1-1,1 1 1,-1 0 0,1-1 0,0 2 35,-5 0 1,1 2 0,0-2 0,0 0 43,0-1 0,-1 0 0,2 1 0,-1 1-15,-3-2 1,1 0 0,0 0 0,0 1-18,0-1 0,-1 0 1,-1 0-1,-1 1 7,0-3 0,1 0 0,-1 2 1,-1 1 138,-2-1 1,-1 0-1,0-1 1,-1 0-133,-3 1 1,0 0 0,2-2 0,-1 0 25,0 2 1,-1 0 0,32-7 71,-1 5 1,-6-1-224,-2 1 0,-2 2-136,2-2 0,-4 1 327,-9-1 0,-1 3-465,-2-3 1,-9 2 476,0 2 0,-6 0-131,-2 0 0,-3 4 0,-2 1 0,-4-3 0,1 0 0</inkml:trace>
  <inkml:trace contextRef="#ctx0" brushRef="#br0" timeOffset="23">17678 7007 8037,'0'7'142,"0"-1"1,5-6-422,3 0 1,5 0 1456,3 0 0,4 0-167,4 0 1,7-2-491,2-2 1,4 3-74,4-3 0,5-2-174,8 2 0,2-4-174,6 4-1,-2 0 178,-7 4 1,5-5-48,-8 1 1,-2 0-25,-2 4 1,-5 0 52,4 0 1,-5-4-349,2 0 0,0 0 127,0 4 1,-1-4 165,-4-1 1,-5 0-21,-3 1 1,-3 2-842,-1-2 1,-6-1-296,-2 1 1,-3-2 527,-2 2 0,-4 3-1677,1-4 849,-7 4 1252,-2 1 0,-12-5 0,-7-2 0</inkml:trace>
  <inkml:trace contextRef="#ctx0" brushRef="#br0" timeOffset="24">17578 7094 8118,'-12'-14'2112,"5"-2"0,3 13-1957,8-5 0,4 4 31,9-5 1,-2 7 830,6-2 0,5-2-42,7 2 1,3 0-453,1 4 0,2 0-80,2 0 0,-2 0-146,2 0 1,2 1 85,-2 3 1,6-1-82,-2 5 0,0-4-49,0 5 1,-4-5 39,5 4 0,-1-5 121,5 1 1,-3-3-263,2-1 0,0 0-112,9 0 0,-2-4 157,2 0 1,-3-6 55,-5 2 1,-2 1-87,-3-1 1,-2 4 78,-6-4 1,-5 3-206,-3-3 0,-4 5 93,-4-1 1,1-1-559,-6 1 325,1 0 242,-5 4-4647,-5 0 1917,-2 0 2587,-5 0 0,0-6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756"/>
    </inkml:context>
    <inkml:brush xml:id="br0">
      <inkml:brushProperty name="height" value="0.053" units="cm"/>
      <inkml:brushProperty name="color" value="#FF0000"/>
    </inkml:brush>
  </inkml:definitions>
  <inkml:trace contextRef="#ctx0" brushRef="#br0">23533 9562 7095,'12'-7'1571,"1"2"1,-1 3 644,1-2-1743,5 3 0,-1-5 0,6 6 538,-3 0-740,1 0 1,-2 0-283,-2 0 19,-4 0 1,0 5 10,-1-1 0,-5 1 93,-3-1 1,2 3-372,-2 6 0,-1-1 266,-7 0 0,-3 5-651,-6-1 0,-3 5 284,-1-4 0,-5 5 204,1-2 0,4-2 13,0-1 1,7-3 196,2-2 1,4-1 339,-4-3 0,5 3-227,-1-2 0,2-2 249,2 1 0,2-4-184,2 4 1,0-5 44,8 1 1,0 2-61,8-2 0,-3 0-703,3-4 1,1-2 302,4-2 0,-4 3 161,-1-3 1,-3-2-4016,3 2 4037,-4-5 0,7 2 0,-4-6 0</inkml:trace>
  <inkml:trace contextRef="#ctx0" brushRef="#br0" timeOffset="1">24215 9798 7853,'-12'4'1955,"-1"0"0,5 6-1029,0-2-624,0-2 1,-9 5-160,1-3 1,-1 4 26,5 5 0,-4-3-944,4 2 1,-3-4 548,7-3 1,1 2-474,-2-3 1,7-1 239,-2 1 458,2-5 0,8 8 0,1-4 0</inkml:trace>
  <inkml:trace contextRef="#ctx0" brushRef="#br0" timeOffset="2">24525 9550 7851,'0'-7'4200,"0"1"-3358,6 1-263,-5 4 827,5-5-874,-6 6 1,1-4 384,3 0-235,-2 0-614,9 4 0,-4 0 16,5 0 0,-4 1-139,1 3 0,-7-1 112,2 5 0,-2 0-522,-2 5 1,0 1 312,0 2 0,-6-2-744,-2 2 0,-2-2 291,2-1 0,-1-1-571,4 0 515,1 1 238,4-1 542,0 1 1,6-5-173,2 0 0,7-5-125,2 1 1,3-3-48,-3-1 0,4 2 1736,-5 2 1,2-3-630,-1 3 1,-8-2-259,4-2 0,-9 1-373,0 3 0,1-1-39,0 5 0,-3-1-370,-6 2 0,1 2 192,-5-3 0,-4 3-813,-5 1 0,1 1 450,3-1 0,2-4-2413,3 1 800,-3-7 190,4 9 1752,0-9 0,2 3 0,5-5 0</inkml:trace>
  <inkml:trace contextRef="#ctx0" brushRef="#br0" timeOffset="3">25022 9723 7820,'0'7'2286,"0"-1"-1870,0-6-7,0 5 1,0 2 322,0 6 0,-4-1 1072,-1 0-1179,-4 1 1,2-1-355,-6 1 1,5-1-368,0 0 0,0 1-867,-5-1 1,5 1 673,0-1 1,1 0-1408,-1 1 1,-2-1 304,6 1 1391,0-1 0,-2 0 0,-1 1 0</inkml:trace>
  <inkml:trace contextRef="#ctx0" brushRef="#br0" timeOffset="4">25394 9537 7854,'0'-6'4026,"0"0"-3547,0 6 1,0 1 540,0 4 0,-4 1-466,0 7 0,-5 5-192,5 2 1,0 1-519,4 4 137,0-3 1,1 4 107,4-5 1,3-2-52,8 2 20,-2-3 154,10-6-1105,-5 0 661,0-5 0,5 3-199,-4-6 1,0 0-1017,0-4 1096,1 0 1,-2-1-1711,-2-3 1033,-3 2-334,-2-9 575,0 4 787,1-5 0,-1-6 0,1-1 0</inkml:trace>
  <inkml:trace contextRef="#ctx0" brushRef="#br0" timeOffset="5">25630 9550 8795,'-7'1'940,"2"3"-409,4-2 1,-3 9 62,0-3-30,-6 3 0,7 3 417,-5 2 0,4-1-301,-4 6-955,5 0 251,-8 4 0,10-1-401,-4 1 380,4 0 102,1 0-1951,0-6 997,0 5 499,0-11 250,0 11 25,0-10-8,0 3 131,0-10 0,11 4 0,3-4 0</inkml:trace>
  <inkml:trace contextRef="#ctx0" brushRef="#br0" timeOffset="6">25964 9773 7836,'0'8'1465,"0"1"0,0-1-969,0 4 1,-1 1 461,-3-1 1,1 0-433,-5 1 0,0-1-1347,-5 1 0,2-1 477,3 0 0,-2 1 300,6-1 1,-4-3 230,4-1-187,0-5 0,9 8 0,2-5 0</inkml:trace>
  <inkml:trace contextRef="#ctx0" brushRef="#br0" timeOffset="7">26299 9785 11862,'9'0'420,"-1"0"-2560,-5 0 889,8 0 716,-10 0 226,10 0 309,-4 0 0,5 0 0,1 0 0</inkml:trace>
  <inkml:trace contextRef="#ctx0" brushRef="#br0" timeOffset="8">26709 9686 9728,'7'0'830,"-2"0"0,-3 0-1109,2 0-614,-3 0 0,10 0 893,-3 0 0,3 0 0,2 0 0</inkml:trace>
  <inkml:trace contextRef="#ctx0" brushRef="#br0" timeOffset="9">27031 9637 11598,'7'7'2362,"-1"-2"-1928,-6-5-4470,0 0 4036,5 0 0,2-5 0,6-2 0</inkml:trace>
  <inkml:trace contextRef="#ctx0" brushRef="#br0" timeOffset="10">27503 9637 11425,'0'-7'4921,"0"1"-4540,0 6 1,-2 6-145,-2 2 1,-4 4-143,-9 5 0,-2 1-291,-6 3 1,-4 6-1973,0-2 1572,0 2 1,5-2 349,-1 0-1962,6 0 0,1-2 2208,5-2 0,1 2 0,-1-3 0</inkml:trace>
  <inkml:trace contextRef="#ctx0" brushRef="#br0" timeOffset="11">27875 9451 7784,'0'12'5237,"0"2"-3897,0 2 0,-4-1-914,0 6 0,-5 4-221,5 4 0,0-2 25,4-6 1,0 1-1629,0-5 0,0 3 778,0-3 1,0-1-1160,0-3 1,4-5 1778,0 0 0,11-5 0,-1 3 0</inkml:trace>
  <inkml:trace contextRef="#ctx0" brushRef="#br0" timeOffset="12">28086 9488 8704,'12'-7'2300,"1"0"-1719,-1 3 0,0 3-212,1-4 1,-1 4 520,1 1 0,-5 0-388,0 0 0,-1 1-45,1 4 0,2 1-133,-6 7 0,0-1-158,-4 1 1,-1 0-250,-3 4 103,-3-3 0,-4 5 74,3-2 1,-4-4-77,4 4 1,3-3 162,1-2 0,2 0-94,2 1 0,0-1 66,0 1 1,7-5 381,5 0 1,2-5-699,7 1 79,0-3 1,5-1-4698,3 0 4781,2 0 0,7 6 0,-1 1 0</inkml:trace>
  <inkml:trace contextRef="#ctx0" brushRef="#br0" timeOffset="13">8820 9575 8600,'-5'12'515,"-4"0"0,3 6-279,-3 3 0,2 2 0,-1 2 0,-2 0 29,6 0 1,0 0-791,4-1 0,0-3-77,0 0 0,6-6 602,2 1 0,9-2 0,2-1 0</inkml:trace>
  <inkml:trace contextRef="#ctx0" brushRef="#br0" timeOffset="14">8981 9736 8095,'7'1'0,"-2"3"900,-4-2 1,-1 5-147,0-3-754,0-3 0,-6 16 0,-1-4 0</inkml:trace>
  <inkml:trace contextRef="#ctx0" brushRef="#br0" timeOffset="15">8845 10889 7870,'0'-12'443,"0"5"1055,0 1-718,0 6 143,0 0-461,6 0-178,-5 6 1,9 1 36,-6 5-258,0 6 124,-4-4 0,1 9-197,3-2 46,-2-3 1,3 5 32,-5-2 0,-4-2-165,0 2 1,-2-4 12,2 3 1,2-5 112,-7 2 0,5-3-352,-4-2 1,0 1 122,-5-1 0,1-4-283,-1 0 1,1-3 139,0 3 0,-5-5-8,1 1 1,-1-3 113,5-1 1,3 0-2,1 0 1,1-1 410,-1-3 0,-2 1-122,6-5 338,0-1 1,4-3-182,0 0 0,0 3 321,0 1 1,1 4-201,3-4 0,-1 5 212,5-1 0,1-2-119,3 2 1,1 0-61,-1 4 1,0 0-151,1 0 1,1 0 13,2 0 0,-1 0-1882,6 0 1,-2 5 890,2 4 0,1-2-623,-5 1 1,3-4 1386,-3 4 0,5 1 0,-3 3 0</inkml:trace>
  <inkml:trace contextRef="#ctx0" brushRef="#br0" timeOffset="16">9093 11187 7870,'7'0'8378,"-1"0"-7575,-6 0-2475,0 0 1672,5 5 0,2 2 0,5 6 0</inkml:trace>
  <inkml:trace contextRef="#ctx0" brushRef="#br0" timeOffset="17">8758 12142 8022,'-12'0'2524,"5"-6"-1740,1 5-234,6-5-353,0 6 193,0 0-87,6 0 1,1 0-105,5 0 1,5 0-88,-1 0 0,1 2-11,-5 2 0,-1-1 75,-2 5 0,0-4 25,-5 4 1,5-3-85,-5 3 1,0 0 80,-4 5 0,0-1 50,0 0 0,0 1-897,0-1 0,-4 2-28,0 2 1,-6-2 393,2 3 0,-2-2 91,2 1 0,-2-6 35,6 2 126,-6-2 0,8 1-183,-7-3 259,7 3 1,-4-8-148,6 5 433,0-5 200,6 8 1,0-9-249,7 2 1,-1 1-22,1-1-149,-1 1 1,0-5 412,1 0 1,-5 4 262,0 0-706,-5 0 27,3 1 1,-6 2-355,0 6 1,0-1-1123,0 1 1,-6-1 1373,-2 0 0,1 1-485,-1-1 0,1 1-283,-1-1-302,-3 0 0,8 1 476,-6-1 1,7-4 585,-2 1 0,2-1 0,2 4 0</inkml:trace>
  <inkml:trace contextRef="#ctx0" brushRef="#br0" timeOffset="18">9081 12464 8084,'7'-5'797,"-2"3"203,-5-3 1,0 4-308,0-4 131,6 4-44,-5-4-88,5 5-340,-6 0-352,0 0 0,-6 11 0,-1 2 0</inkml:trace>
  <inkml:trace contextRef="#ctx0" brushRef="#br0" timeOffset="19">8833 13481 7821,'-7'0'0,"1"0"0,6 0 1679,-5 0-338,3 0-388,-3 0-400,5 0-394,-6 0 0,4 0 50,-7 0 0,7 7-90,-3 6 0,0 0 116,1 8 0,0 0-284,4 4 1,0-1 103,0 1 0,1 0-318,3 0 0,-1-5-10,5 1 1,0-2-77,5 2 1,-1-3 82,1-6 0,-1 1 59,0-1 1,1-5-155,-1-3 1,1-2 61,-1-2 0,0 0 71,1 0 0,-1-2-140,1-2 368,-1-3 0,0-5 0,1-1 0</inkml:trace>
  <inkml:trace contextRef="#ctx0" brushRef="#br0" timeOffset="20">8981 13581 7821,'-12'0'1221,"0"5"-1040,-1 3 1,5 5-133,0 3 1,-1 5-6,-3 8 0,1-3 0,3 3 0,-2 1 392,6-1 1,0 4-1297,4-4 1,0 0-465,0-4 1324,5-6 0,2 5 0,6-5 0</inkml:trace>
  <inkml:trace contextRef="#ctx0" brushRef="#br0" timeOffset="21">9155 13816 7821,'7'0'2745,"-1"2"-2219,-6 2 0,0 3-3355,0 5 2829,0 0 0,-6 6 0,-1 2 0</inkml:trace>
  <inkml:trace contextRef="#ctx0" brushRef="#br0" timeOffset="22">8845 14821 7826,'-7'-7'641,"-4"-4"-334,4 4 853,0 0-417,-4 2-387,10-1 63,-5 5-380,6-5 1,0 8 61,0 2 0,5 0 88,-1 8 0,5-2 73,0 6 1,-3 2 80,3-1 0,-2 4-200,1-5 0,2 5-106,-6-5 1,5 5-69,0-5 1,-2 1 70,1-5 1,-4 1-99,4-1 112,-5 1 1,2-1 56,-5 0-106,0 1 1,-1-2-80,-3-3 1,1 2 102,-5-6 1,0 4-625,-5-4 1,1 0-687,-1-4 1,1 0 18,0 0 1262,-1 0 0,-5-5 0,-1-2 0</inkml:trace>
  <inkml:trace contextRef="#ctx0" brushRef="#br0" timeOffset="23">8795 14833 7826,'7'0'237,"4"-4"145,-2 0 0,6-2-128,1 2 0,1 3 103,-5-3 0,1 2-135,-1 2 1,0 0 91,1 0-314,-1 0 0,1 6 0,-1 1 0</inkml:trace>
  <inkml:trace contextRef="#ctx0" brushRef="#br0" timeOffset="24">9031 15156 11712,'7'0'25,"4"0"1,-4 0 0,5 0-1</inkml:trace>
  <inkml:trace contextRef="#ctx0" brushRef="#br0" timeOffset="25">8870 15912 8124,'-13'0'735,"1"0"-277,0 0-161,-1 0 1,5 0-59,0 0 0,-1 6-102,-3 2 1,4 3 57,-1 1 0,3 6 59,-3 3 0,2 7 134,3 1-372,3 5 0,-5-6-212,6 5 1,0-4-61,0 4 208,0-11-50,0 12 1,2-17-140,2 7 258,-3-7 1,10 1-121,-2-6 0,-3 1 70,3-1 0,-1-1-1,4-3 31,1-2 0,-1-6-8,1 0 104,-1 0-101,0 0 0,1 0 286,-1 0-272,-5-6-3,4 5 301,-9-10 23,3 10-227,-5-10-35,0 4 0,-5-4 43,-4 2-325,-7 4 134,2 5 1,-8 0-97,5 0 0,-3 5-346,3 4 0,1-2-1183,3 1 566,6-5 1138,2 8 0,5-5 0,0 7 0</inkml:trace>
  <inkml:trace contextRef="#ctx0" brushRef="#br0" timeOffset="26">9068 16371 10072,'0'12'0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545"/>
    </inkml:context>
    <inkml:brush xml:id="br0">
      <inkml:brushProperty name="width" value="0.05292" units="cm"/>
      <inkml:brushProperty name="height" value="0.05292" units="cm"/>
      <inkml:brushProperty name="color" value="#FF0000"/>
    </inkml:brush>
  </inkml:definitions>
  <inkml:trace contextRef="#ctx0" brushRef="#br0">10954 16979 8041,'-7'0'-790,"-4"0"1190,10-6-38,-5 5 212,6-5-150,0 6 726,0 0-961,0 6 0,0-3-241,0 5 1,0-4 199,0 4-222,0-5 1,4 4 47,0-3 191,1-2-31,-5 3-446,0-5 359,0 0-70,5-5 1,-4 2 71,4-6 6,-4 1 1,-1-4-23,0-1 1,-1 7 293,-4 1 21,4-2 202,-4 6-302,-1-4-41,5 5 273,-5 0-191,6 0 1597,0 0-2124,0 5 1,0-2 116,0 5 1,0-4-319,0 5 1,0-5-156,0 4 0,0-4-402,0 4 1,0-4-1775,0 5 2770,0-1 0,6 4 0,1 1 0</inkml:trace>
  <inkml:trace contextRef="#ctx0" brushRef="#br0" timeOffset="1">10954 17053 8035,'-7'0'1238,"2"0"-1045,-1 6 1,5 1 100,-3 5 1,-2 0-106,2 1 0,0-1-29,4 1 0,0 5-118,0 2 1,0 0 103,0 0 0,0-3-240,0 3 1,0-4 51,0 0 1,0 2-62,0-1 0,0-1 56,0-4 1,4 1 61,0-1 0,0-3-231,-4-1-90,6 0 1,-5 0-244,3 1 306,-2-7-310,-2 4 114,0-6-467,0 0 0,0-6 906,0-2 0,5-8 0,2-4 0</inkml:trace>
  <inkml:trace contextRef="#ctx0" brushRef="#br0" timeOffset="2">10917 17053 8035,'0'-12'-140,"0"4"-35,0-1 427,0 1 127,0-4-34,0 5 342,0 1 29,0 6 283,0 0-865,-6 6 1,3-4-130,-5 7 1,4-1 89,-4 4 1,4 1-858,-5-1 0,5 1 404,-4-1 0,5-4-1377,-1 1 521,3-7 1214,1 4 0,0-6 0,0 0 0</inkml:trace>
  <inkml:trace contextRef="#ctx0" brushRef="#br0" timeOffset="3">10904 16979 8345,'6'-13'948,"-3"5"-643,5 0 1,-4 4-20,4-5 0,-4 7 154,5-2 0,-5 4-84,4 4 1,-5 8-357,1 9 0,3 2 0,0 2 0</inkml:trace>
  <inkml:trace contextRef="#ctx0" brushRef="#br0" timeOffset="4">24724 17475 8079,'0'-12'-31,"0"-1"0,0 1 0,0-1-54,0 1 185,0 5 1117,0-4-665,0 10-286,0-5-142,0 6 0,5 1 238,4 4 1,2-4-112,1 3 1,5 2-134,-1-2 0,10 1 71,-1-1 1,8-2-162,0 2 1,3-3 89,1-1 1,5 0-107,-1 0 1,6 0-78,-2 0 0,4-1-210,0-3 1,-3-2-32,-1-2 0,-2-3-238,-2 3 1,-5 2-1117,-11 2 711,0-3 949,-6 0 0,-12-5 0,-8-1 0</inkml:trace>
  <inkml:trace contextRef="#ctx0" brushRef="#br0" timeOffset="5">25233 17177 8294,'17'0'-535,"-1"-4"1238,4 0 1,5 0-228,4 4 1,5 0-265,0 0 0,1 5-61,3 4 0,-3 2 539,-1 1 0,-4 2-232,-5 2 0,-2-2-113,-2 3 1,-3 1-143,-6-2 0,-5 6-150,-3-1 1,-9 0-144,-8 3 1,-10 0-416,-10 9 1,-11 1-74,-10 8 0,25-22 0,0 0 296,-6 2 1,0 1 0,-3 2 0,0 1 0,-3 2 0,1 1 0</inkml:trace>
  <inkml:trace contextRef="#ctx0" brushRef="#br0" timeOffset="6">26126 17264 8160,'7'-19'0,"9"6"0,-13 8 0,8 5 0</inkml:trace>
  <inkml:trace contextRef="#ctx0" brushRef="#br0" timeOffset="7">26299 17177 8162,'0'-12'2034,"0"-1"-1195,0 7-596,0 0 0,-4 13 177,0 5 0,-4 6-175,4 7 0,0 0-70,4 0 1,0-1-20,0 1 0,1-4-153,3 0 0,3-8-56,5 0 1,1-2 93,-1-7 1,1 0 44,-1-4 40,0 0 1,1-5-166,-1-4 0,-5-2 44,-3-1 1,-2-2-144,-2-2 1,0 2-44,0-3 1,-7-1 77,-6 2 0,0-1-266,-8 5 0,0 4 97,-4-1 0,1 7 166,-1-3 1,5 4-441,4 1-1034,2 0 956,7 0 1,3 0-76,8 0 0,5 0 350,7 0 0,5-4 349,8 0 0,-3-11 0,4 1 0</inkml:trace>
  <inkml:trace contextRef="#ctx0" brushRef="#br0" timeOffset="8">26498 17090 8162,'12'-6'192,"1"1"0,-1 4 378,0 1 0,1 0-86,-1 0 0,-1 1-172,-2 4 0,0 1-70,-5 7 1,5 3 15,-5 1 0,1-1 189,-1-3 1,-1 3-102,5 1 0,-1-5-314,2-3 0,2-3-145,-3 3-8,3-4 1,1-5-386,1 0 430,-1 0 0,1-1-95,-1-3 1,-1-3 70,-3-6 1,2 5 8,-6 0 1,4 4-33,-4-4 0,2 5 201,-2-1 0,-1 2-3,5 2 0,-4 2 200,5 2 0,-5-1-60,4 5 0,-1 0-168,1 4 1,3 1-45,-3-1 1,3-1 88,2-2 0,-1 0 26,1-5 0,-1 2-134,0-2 0,1-3-566,-1 3 0,1-6 263,-1-2 0,5-7-5,-1-2 0,1-1 131,-5-6 0,1-1 25,-1-4 1,0 0 117,1 1 0,-2-5-112,-3 0 0,2-2 442,-6 3 0,5 5-167,0-1 0,-4 7 1279,-1 1-528,3 7-190,-5-2-338,3 10 0,-1 1 10,0 8 0,2 5-306,-2 3 0,-1-1 177,5 6 0,-5 0 20,1 3 0,3-3-42,1 0 1,-1-6-1010,1 1 0,-4 2-145,5-1 1,-2-1-496,1-3 0,-1-2 676,-3-3 1,-3 3 29,3-3 0,-4-1 290,-4 2 1,-3-7 457,-5 2 0,-6-2 0,-7 3 0,-6 2 0</inkml:trace>
  <inkml:trace contextRef="#ctx0" brushRef="#br0" timeOffset="9">26994 17090 8162,'-7'0'2316,"2"0"-1937,5 0 0,5 0 310,3 0 1,9 0-798,4 0 1,8 0 60,4 0 0,3 0-1131,1 0 1,0 0 613,0 0 1,0 0 563,1 0 0,-1 0 0,0 0 0</inkml:trace>
  <inkml:trace contextRef="#ctx0" brushRef="#br0" timeOffset="10">27701 16966 8673,'-12'6'2743,"-1"2"-2304,1 9 0,0-2-21,-1 6 0,2-6-93,3 1 1,-2 2-396,6-1 1,0-1 122,4-3 0,1-1-388,3 0 0,3 1-138,6-1 0,-1-3-372,1-1 0,-1-4 43,0 4 0,5-5 35,-1 1 767,7-3 0,-10-1 0,5 0 0</inkml:trace>
  <inkml:trace contextRef="#ctx0" brushRef="#br0" timeOffset="11">27862 17115 9368,'7'13'1026,"-1"-1"0,-6 0-586,0 1 0,0-5-137,0 0 1,5-1-115,4 2 0,2 0-16,1-5 0,5 0-124,-1-4 0,5 0-91,-5 0 0,5-1 65,-4-3 1,1-2-164,-2-2 1,-6-3 73,2 3 1,-4 1 72,1-1-50,-4-1 1,-5-3-334,0 0 0,-1 1 95,-3 2 1,-3-2 62,-6 3 0,1 3-369,0 0 0,-5 4 200,0 1 1,5 0-1540,4 0 1926,5 0 0,-8 0 0,4 0 0</inkml:trace>
  <inkml:trace contextRef="#ctx0" brushRef="#br0" timeOffset="12">28309 17053 8056,'6'7'0,"-5"4"1009,3-3 1,2 3 175,-2 2 1,0-1-606,-4 1 1,0-5-434,0 0 0,1-4 346,3 5-308,-2-7 215,3 9-560,-5-9 38,0 3 69,0-5 0,2-1-428,2-3 0,-1-3 226,5-6 1,0 1 0,4 0 1,1-5 125,-1 1 0,1-1 18,-1 5 1,1-1 36,-1 1 1,0 4 346,1-1 1,-1 7 141,1-3-188,-1 4 1,-1 2 33,-3 4 0,2 1-78,-6 7 0,4 1-117,-4 2 0,1-2 58,-5 2 1,0-2-293,0-1 0,4-1 97,0 0 1,0-3-374,-4-1 4,0-5 84,5 2 214,-3-5 22,3 0 0,1-1 135,2-3 1,-1-5-94,1-7 0,1 2 19,3-2 1,0 2 73,1 1 0,-1 7 522,1 1-304,-1-1 0,0 4-4,1-2 0,-5 4-148,0 4 0,-1 3-24,2 5 0,-3-2 55,-1 2 0,-3-2 74,7 7 0,-5-4-1779,4 0 0,-4-1 780,4 1 1,-1-5-338,2 0 1,2-5 123,-3 1 1025,3-3 0,7-1 0,1 0 0</inkml:trace>
  <inkml:trace contextRef="#ctx0" brushRef="#br0" timeOffset="13">29053 17090 8424,'7'6'1188,"0"-3"-840,-3 5 0,-1-5 215,5 1 1,-4 1-120,5 0 0,-1-1-325,4-4 1,2 0 127,3 0 0,-3 0-168,2 0 5,3-6-1,-5-1-940,4 0 509,-6-4 293,1 4-986,-1 1 387,-5-5 318,4 4-514,-9-6 493,3 1 1,-10 1 63,-4 3 0,-2-2 3,-1 6 0,-1 0 464,1 4 0,-4 0 189,-1 0 1,-1 4 399,2 0 0,2 6 22,-3-2 0,3 4-382,2 5 0,4-3-68,-1 2 1,7 2-76,-2-1 0,2 3-229,2-3 1,0-1-113,0-3 1,6-1-681,2 0 718,3-5 1,3 3-1267,2-6 864,4 0 0,0-4-559,1 0 0,0-1 37,3-3 585,7-3 0,-5-6 382,3 1 0,3 0 0,-1-1 0</inkml:trace>
  <inkml:trace contextRef="#ctx0" brushRef="#br0" timeOffset="14">29661 16979 8056,'7'-6'1129,"-1"5"-43,-6-5-646,0 6 0,-2 0 193,-2 0 0,1 2-118,-5 2 0,1 3 46,-1 5 0,-2 5-202,6-1 0,0 1-127,4-5 1,0 1 161,0-1 1,1-4-119,4 1 1,1-3-45,7 3 0,-1 0 425,1-4-557,-1 4 1,0-2 65,1 5 0,-6-3 95,-3-1 1,-3 0-844,-1 5 0,-2 0-514,-7 4 869,-5-3-2861,-16 9 2027,-2-4 0,-12 6 781,-5 0 0,-12 0 0,27-13 0,-1 1 0</inkml:trace>
  <inkml:trace contextRef="#ctx0" brushRef="#br0" timeOffset="15">9937 6821 8310,'7'13'93,"2"-1"150,-5 0 1,5 6-38,-5 3 0,4 9 60,-4 8 0,4 6-54,-3 9 1,0 4-496,-1 5 1,-2 4 478,2 0 0,-1-1-115,1-7 1,-3-4 4,3-9 1,-1 2-203,1-6 1,-3-3-122,4-5 1,0-7 148,-1-1 0,0-2-681,-4-6 328,6-1 650,-5-9-312,5-2 1,-6-14-364,0-4 0,0-11 19,0-1 0,-4-8 133,-1 0 0,0-7 199,1-2 115,-3-10 0,0 7 0,2-11 0</inkml:trace>
  <inkml:trace contextRef="#ctx0" brushRef="#br0" timeOffset="16">9999 7007 8101,'-6'-30'-248,"3"5"496,-5 0 0,4 6 1076,-4 7-119,5 5-954,-8 1 1,4 8-112,-5 2 1,-2 7 110,-3 5 1,4 6-535,-4-1 1,-1 7 233,2 1 0,-1 4-1133,5-4 1,1-2 399,2-6 1,0-3 781,5-6 0,-6 1 0,3-1 0</inkml:trace>
  <inkml:trace contextRef="#ctx0" brushRef="#br0" timeOffset="17">9974 6796 9837,'12'-6'-185,"1"0"53,-1 6 1,5 1 641,-1 4 0,5-3-165,-5 7 1,2 0-2261,-1 8 1915,2 2 0,6 6 0,0 0 0</inkml:trace>
  <inkml:trace contextRef="#ctx0" brushRef="#br0" timeOffset="18">9056 5221 8186,'12'18'-239,"1"4"1241,-1 11 1,2 10-304,2 19 1,-6-27 0,0 2-1020,2 7 1,1 3-1,-1 2 1,0 1 538,1 3 1,-1 1 0,1 2 0,-1 0-64,0 2 0,1 0 0,0-3 0,0 0-39,1 3 1,1 0 0,-2-8-1,0-1 0,1 1 1,1-1 0,-1-8-1,0-2-386,0-3 0,1-2 0,9 20 316,1-8 1,0-12-369,-4-5 0,-3-4 469,-2-4 1,-6-5-342,-2-8-2280,-5-2 1728,2-6 1,-7-1 1055,-7-4 0,-4-7 1,-12-7-1</inkml:trace>
  <inkml:trace contextRef="#ctx0" brushRef="#br0" timeOffset="19">8919 6400 10097,'11'12'289,"6"0"0,6 8 182,6 5 1,3 6 366,5 11 0,1-4-301,-1 3 1,5 4-331,4 0 1,2-2 287,2-2 1,-5-8 252,1-4 0,-5-4-101,5-4 1,-8-3-160,-1-6 0,-1-5 188,-7-3 0,0-4-280,-4-4 1,0-9-199,0-7 0,-1-16 48,1-10 1,-1-18-1085,-14 25 1,0-1-1,2-3 1,-2-2-721,-1-4 0,-1-1 1558,3-3 0,0-2 0,-2-8 0,-1-2 0,0 1 0,0 0 0,-2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565"/>
    </inkml:context>
    <inkml:brush xml:id="br0">
      <inkml:brushProperty name="width" value="0.05292" units="cm"/>
      <inkml:brushProperty name="height" value="0.05292" units="cm"/>
      <inkml:brushProperty name="color" value="#FF0000"/>
    </inkml:brush>
  </inkml:definitions>
  <inkml:trace contextRef="#ctx0" brushRef="#br0">1836 6635 8288,'-1'-8'0,"-4"0"0,4 5 0,-4-1 0,5 9 388,0 8 0,0 6 636,0 10 1,0 4-341,0 8 0,0 3-349,0 6 1,0 0-81,0-1 1,0 0-314,0-4 1,0-2-101,0-6 0,4-1-248,0-3 1,0-3-693,-4-5 1,4 0 594,0 0 1,0-6-275,-4-3 0,5-2 777,-1-1 0,0-7 0,-4 0 0</inkml:trace>
  <inkml:trace contextRef="#ctx0" brushRef="#br0" timeOffset="1">1811 6809 8258,'0'-13'0,"0"1"487,0 0 0,2 1-114,2 2 1,0-2-186,8 3 1,-1-3 189,10-1 1,0-1-111,3 1 0,7-1-114,2 1 0,-1 0 114,1-1 0,-4 2-157,4 3 1,-4 1 88,4 3 0,-6 3-112,2-4 0,-7 10 125,-1 3 1,-6 3 0,2 1 0,-4 5-84,0-1 0,-2 6 52,-3-1 1,2 4-236,-6 4 1,0-3 152,-4 3 0,-1 1-229,-3-1 0,1 0 76,-6-4 1,1-2-335,-4-2 1,-1 1 121,1-5 1,4 3-18,-1-3 1,1-1-156,-4-3 0,-1-2 86,1-3 0,-5 2-1,1-6 0,-1 0 127,5-4 1,0 0 60,-1 0 0,1-1-57,-1-4 0,1-7-27,0-9 0,3-2 116,1-2 0,1-9 166,-1-4 0,1-1 258,3 1 1,2-2-214,-2 3 1,3 3 661,1 9 1,0 6-38,0 2 458,0 3-410,0 7-402,0 2 35,5 16 0,-2 4 127,5 14 1,-5 3-408,1 5 1,2 0 33,-2 0 1,1 1-308,0-1 1,-4-4 161,3 0 1,-1-1-212,1 1 1,-3-2 129,4-2 0,-4-3-816,-1 3 0,0-4 15,0-4 1,0 2-268,0-2 0,-1-3-805,-4-2 1960,-1 4 0,-7-7 0,1 5 0</inkml:trace>
  <inkml:trace contextRef="#ctx0" brushRef="#br0" timeOffset="2">1774 7417 8250,'0'6'994,"0"6"1,5-11-1,4 3 1,2-3-188,1-1 1,7 0 4,6 0 1,0-4-276,4 0 0,1 0-270,-1 4 0,6-4-215,-2 0 1,-1 0 148,1 4 0,-4 0-817,4 0 0,-2 0 470,2 0 0,2 0-1460,-6 0 0,0 0 182,-4 0 1,-2 0-1329,-2 0 2752,2 0 0,-4 5 0,6 2 0</inkml:trace>
  <inkml:trace contextRef="#ctx0" brushRef="#br0" timeOffset="3">3027 6561 8131,'0'-19'592,"0"2"0,0 2-70,0-2 0,0 4-78,0-4 1,0 3 117,0 2 1,-4-5-66,0 1 0,-2-1-54,2 5 1,1 1-388,-5 3 1,4-2 30,-4 6 0,3-5-235,-3 5 1,0 0 223,-5 4 0,5 0-439,0 0 0,0 0 127,-5 0 36,1 6 1,-1 1-53,1 5 0,5 0-232,3 1 447,-3-1 1,6 1-60,-3-1 1,2 5 156,2-1 1,0 2-91,0-1 1,0-2 82,0 5 0,0 1-96,0 4 1,0 1 225,0 3 0,0-1-69,0 5 0,4 0 43,1 4 0,-1 0-103,-4 0 1,0 0-10,0 1 0,0 0 205,0 4 1,0-4-112,0 4 1,0-2 64,0 1 1,-4-7-114,-1 4 0,1-5 168,4 0 1,0-7-200,0-5 1,4-6 55,1 1-124,-1-2 0,0-6 76,0 1 1,6-7-74,-2 2 1,-1-4 90,1-4 1,2-3-784,6-5 0,-2-5 342,3 1 0,0-5-1186,0 5 1,5-8 67,-1-1 1472,2 1 0,2-18 0,0 4 0</inkml:trace>
  <inkml:trace contextRef="#ctx0" brushRef="#br0" timeOffset="4">3387 6623 8159,'-2'-13'1199,"-2"1"-432,3 5 189,-5 2-246,6-1-220,0 5 1,6 1-113,2 8 0,3 4-136,1 5 1,1 2-132,-1 6 0,2 0 77,3 0 1,-4-1-279,4 1 0,-2 0 154,2 0 1,-2 1 143,5 3 0,0-3 84,0 3-371,4-8-2123,-5 2 1026,0-3 569,-1-1 147,-5-1 234,-1-6 0,1 1-1602,-1-1 913,-5-5 337,4 4 578,-10-10 0,10 5 0,-4-6 0</inkml:trace>
  <inkml:trace contextRef="#ctx0" brushRef="#br0" timeOffset="5">3771 6610 8159,'0'-12'1844,"0"5"-844,0 2-423,0-1-172,-5 5 573,-2-5-368,-6 12-124,1 1 0,-6 11 248,-3 2 1,-3 9-1239,-5 4 0,-3 7 379,-5 2 1,1 4-1064,3 0 1491,-3 2-303,4 2 0,9-23 0,-2 1 0,0 0 0,-1 0 0</inkml:trace>
  <inkml:trace contextRef="#ctx0" brushRef="#br0" timeOffset="6">4627 6635 8055,'0'-7'220,"-4"0"-14,0 3 0,-2 3-162,2-3 0,-4 8 203,-9 4 1,2 0-129,-5 5 1,-1-3 59,-4 6 1,0 2-62,1-1 0,-1 3 7,0-3 0,1-1 26,4-3 1,-2-1 445,5 0-31,1 1-159,3-1-413,6-5 224,2-1-196,5-6 0,0 1 87,0 3 0,5-2 169,4 2 0,2-3-105,1-1 0,6 4-38,3 0 1,2 0-110,2-4 1,0 0 94,0 0 0,-1 0 10,1 0 0,-1 0 27,-4 0 1,2 0-790,-5 0 1,5 0 351,-1 0 1,-2 0-1591,2 0 908,-6 0 325,3 0-1345,-6 0 1981,0 6 0,-5 1 0,-1 5 0</inkml:trace>
  <inkml:trace contextRef="#ctx0" brushRef="#br0" timeOffset="7">4305 7057 12809,'9'7'1561,"4"-3"1,-2 1-917,9 0 1,1 3-255,4-4 0,5 0-1170,3-4 420,3 6 313,7-5 0,1 5 46,6-6 0,-1 0 0,1 0 0</inkml:trace>
  <inkml:trace contextRef="#ctx0" brushRef="#br0" timeOffset="8">5520 6648 8159,'6'-13'1712,"-5"1"-1640,5 5 112,-6 1 0,-6 8-61,-2 2 0,-3 4 37,-1 9 1,-9 2-75,0 6 0,-9 4-210,5 0 0,2 1 137,2-1 0,6-7-11,-2 3 0,5-7 24,4 2 0,-2-4 126,6 0 1,0-6-15,4-2 20,0 0 0,0 1 15,0-1 1,5-4 157,3 4 0,5-5-211,3 1 0,4-2 52,5-2 1,1 0-327,3 0 0,-2 0 100,6 0 0,-4-5 180,4 1 1,-4-4-317,4 4 0,-6-4-877,-3 3 1,1-3-185,-4 4 0,-3 0-52,-2 4 1303,-2 0 0,-2-6 0,1 0 0</inkml:trace>
  <inkml:trace contextRef="#ctx0" brushRef="#br0" timeOffset="9">5657 6648 8050,'-8'1'518,"-1"3"1,7 3-51,-3 5 0,3 11-446,-2 1 1,2 9-27,-2 0 1,-2 2 208,2-2 0,0 3-196,4-3 0,0-1 89,0 1 0,2-7-852,2-1 1,-2-2 438,7-6 1,-1-1 314,4-3 0,1-7 0,-1 0 0</inkml:trace>
  <inkml:trace contextRef="#ctx0" brushRef="#br0" timeOffset="10">5955 6362 10700,'0'-6'-417,"5"0"1,2 5 1065,5-4 0,1 3-243,-1-7 1,2 7-370,3-2 0,-4 2 25,4 2 0,-3-4-84,-2 0 1,0 0 68,1 4 1,-5 0 218,0 0-178,1 0 1,-1 0 78,0 0-4,-5 0 1,4 0-19,-3 0 86,-3 5 1,5-2-72,-6 5 0,4 1 128,0 3 1,0 5-98,-4-1 0,0 10 108,0-1 0,4 8 27,1 0 1,-1 4 95,-4 5 1,0 2 179,0 5 1,0 0-141,0-4 1,0-1 227,0-2 0,1-4-224,3 4 0,-2-5-150,2-4 1,-3 1 84,-1-5 1,0 0 322,0-4 1,0-2-187,0-2 1,0 1-225,0-5 0,-4-1-315,0-3 1,-4-1 102,3 0 1,-3-3-2031,4-1 0,-6-5 1032,2 1 1,-4-3-2382,-5-1 3277,-8 0 0,-12-5 0,-7-2 0</inkml:trace>
  <inkml:trace contextRef="#ctx0" brushRef="#br0" timeOffset="11">1166 9103 9296,'13'0'243,"3"0"50,1 0 0,5-4-480,-2 0 0,4-4 51,1 4 1,-5-5-629,1 5 1,0 0 78,3 4 685,-4 0 0,3-5 0,-4-2 0</inkml:trace>
  <inkml:trace contextRef="#ctx0" brushRef="#br0" timeOffset="12">1265 9401 8058,'9'4'670,"-1"0"0,-4 0-777,4-4 1,1 0-57,3 0 1,2 0 194,2 0 1,4-4-549,4 0 1,5-10 268,0 2 1,6-5-405,-2 1 651,-3 2 0,6-15 0,-4 3 0</inkml:trace>
  <inkml:trace contextRef="#ctx0" brushRef="#br0" timeOffset="13">2034 8818 8058,'5'-12'805,"-1"-1"1,0 5 261,-4 0-823,0 5 1,1-3-23,3 6 1,-1 6 27,5 2 0,-3 7 425,3 2 0,-4 9-220,4-1 1,-5 8-659,1 0 1,2-1 180,-2 1 0,1-1-818,-1 1 1,-2-2 520,2-2 1,-1-3-773,1 3 0,-3-2 173,3-3 1,-2-3 377,-2 0 1,0-10-100,0 1 639,0-2 0,-6-9 0,-1-2 0</inkml:trace>
  <inkml:trace contextRef="#ctx0" brushRef="#br0" timeOffset="14">2146 8992 8058,'4'-38'-194,"0"1"0,5 7 713,-5 5 1,5 2-96,0 6 1,-2-3 229,1 3 0,2 0-209,6 5 0,-2 0-213,2-1 0,0 1 86,0-1 0,-2 5-55,2 0 1,0 5-190,0-1 1,-2 3 133,2 1 1,2 5-115,-1 3 1,-1 5 137,-3 3 1,-1 4-281,1 4 0,-5 1 24,0 0 0,-5 4-8,1 0 0,-3 0 94,-1-4 1,-4-1-498,0 1 0,-5 0-372,0 0 1,-2-4 416,-1-1 1,-1-5-75,1 2 0,0-3 65,-1-2 0,1-1 165,-1-3 44,1-2 1,0-6 87,-1 0 1,2-6-74,3-2 1,-3-8 140,3-5 0,2-4 146,2-4 0,-2-5-89,2-3 1,0-6 439,4 10 1,0 0-229,0 8 0,0 6 509,0 2-302,0 3 676,0 7-291,0 2-462,6 21 0,-4 0-110,7 12 0,-5 3-8,4-2 0,-5 5-15,1-1 1,2 2 14,-2-2 0,1 1-1453,-1-5 1,-2 0 617,2-4 1,-3 0-797,-1 0 0,0-1 19,0 1 1365,0 0 0,-5 5 0,-2 2 0</inkml:trace>
  <inkml:trace contextRef="#ctx0" brushRef="#br0" timeOffset="15">2084 9351 7740,'-7'0'2121,"2"0"-1451,5 0 0,1 5-282,3-1 0,7 1-156,6-1 1,5-2 90,-1 2 1,6-3-280,2-1 0,1 0-270,-1 0 1,-1 0-170,5 0 0,-4 0 294,4 0 1,-4-1-1281,4-3 0,-5 1 1381,1-5 0,2-1 0,1-3 0</inkml:trace>
  <inkml:trace contextRef="#ctx0" brushRef="#br0" timeOffset="16">3139 8620 7996,'0'-20'0,"0"2"1092,0 6 0,-5 0 219,1-1-378,0 1 0,0-1-384,0 1 0,-4 4-129,3-1 0,-4 3-273,1-3 0,-2 2-154,2 3 1,-3 3-93,2-3 0,-2 2 163,-1 2 1,4 0-235,-1 0 213,1 0-293,-4 0 46,-1 0 15,6 0 162,2 0 11,5 6 20,0-5-4,0 5 121,0-6 1,0 1-23,0 3 15,0-2 0,0 5-87,0-3 0,0-2 149,0 7 0,0-5-78,0 4 0,4 0 4,0 5 0,0 1 47,-4 2 1,0-1-63,0 6 0,0 0 3,0 3 0,0 5 7,0 0 1,0 6 247,0-2 0,0 3-79,0 1 1,4 0 75,1 0 0,-1 0 6,-4 1 0,0-2 23,0-3 1,4 7-19,0-3 1,0 1-92,-4-5 0,4 2-150,0-6 0,5-4 104,-5-5 1,1-5-118,-1 2 0,-1-3 79,5-2 0,-3-5 300,3-3 42,-5 3 268,8-6-296,-10 5-164,10-6-223,-10 0 0,10 0 113,-2 0 1,-2 0-1927,1 0 1,6-4 905,6 0 0,5-6-5224,4 2 6026,3 2 0,11-10 0,1 2 0</inkml:trace>
  <inkml:trace contextRef="#ctx0" brushRef="#br0" timeOffset="17">3622 8706 8171,'-8'-6'654,"0"1"0,5 3-677,-1-2 72,3 2 0,2-2 330,3 8 0,3 4 164,5 9 1,5 1-336,-1 3 1,7 6 50,-3-2 0,4 8-230,0 0 1,1-1-79,0 1 1,0-6-109,0 2 1,4-2-558,0-3 1,0-3 432,-5 0 0,1-5 175,0 5 0,-4-6-37,-1 2 143,-5-9 0,9 3 0,-5-4 0</inkml:trace>
  <inkml:trace contextRef="#ctx0" brushRef="#br0" timeOffset="18">4007 8731 8083,'-12'0'568,"-1"0"1,1 0-467,-1 0 0,1 6-52,0 2 1,-1 9 327,1 3 0,-5 9-90,1 4 0,-6 3-439,1 1 0,-1-1 94,1-3 1,5 2-625,7-6 0,0 4 320,5-4 0,-1-5 201,5-3 160,0-6 0,6-2 0,1-8 0</inkml:trace>
  <inkml:trace contextRef="#ctx0" brushRef="#br0" timeOffset="19">4243 8818 8042,'8'-4'0,"0"0"0,-4 0 0,5 4 0,0 0 0,8 0 0,-3 0 407,3-6 0,0 5-167,0-3 1,3 2-301,-3 2 0,3 0-568,-3 0 0,4 2 77,-5 2 551,1-3 0,-5 16 0,1-4 0</inkml:trace>
  <inkml:trace contextRef="#ctx0" brushRef="#br0" timeOffset="20">4367 9041 8139,'7'0'620,"-1"0"-338,-1 0 0,-3 0-44,7 0 1,-1 0-629,4 0 1,5-1 267,-1-3 1,6-2-682,-1-2 0,3-2 803,0 6 0,1-11 0,0 1 0</inkml:trace>
  <inkml:trace contextRef="#ctx0" brushRef="#br0" timeOffset="21">4937 8781 8139,'7'8'-208,"-3"0"1,-2 2 1304,-2 7 0,0-2-594,0 5 1,0-3-176,0 4 0,4-6-225,0 1 1,6-2 136,-2-2 1,3 1-230,1-1 0,1-5 58,-1-3 1,1-2-102,-1-2 1,0 0 50,1 0 0,2-2-84,-3-2 0,4-3 143,-8-5 1,3-1-11,1 1 1,-5-2 146,-3-2 1,2 1-87,-2-6 1,0 4 67,-4-3 1,-1 5-81,-3-2 1,1 5-334,-5 3 1,-1 0 136,-3 5 1,-2-1 169,-2 5 0,2 0-1770,-3 0 0,-1 5 27,2-1 1652,-1 5 0,5 4 0,-1 6 0</inkml:trace>
  <inkml:trace contextRef="#ctx0" brushRef="#br0" timeOffset="22">5607 8396 8071,'-1'-7'1416,"-3"3"-948,2 3-1,-3 1-204,5 0 0,1 0-215,3 0 0,3 0 74,6 0 0,0-1-73,4-4 1,-2 4-74,6-3 0,-6 3-86,1 1 1,2-5 115,-1 1 1,-1 0-50,-3 4 1,-5-1 210,0-3-114,1 2 0,-1-3 43,0 5-25,-5 0 128,8 5 0,-8 2-38,5 6 1,-5 4 306,1 4 1,1 3-146,0 0 1,0 7-155,-1 2 0,-1 8 133,5 5 0,-4 2-11,5 1 1,-7 7 489,3 1 0,-4-1-196,-1-3 1,4-7-80,0-5 0,0-2-141,-4-2 1,0-1 65,0-3 0,0-7-55,0-5 0,-4-6-76,0 1 1,-6-3-375,2-5 1,-3-2 128,-1-6 0,-8 0-1824,-4 0 1,-7 0 844,-6 0 1,-11 0 922,-6 0 0,17-3 0,-2 0 0,-2 0 0,0-1 0</inkml:trace>
  <inkml:trace contextRef="#ctx0" brushRef="#br0" timeOffset="23">6513 8694 10269,'12'0'1315,"5"0"-1230,-1 0 0,6 0 34,-1 0 1,0 0 141,4 0 1,-3 0-217,7 0 0,-3 0 97,-1 0 1,-1 0 119,1 0 0,0-1-409,0-3 0,0 2-1726,-1-2 1,-4 3 411,-4 1 1461,-8 0 0,4-6 0,-6-1 0</inkml:trace>
  <inkml:trace contextRef="#ctx0" brushRef="#br0" timeOffset="24">6811 8409 8144,'-13'-7'904,"1"3"0,5 1-650,3-1 0,2 4-191,2 0 1,-4 11 458,0 10 1,-1 12-118,0 4 1,3 14-1551,-7 3 1,7 10 879,0-29 1,-1 1 0,0 3 0,0 0 0,-1 2 0,1-1 0</inkml:trace>
  <inkml:trace contextRef="#ctx0" brushRef="#br0" timeOffset="25">2543 10592 8065,'-11'12'0,"3"0"0,2 6 10,6 3 1,0 8 261,0 4 1,0 3-212,0 1 1,0 4-149,0 1 1,0-5 246,0-4 1,0-1-72,0 1 1,2-3-479,2-5 1,-3-2-175,3-2-203,-2-3 183,-2-11 349,0-2 1,-6-12 233,-2-5 0,2-6 0,-5-7 0,4 0 0</inkml:trace>
  <inkml:trace contextRef="#ctx0" brushRef="#br0" timeOffset="26">2469 10666 8065,'8'-36'-292,"0"3"1,-4 3 581,5 5 1,0 4 214,8 1 1,-2 4-207,6 0 0,-1-2 214,5 2 1,4-1-130,0 5 1,5 3-154,0 1 0,-3 5 31,2-1 1,0 4-175,5 4 0,-4 5 97,-5 7 0,0-1-230,-8 6 0,-3 0-43,-2 3 1,-3 5 100,-5 0 1,-3 0-179,-5-4 0,-1 4 43,-3 0 1,-3 0-198,-5-4 1,-1-5 93,1 1 1,-2-6 152,-3 2 1,4-4-142,-4 0 0,3-6-273,2-3 0,-1-3 161,1-1 0,0-3 153,-1-5 1,1-1 95,-1-12 1,2-4-100,3-4 1,-3-5 307,3 1 1,1-2-103,-1 2 0,5 0 494,-1 8 0,2-1-181,2 10 1,0 3 320,0 5-569,0 5 1,0-1 36,0 8 0,2 4 96,2 9 0,1 4-57,4 8 1,2 2-616,-3 6 1,-2 1 247,-2-1 1,1 3 169,-1-3 1,0 3-158,-4-7 1,0-1-1081,0 1 0,0-2 175,0 3 1087,-5-4 0,-7 0 0,-8 2 0</inkml:trace>
  <inkml:trace contextRef="#ctx0" brushRef="#br0" timeOffset="27">2531 11150 8065,'-13'-6'0,"5"5"1397,0-3-417,5 2-247,-3 2 0,20 0-332,3 0 0,8 0-168,-5 0 0,5 0 15,4 0 0,3 0-1,5 0 1,4 0-1131,1 0 0,3-4-534,-3 0 0,4-1 1417,0 0 0,-3-1 0,-1-7 0</inkml:trace>
  <inkml:trace contextRef="#ctx0" brushRef="#br0" timeOffset="28">3796 10319 8034,'0'-25'0,"0"2"906,0 2 0,0 3-269,0 6 0,-1-1-108,-3 1 1,-3-1-252,-6 1 0,-1 1-48,-2 3 0,1 1-451,-6 3 1,0 2 232,-3-2 0,-1 4-211,0 4 0,6-1 142,2 5 1,3-5-228,2 1 158,0 3 1,5-4 55,3 5 0,-2-4 139,2 4 0,0-3-43,4 3 0,1 0 247,3 5 1,-1 3-65,5 1 0,-4 9-127,5-1 0,-2 9 65,1 3 1,-1 2-10,-3 6 1,-3 1-113,3 3 0,-2 1 84,-2 0 0,0-6 16,0-3 1,4-2-35,0-2 0,2-5-14,-2-4 1,-2-1 5,7-3 1,-5-4 70,4-4-107,0-2 0,1-3-192,-1-3 0,0-2-307,5-6 1,-5 0 241,0 0 1,5-6-1005,3-2 1,6-4 558,-1-5 1,-1 1-30,5-9 683,-8 3 0,12-14 0,-10 4 0</inkml:trace>
  <inkml:trace contextRef="#ctx0" brushRef="#br0" timeOffset="29">4143 10331 8034,'9'0'902,"-1"0"0,-4 2-319,4 2 172,1 3 0,3 5-228,0 0 0,1 5-612,-1-1 1,1 5 121,-1-4 1,2 3-454,2-3 0,-2-1 308,3-3 1,-4 2 218,0-3 1,-1 4-547,1-8 0,-5 1-2986,0 0 3421,-5-4 0,8 1 0,-4 1 0</inkml:trace>
  <inkml:trace contextRef="#ctx0" brushRef="#br0" timeOffset="30">4478 10306 8034,'0'-12'0,"-1"5"632,-3 3 0,1 3-285,-5 1 1,4 5-226,-5 3 1,1 9 468,-4 4 0,-5 3-146,1 5 1,-6 3-839,1 5 0,3 0-112,1 1 1,4-7-432,0-2 1,2-4 509,3-4 0,-2-3-473,6-6 899,0 0 0,10-5 0,0-1 0</inkml:trace>
  <inkml:trace contextRef="#ctx0" brushRef="#br0" timeOffset="31">4627 10443 8034,'20'-7'682,"-4"3"0,-1-2-153,2 2-123,2 0-312,0-2 0,5 5 210,-4-3 0,4-2-257,1 2 1,0 0-672,-1 4 529,-4 0 1,3 0-2013,-9 0 2107,4 0 0,-6 6 0,1 1 0</inkml:trace>
  <inkml:trace contextRef="#ctx0" brushRef="#br0" timeOffset="32">4764 10567 6596,'0'12'2513,"0"-5"-1235,0-1-846,5-6 0,2 0-353,5 0 0,6 0-291,3 0 0,3 0-539,0 0 1,3-5-1216,1 1 1966,-1-5 0,8 2 0,-3-6 0</inkml:trace>
  <inkml:trace contextRef="#ctx0" brushRef="#br0" timeOffset="33">5310 10207 8081,'6'6'1435,"-1"2"0,-4 3-745,-1 1 0,4 6-303,0 3 0,0 2-544,-4 2 0,0 4-296,0 0 0,4 0 386,1-4 0,-1 0 357,-4-1-290,0 1 0,5 0 0,2 0 0</inkml:trace>
  <inkml:trace contextRef="#ctx0" brushRef="#br0" timeOffset="34">5843 10133 8431,'4'-9'1261,"0"1"0,6 1-856,-2-1 0,3-3-426,2 3 0,-1 1 155,0-1 0,1 3-203,-1-3 0,1 4 73,-1-4 0,0 5 29,1-1-16,-1 2 0,1 2-149,-1 0 1,-1 2 233,-3 2 1,3 3 10,-2 5 0,0 5 320,0-1 0,0 11-129,-5-3 1,6 5 115,-2 0 1,-1 3-107,1 5 1,-1 4 479,2 1 0,0-1-173,-5-4 1,5 1-8,-5-1 0,1-4-85,-1 0 1,-2-7-223,2-1 1,-3-2-302,-1-6 1,0 4 163,0-5 0,0-4-143,0-3 0,-1-5 176,-3 4 46,-3-5 1,-6 2 0,1-5 1,0 0-104,-1 0 0,1 0-4253,-1 0 1,5-5 4105,0-3 0,5-9 0,-2-2 0</inkml:trace>
  <inkml:trace contextRef="#ctx0" brushRef="#br0" timeOffset="35">6500 10294 8141,'13'0'585,"1"0"-310,2 0 0,3 0 329,6 0 1,0-4-294,0 0 0,-2 0-139,-2 4 0,2-5-519,-2 1 0,-2 0 133,2 4 0,-6-4-640,2 0 1,-3 0-80,-2 4 933,0-6 0,1-1 0,-1-5 0</inkml:trace>
  <inkml:trace contextRef="#ctx0" brushRef="#br0" timeOffset="36">6736 10058 8872,'-7'9'1017,"3"-1"1,3 1-993,1 8 0,0 2 546,0 6 1,0 7-138,0 5 0,0 2-1483,0 6 1,0 2 112,0 7 608,0 2 1,0 6 0,0 0-1</inkml:trace>
  <inkml:trace contextRef="#ctx0" brushRef="#br0" timeOffset="37">2729 11981 8174,'0'-7'3561,"0"1"-3190,0 28 0,6 0-149,2 20 1,4 2-223,5 1 0,-3-1-715,2 2 1,-2-1 301,-2 5 0,1-5 143,-1 1 0,1-6-22,-1 1 0,-4-6 16,1-2 171,-1-6-788,-1-2 226,-2-1 247,-5-11 420,0 5 0,0-11 0,0-1 0</inkml:trace>
  <inkml:trace contextRef="#ctx0" brushRef="#br0" timeOffset="38">2866 12179 8143,'12'-29'0,"0"0"0,2 4 567,3 5 1,2 0-141,6 0 1,4-2 91,0 5 1,4 1 186,-4 3-437,0 6 1,0 2-138,0 5 1,-5 0-128,-3 0 0,-2 5 230,2 4-645,3 7 310,-11-2 0,1 9 79,-6-2 1,-5 2-110,1 2 0,-8 0-442,-4 0 397,-9 0 1,2 0-213,-6-1 0,5-4 107,-5-4 0,5-2 72,-5-2 1,6-5 31,-2-3 0,4-2 3,0-2 0,1-6-9,-1-2 1,1-4 339,0-5-86,-1-2 27,6-12 1,-2 0 120,4-7-99,-4 7 681,7-5-415,-3 10-171,5-5 1,0 12 511,5 1-303,-3 11-206,3 2 0,1 5 246,2 0-312,-2 5 46,5 2 0,0 15 372,5 3 1,-1 12 190,-6 1-845,2 7 157,-10-1 1,9 6-793,-6-1-548,0 1 1222,-4 0 1,1-5 131,3 0 1,-2-9 10,2 2 1,-3-5-1609,-1 0 0,0-3 652,0-5 1,0-5-214,0 1 0,-7-6 100,-5 2 970,0-3 0,-12-2 0,5 0 0</inkml:trace>
  <inkml:trace contextRef="#ctx0" brushRef="#br0" timeOffset="39">2841 12700 8143,'-13'-4'2147,"1"0"-1044,5 0-683,2 4-164,5 0 0,1 0-16,3 0 1,7 4 15,6 0 0,6 4 0,2-4 0,7 0-408,9-4 1,3-1 200,6-3 1,-3 1-1474,2-5 0,-2 0 165,7-5 1,-2 1 1258,2-1 0,-3 1 0,4 0 0</inkml:trace>
  <inkml:trace contextRef="#ctx0" brushRef="#br0" timeOffset="40">4156 11968 8133,'0'-31'1604,"0"6"-1046,0 8 0,-2-1-34,-2 2 1,2-1-196,-7 5 0,1 1-268,-4 3 0,-2-3 64,-3 2 0,2 0-22,-6 0 0,1 2-166,-5 3 1,0 3 111,0-3 1,2 2-27,2 2 0,-1-4 13,6 0 1,-5 0 59,4 4 31,1 0 272,3 0-387,7 0-124,0 0 1,6 1 306,0 4 1,1 3-108,4 8 1,1 5 2,7 8 1,-1 4-26,1 8 0,-1 3-105,0 6 0,-3 0 77,-1-1 1,-4 1 248,4 0 0,-3-5-84,3 0 0,0-5 78,5 2 1,-5-9-270,0-4 0,2-3 113,6-1 0,-6-6 8,2-2 1,1-4 27,-1 0 0,7-6-524,-6-3 1,2-3 196,-3-1 0,2-4-809,3 0 1,1-10-13,2 2 1,4-5-367,-4 1 0,2-4-721,-1-4 2074,-3 4 0,0-9 0,1 3 0</inkml:trace>
  <inkml:trace contextRef="#ctx0" brushRef="#br0" timeOffset="41">4404 11869 8123,'7'0'2917,"2"6"-2116,-4 2 1,4-1-512,0 1 0,-3 2-22,3 6 1,0-1 197,8 6 1,-3 0-248,2 3 1,-1 0-302,2-3 0,-2 1 204,6-6 1,-5 5 115,5-5 1,-6 1-1537,2-5 0,1 1 533,-2-1 0,1-4-423,-5 1 1,-4-5-319,1 4 888,-1-5 1,0 2 617,0-5 0,-5-5 0,1-3 0,3-9 0,0-2 0</inkml:trace>
  <inkml:trace contextRef="#ctx0" brushRef="#br0" timeOffset="42">4764 11956 8104,'0'-19'758,"-2"1"-371,-2 5 1,-3 6 94,-5 3 1,-1 4-92,1 4 1,-6 9-118,-3 7 0,-2 9-230,-2 4 0,0 3 128,1 1 1,0-1-671,3-3 0,4 2 386,4-6 1,5-4-936,0-5 0,5-5 543,-1 2 0,4-9 504,4-4 0,3-2 0,5-2 0</inkml:trace>
  <inkml:trace contextRef="#ctx0" brushRef="#br0" timeOffset="43">4900 11968 8104,'24'-5'0,"-4"-4"0,4 3 0,-4-3 0,4 7 1220,1-3 1,-2 0-590,-2 1 0,1 0-847,-6 4 1,5 0 188,-4 0 1,-1 0 210,-4 0 1,1 0 230,-1 0-415,-5 5 0,-1 8 0,-6 6 0</inkml:trace>
  <inkml:trace contextRef="#ctx0" brushRef="#br0" timeOffset="44">5099 12154 8083,'-6'13'0,"5"-5"1479,-3 0-798,2-5 1,8 3 80,2-6 1,3-2-660,1-2 1,2-2 19,3-2 0,-2-3 141,6 3 1,-2-7-30,2-2 0,1 1-235,-6 3 0,6 1 0,-2-1 0</inkml:trace>
  <inkml:trace contextRef="#ctx0" brushRef="#br0" timeOffset="45">5471 11869 8083,'12'0'0,"1"0"732,-1 0 0,5 0 56,-1 0 1,1-4 1757,-5 0-1902,0 0 1,1 4-232,-1 0 0,-4 0-420,1 0 1,-5 5 78,4 3 1,-5 5-183,1 3 1,-3 2 143,-1 3 1,-5 2-120,-3-2 0,-3 2 95,-2 2 0,1 0-60,-1 0 0,1-4 32,0-1 0,5-9 102,3 2-201,-3-4 0,7 2 159,0-2 0,2-4-222,11-5 1,-2-1 75,10-3 0,-1-5-1161,5-7 0,0 1 324,0-6 1,-1 4-632,1-3 1572,-5 5 0,3-14 0,-4 2 0</inkml:trace>
  <inkml:trace contextRef="#ctx0" brushRef="#br0" timeOffset="46">5979 11658 8155,'7'-1'522,"-3"-3"1,3 2-431,2-2 1470,-4-3-937,6 6 0,-4-10-162,5 3 0,1 1-53,-1-2 1,1 5-200,-1-4 1,0 4-153,1-4 0,-1 5 183,1-1 0,-1-2 30,0 2 1,-3 0-31,-1 4 0,-4 0 0,4 0 0,-3 0 30,3 0 1,-4 1-103,4 3 0,-4 3-642,5 6 0,-2 5-100,1 2 1,1 5-57,-4 4 1,3 4 413,-4 9 1,4-3 213,-4 7 0,2-1 0,-2 5 0,-3 0-3,4-1 0,0-3-15,-1-1 4791,0-10 1,-4 5-2566,0-11 1,0-2-1892,0-6 0,0-2-849,0-2 1,-1-8-1479,-3 4 0,1-9 1125,-5 0 0,-5 1-1182,-3 0 1,-12-1 251,-1-4 1815,-5 0 0,-9-6 0,-1-1 0</inkml:trace>
  <inkml:trace contextRef="#ctx0" brushRef="#br0" timeOffset="47">6525 11844 8205,'6'7'0,"-4"-7"1759,7-8 1,0 1-817,8-1 0,-2 5-518,6-1 1,-5-2-309,5 2 1,-6 0 133,2 4 0,1-4-541,-2 0 0,6 0 256,-1 4 1,-2 0 230,2 0 0,-6-5 302,2 1-5228,-4 0 1775,0 4 2954,-6 0 0,-2-5 0,-5-2 0</inkml:trace>
  <inkml:trace contextRef="#ctx0" brushRef="#br0" timeOffset="48">6811 11646 8156,'-13'0'4319,"1"0"-3739,5 0 0,0 1 83,3 3 0,2 7-206,-2 6 1,3 10-813,1 2 0,0 11 283,0 6 0,-4 8-1183,0 3 992,-1-21 1,0 0 0,2 2 0,-1 0 0,-2 5 0,0 1 0</inkml:trace>
  <inkml:trace contextRef="#ctx0" brushRef="#br0" timeOffset="49">2890 13469 8387,'0'-12'916,"0"3"-425,0 1-31,0 5-100,0-2 1,2 5-84,2 0 0,-1 5 355,5 4 1,0 8-177,5 8 1,0 6-389,4 6 1,-3 4 140,2 0 1,-6 2 26,-2-1 0,-1-5-624,1 0 1,2 0-859,-6-4 0,0-2-103,-4-3 1,4-3 632,1-4 0,-1-3-378,-4-6 1094,0 1 0,-6-6 0,-1-2 0</inkml:trace>
  <inkml:trace contextRef="#ctx0" brushRef="#br0" timeOffset="50">3002 13605 8092,'8'-35'0,"1"1"0,-1 4-721,4 5 0,1 2 1001,-1 2 1,1 3 1101,-1 6 1,4 4-727,1-1 0,0 5-215,-5-4 0,5 5-220,-1-1 0,2 8 15,-1 5 0,-4 3-178,4 4 0,-3 0 53,-2 4 1,-1 1 124,-3 4 0,-2 0-226,-6-1 1,0 1-402,0 0 1,-6-2-132,-2-2 1,1-3 302,-1-6 1,0-1 67,-5-2 1,2-2 33,3-3 1,-3-3-236,3 3 112,-3-8 1,0-7-256,2-5 0,-2-7 208,3 3 0,1-9 265,-1-4 1,5 1 355,-1-1 0,3 5-201,1 0 1,0 3 1348,0 4-752,0 3 102,0 6-515,0 5 1,0 4-25,0 11 1,5 6-38,3 11 1,-1 7-169,2 5 0,-5 1-533,4 8 1,-5-1 309,1 5 0,-3 0-443,-1-1 1,0-5 307,0-2 0,0-1 73,0-4 1,0 2-473,0-10 1,0 2-2046,0-6 2714,0 3 0,-11-14 0,-3 3 0</inkml:trace>
  <inkml:trace contextRef="#ctx0" brushRef="#br0" timeOffset="51">2977 14089 8092,'-18'-12'2736,"6"-1"-1003,0 6-1135,10-4 0,-2 10-29,8-3 1,4 2-172,9 2 1,2 0-204,6 0 0,5 2 55,4 2 1,0-3-1,-1 3 1,8-2-286,1-2 0,5 0-1800,2 0 0,1 0 1047,-1 0 0,5-6 247,0-2 1,3-3-1081,-8-1 0,4-1 143,-8 1 1478,3-1 0,2-4 0,-1-3 0</inkml:trace>
  <inkml:trace contextRef="#ctx0" brushRef="#br0" timeOffset="52">4255 13494 8092,'7'-21'910,"-3"0"0,-3-5-293,-1 6 1,0-2-294,0 1 0,0-1-8,0 5 0,-5-3 139,-3 3 0,1 1-216,-1 3 0,-5 1-161,-3-1 1,-2 1-111,1-1 1,2 5 112,-6 0 0,6 5 14,-1-1 1,2 3 34,1 1 1,1 0-203,0 0 0,3 0 48,1 0 1,5 1-98,-1 3 0,-1 3 67,0 5 0,1 2-68,4 3 0,0 3 365,0 9 0,0 3-84,0 5 0,4 2 274,1 2 1,3-1-163,-4 6 0,4-2-118,-4 1 0,6 2 67,-2-6 1,3-3 243,2-5 0,-2-4-188,-3 4 0,6-10-290,-6 2 0,6-8-433,-6-1 365,9-2 0,-3-3 38,2-3-1332,-2-2 710,-2-6 293,1 0 195,5 0-1264,-5 0 667,11-6 387,-5-1 1,7-5-2234,3-1 2621,-3-4 0,10-3 0,-4-5 0</inkml:trace>
  <inkml:trace contextRef="#ctx0" brushRef="#br0" timeOffset="53">4739 13357 11084,'0'-7'1219,"0"2"1,5 5-988,4 0 1,3 5 126,5 4 1,-2 3-57,5 5 1,1 2-72,4 6 1,-4 0-206,-1-1 1,0 1-1204,0 0 1,2-4 563,-5-1 1,1-3 339,-2 4 0,-2-8-1129,3 0 1,-4-2 655,0-7 0,-1 0-332,1-4 1077,-1 0 0,0-6 0,1 0 0</inkml:trace>
  <inkml:trace contextRef="#ctx0" brushRef="#br0" timeOffset="54">5111 13308 8059,'-12'-13'2115,"-1"6"-1456,1 3 1,-1 3-295,1 1 0,0 1-120,-1 3 0,-3 9 82,-1 7 0,-6 5-175,-2 4 0,0 3-124,-4 5-817,3 6-611,7-5 1036,1 0 0,5-4-186,1-5 1,5 0-1437,3-4 1575,2-6 0,4-1 411,2-6 0,8-5 0,8-1 0</inkml:trace>
  <inkml:trace contextRef="#ctx0" brushRef="#br0" timeOffset="55">5347 13407 8021,'12'-6'0,"2"4"425,2-7 0,0 7 570,4-2 0,-5 1-971,2-1 1,-3 2-47,-2-2 0,1 3 37,-1 1 1,-4 0 19,1 0-2206,-1 0 2171,-1 0 0,-2 5 0,-5 2 0</inkml:trace>
  <inkml:trace contextRef="#ctx0" brushRef="#br0" timeOffset="56">5384 13543 8021,'5'13'0,"2"-5"1162,6 0 1,-1-5-50,1 1-622,-1-2-189,0-2 1,2-2-46,3-2 1,-2 1-30,6-5 1,-5 0-2073,5-5 943,-1 1 901,0 5 0,3-4 0,-4 4 0</inkml:trace>
  <inkml:trace contextRef="#ctx0" brushRef="#br0" timeOffset="57">5806 13233 8109,'0'-12'0,"0"4"1440,0-1 1,5 2-627,3-1 0,-1 3 614,2 5-951,-1 0 1,4 0-48,1 0 0,-5 0-264,0 0 1,-1 5-128,1 3 1,2 3-507,-6 2 0,0 3 345,-4 1 0,0 5-583,0-1 1,-4 1 334,0-2 1,-4 2 146,4-5 1,-5 0-71,5-5 0,2 0 92,6 1 1,-2-2-170,7-3 833,4-2-392,7-6 0,3 0 663,-2 0 0,2 0-380,-2 0 1,2-5 521,2 1 1,-4 0-37,0 4-417,-6 0-231,3 0 170,-11 0-162,4 0 0,-10 7-164,3 5 0,-9 2-907,-8 7 484,1-6 301,-12 8-2213,5-3 1078,0-1 594,-5 4 117,11-9-1405,-5 4 780,5-5 478,1-1 210,5-5 447,1-2 0,1 1 0,-2 1 0</inkml:trace>
  <inkml:trace contextRef="#ctx0" brushRef="#br0" timeOffset="58">6265 13084 8084,'0'-8'0,"0"0"0,2 4 0,7-4 0,-5 5 544,8-1 167,-2-3 0,2 1-346,1-2 0,-1-2 96,1 6 0,-5-1-246,0 1 0,0 2-71,5-2 1,-5 3 149,0 1-130,1 0 1,3 0 140,0 0 0,-3 1 11,-1 3 1,-4 2-64,4 2 1,-4 3 65,5-3 0,-5 5 237,4 3 1,-1-1 64,1 6 0,3 1-200,-2 7 1,-3-1 505,3 5 0,-5-2-339,4 2 0,-4 3-285,5-3 0,-7 2 49,2-2 842,-2-3-748,3-5 0,-3 0-408,3 0 0,-5-5-240,0 1 218,0-6-2008,-5 3 1113,3-6 558,-9 1 98,4-6-3508,-5 4 1559,0-4 1004,-1-1 425,-5 0-2322,5-1 3065,-5-3 0,0 3 0,-2-5 0</inkml:trace>
  <inkml:trace contextRef="#ctx0" brushRef="#br0" timeOffset="59">6860 13271 8026,'14'-9'144,"2"1"0,4 1 562,5-1 0,-5 2 636,1 6 1,-5-4-603,5 0 0,-4 0-306,3 4 0,0-4-155,0 0 1,2-1-552,-5 5 1,-1 0 235,-3 0 1,-1 0 211,1 0 1,-1-1-278,1-3 101,-7 3 0,5-10 0,-4 4 0</inkml:trace>
  <inkml:trace contextRef="#ctx0" brushRef="#br0" timeOffset="60">7121 12998 10306,'-7'0'267,"1"5"-645,6 3 1,0 9 1084,0 4 0,0 3-313,0 5 1,0 4-203,0 9 1,-1-2-75,-3 5-2280,2 1 1709,-3-2 0,-1 10 453,-2-1 0,-8 7 0,-4 2 0</inkml:trace>
  <inkml:trace contextRef="#ctx0" brushRef="#br0" timeOffset="61">3163 14970 8152,'-7'1'295,"3"3"0,3 7-197,1 6 1,-4 9 124,0-1 1,0 9 683,4 3 1,0-2-733,0 6 0,0-6-37,0 2 1,5-1 17,3-7 0,3 0-18,2-5 1,-1 0-2474,1-4 1539,-1 4 0,-1-10-790,-3 2 952,3-8 634,-9-2 0,3-12 0,1-6 0,1-7 0</inkml:trace>
  <inkml:trace contextRef="#ctx0" brushRef="#br0" timeOffset="62">3238 15056 8152,'12'-38'561,"1"5"1,-1 1-47,0 3 1,6 4-193,3 5 0,-2 5-168,2-2 0,-2 5 86,2 3 1,2 0-55,-2 5 0,-2-1-12,2 5 1,-4 10-139,3 2 1,-5 9 48,2 0 0,-5 2-160,-3 2 1,-2 0-74,-3 0 1,-3 4 101,3 0 0,-2-2-248,-2-6 1,-5 1 117,1-6 1,-1 1-161,1-5 0,1-1 38,-5-2 1,5-3 162,-1-1 0,1-4-4,-1 3 0,1-8-26,-5-4 0,4-3 15,-5-2 1,5-6 9,-4-6 0,4-1 189,-4-7 0,5 0-95,-1-4 0,2 4 417,2-1 1,0 12 35,0 2 1,0 5 842,0 2-646,0 6-348,0-4 1,2 15-219,2 1 0,-3 10 176,3 5 0,2 9-190,-2 4 0,0 7 46,-4 2 0,0 0-547,0 0 0,0-8 276,0 3 0,0-4 57,0 1 1,0 0-741,0-5 1,0 0-245,0-4 1,-1 0-66,-3-1 1192,-3-4 0,-11 3 0,-1-4 0</inkml:trace>
  <inkml:trace contextRef="#ctx0" brushRef="#br0" timeOffset="63">3287 15478 8152,'-6'0'1616,"0"0"0,7 0-913,4 0 0,1 0-259,7 0 0,5 4-133,2 0 0,4 5-214,1-5 1,9 0-214,3-4 0,5 0-267,-1 0 1,2-1-550,2-4 1,2 0-718,-6-3 1,6-3 1648,-1 2 0,2-7 0,2-3 0</inkml:trace>
  <inkml:trace contextRef="#ctx0" brushRef="#br0" timeOffset="64">4590 14746 8161,'0'-23'1317,"0"2"1,0-1-858,0 6 0,-1-1-64,-4 5 0,-1-1-405,-7 1 1,1 4 115,-1-1 0,-3 3 10,-1-3 1,-3 4 125,3 5 0,-4-4-126,5-1 0,-1 1-16,5 4 0,0 0-193,-1 0-19,1 0 1,-1 2-40,1 2 1,5-1 6,3 5 1,2-4 145,2 4 1,0 1-57,0 3 1,0 2 48,0 2 1,2-1 203,2 6 1,2 4-83,2 4 1,6 5 77,-6-1 0,6-1-145,-6 1 1,3 0 33,1 4 0,1 1 319,-1-1 1,1-1-55,-1-3 0,-1-2-175,-3-2 1,3-7-9,-2 3 0,2-8-647,1-1 0,2-6-219,2-2 0,-1-5-518,6 1 1,-4-3 480,3-1 1,2-1-930,7-3 1665,-2-3 0,8-11 0,-3-1 0</inkml:trace>
  <inkml:trace contextRef="#ctx0" brushRef="#br0" timeOffset="65">5061 14672 8031,'0'-8'2535,"0"-1"-2256,0 7-485,0-4 143,6 6 0,1 6-8,5 2 0,5 8 789,-1 5 0,2 3-284,-1 0 1,-2 1-464,6 0 0,-5 0-281,5 0 1,-5-1-264,5 1 0,-4-4 104,3 0 1,-3-8-232,3 0 0,0-2-671,0-7 654,4 0 226,-10-4 491,9 0 0,-4-5 0,6-2 0</inkml:trace>
  <inkml:trace contextRef="#ctx0" brushRef="#br0" timeOffset="66">5458 14672 8031,'-5'-7'1077,"-2"-3"-808,-5 6 1,-2 0 261,-3 4 1,2 6-259,-6 2 1,1 8-373,-5 5 0,0 7 184,0 1-1023,6 0 66,-4-5 620,9 7 0,1-11 229,8 9-17,5-15-1787,0 10 1827,11-11 0,-3 0 0,10-8 0</inkml:trace>
  <inkml:trace contextRef="#ctx0" brushRef="#br0" timeOffset="67">5632 14796 8031,'18'-12'1343,"-4"5"-585,9-4-265,-9 4-1143,9 0 317,-3-4 201,-1 9 0,0-3 74,-2 5 1,-3 0-319,2 0 1,-2 0-1181,-2 0 988,-5 0 568,-1 0 0,-1 5 0,2 2 0</inkml:trace>
  <inkml:trace contextRef="#ctx0" brushRef="#br0" timeOffset="68">5706 14895 8031,'-12'7'1429,"5"4"-399,2-4-537,5 0 1,5-2-254,3-5 0,8 0-51,0 0 1,5 0-807,-5 0 1,6-1 447,-1-3 0,3 1 169,0-5 0,1 0 0,0-5 0</inkml:trace>
  <inkml:trace contextRef="#ctx0" brushRef="#br0" timeOffset="69">6265 14635 7955,'-7'-7'0,"-4"-4"1068,9 4-423,-3 0-212,-1 2 99,5 5 0,-5-2 110,6-2-168,-5 3-252,4-5 0,-6 12 167,3 2 499,2 3-513,-3 7 0,5 1 290,0 6-361,0 0 1,0-2-164,0-2 0,5 2-188,3-2 79,9 2-490,-3-3 396,9-2 90,-9-12 1,9 4-429,-2-6 280,3 0 34,0-4-24,1 0-1486,-6 0 781,10 0 227,-13 0 310,13 0 0,-16-4-266,4 0-1121,-3-6-254,-2 9 1919,-5-10 0,4 4 0,-4-5 0</inkml:trace>
  <inkml:trace contextRef="#ctx0" brushRef="#br0" timeOffset="70">6463 14622 7955,'-5'-7'0,"3"-4"2017,-3 5-1402,-1-1 0,4 1 298,-7 6-457,6 0-113,-8 0 0,9 7 71,-7 5 1,5 6-183,-4 7 1,5 7-15,-1 5 1,3 0-634,1 5 1,0-5 254,0-4 122,0 3-50,0-5 310,0 1-300,0-2 310,5-5-232,2-5 0,6 3 0,-1-4 0</inkml:trace>
  <inkml:trace contextRef="#ctx0" brushRef="#br0" timeOffset="71">6749 14461 8040,'-7'0'1449,"1"0"-1063,6 0-153,0 0-337,0-5 1,0 2 365,0-5 1,1 3-32,4-3 0,0 4 104,3-4 0,3 4-76,-2-5 1,2 5 47,1-4-77,1 5-102,-7-8 0,5 10 86,-2-3 1,-2-2-65,1 2 1,-4 0 238,4 4 13,-5 0-202,8 0 0,-5 5 274,2 4 1,-1 2-82,-3 1 1,-1 6 281,5 3 0,-5 2 29,1 2 439,3 0-398,-6 5-286,5-4 0,-1 10-9,-4-4 48,5-1 1,-6 5-38,6-10-307,-5 5 19,4-6 0,-5-1-142,0 1 42,0-6 50,0 5 0,0-10-1155,0 2 0,-1 2-376,-3-1 1,-9 3-3627,-7-3 5034,-9 5 0,-3 3 0,-5 6 0</inkml:trace>
  <inkml:trace contextRef="#ctx0" brushRef="#br0" timeOffset="72">1724 7838 11335,'17'-7'513,"-1"3"0,8-3-368,1-1 1,5 1 239,7-1 0,-2 4-144,2-4 1,-3 5-114,8-1 1,2 2 142,1 2 1,5 2 17,4 2 0,-2-3-176,6 3 1,0 2 157,4-2 1,3 0-74,5-4 0,-35 0 1,2-1-218,4-1 0,0 0 1,0 0-1,0 1 145,0-3 0,0 0 0,1-1 0,-1 0-16,0-3 1,1-1-1,-1 2 1,2 1-41,4-3 1,1 1-1,-3 1 1,0 0 55,0 1 0,1 0 0,-4 0 0,1-1-209,0 1 0,1 0 0,-2 2 0,0 1 70,3 1 1,1 0 0,-2-1-1,-1 1-69,-2-1 0,0 1 0,0 0 0,-2 0-2,-1 2 0,-1 0 0,2 2 1,0 0 11,1 0 1,-1 1-1,0 1 1,-1 0 41,-3-2 0,0 0 1,2 2-1,-1 0-26,0-1 1,-1-2-1,1 2 1,1-2 63,0 0 0,0-2 0,0 1 0,1 0-18,-1 0 0,0 0 1,0 0-1,1 0 107,-1 0 1,0 0 0,0 0 0,0 0-15,1 0 0,-1 0 0,33 0-230,0 0 1,-1 0 170,2 0 1,-4 0 0,-5 0 0,-1 5 111,-3-1 0,-2 4-69,-2-4 0,3 4-153,5-3 0,0-1 132,0-4 0,-3 0-57,3 0 1,-7 0 35,7 0 1,-1-6-406,5-2 1,-1-3 217,-30 5 0,0-1 102,30-5 0,-29 4 0,1-2 20,-2 0 1,0-1 39,2 0 0,-1-1 0,1 0 0,1-1 0,-1 1 0,0-1 0,0 1 0,0 0 0,1-1 0,-1 1 0,0-1 0</inkml:trace>
  <inkml:trace contextRef="#ctx0" brushRef="#br0" timeOffset="73">20556 7925 7648,'7'0'200,"4"0"1,-9 0-38,7 0 1,-5 0 218,4 0-217,0 0 0,5 0-76,-1 0 0,1 0 93,-1 0 0,2 0-37,2 0 1,-2 1 1,3 4 1,1-4-96,-2 3 0,2 2-53,-1-2 0,2 1 119,6-1 1,-1-2 2,1 2 1,0 1-16,0 0 1,5-1 42,3-4 0,3 0-27,1 0 1,2 0 75,2 0 0,-1-2-73,6-2 1,-1 3-16,5-3 0,1 1-107,3-1 1,-3 2-58,2-2 0,2 3 183,-1 1 1,0-1-13,-4-4 0,-1 4-130,1-3 1,-1 2 92,1 2 0,-4 0-34,-1 0 1,-5 0-27,1 0 1,-2 0-89,-2 0 0,0 0 135,1 0 0,-5-4-6,0 0 1,-1 0-25,1 4 1,2-4 189,-1 0 1,-3 0-196,2 4 1,-4-4 52,4-1 0,0 1 97,5 4 1,-5 0-122,0 0 1,-4 0-40,4 0 1,-6 0-90,2 0 0,-4 0 125,-4 0 1,2 0-4,-2 0 1,2 0-4,2 0 1,0 0 98,0 0 1,0 0-100,-1 0 0,1 0-16,0 0 0,0 0-37,0 0 0,-1 0-46,1 0 1,0 0 65,0 0 0,0 0-2,0 0 0,-5 0 43,1 0 0,0 4-39,3 1 0,0-1 174,-4-4 0,4 0-101,-3 0 1,2 0 141,2 0-19,0 0-127,-1 0-36,1 0 32,-5 0-5,3 0-102,-4 0 0,2 0 165,0 0-34,-1 0-119,0 5 1,2-3 78,-6 2 1,6-3 89,-1-1-87,-3 0-31,5 0 17,-9 0-23,9 0 0,-9 0 55,3 0 1,-2 0 238,2 0 1,-4 0-85,4 0 1,-3 0-1,-2 0 127,0 0-99,1 0-273,-1 0 178,-5 0-347,-1 0 241,-6 0-4107,0 0 4034,-6 0 0,-6 6 0,-8 1 0</inkml:trace>
  <inkml:trace contextRef="#ctx0" brushRef="#br0" timeOffset="74">6165 5457 15764,'-5'-12'-1370,"5"5"0,-1 5 1259,3 9 0,8 4 161,-2 14 0,7-1-377,2 9-403,11 5 1,-6 2-16,11 6 1,1-2 602,7 1 1,9-1-41,-22-23 1,2 0-1,3-2 1,2 0 83,1 2 0,2 0 1,1-2-1,2-1 179,2-2 0,1 1 0,0 1 0,1 0-33,2-1 0,1-1 0,2-1 0,0 0-7,3 0 1,1-1 0,1-2-1,0-2-272,-1 1 1,0-1 0,0-3-1,-1-1 272,3 1 0,0-1 0,-2-2 1,1-1-333,3-2 1,0-2 0,0-1-1,1-2 289,-1 1 0,0-2 0,2-3 0,1-1-10,-1 0 0,0-2 0,1-2 0,-1-2 1,0 1 0,0-1 1,-1-3-1,-1-1 74,-1 3 1,-2-1 0,0-6 0,0-1-12,-1 4 0,0-1 1,0-4-1,-1-1 8,-3 1 0,0 0 1,-2-1-1,-1-2-135,-5 0 0,-2-1 0,-2-2 0,-1 0 118,-3 0 0,-2 0 1,-2-2-1,-2-2 12,0-2 0,-2 0 1,-5 0-1,-2-1-28,-2 1 1,-1 0-1,-5-2 1,-2-1-94,-1 1 0,-3 0 1,-2-3-1,-2 1 11,-4 1 1,-2 1 0,-4 0 0,-3 1-1,-5 3 0,-3 0 1,-4-1-1,-2 0 8,-4 3 0,-2 0 1,-6-2-1,-3 0-69,-3 1 1,-2 2-1,-6 0 1,-1 3 69,-4 1 1,-2 2 0,16 9-1,-2 1 1,-1 0-146,-2 0 1,-2 1-1,-1 0 1,-2 1 0,-2 0-1,1 1 155,-1 1 1,0 1 0,-1 1 0,-1 1 0,0 0 0,-1 2 42,-1 1 0,0 0 0,-1 2 0,0-1 0,0 1 1,0 0 3,-2 1 1,0 0-1,0 1 1,0 0-1,0 0 1,0 2 16,-1 0 1,1 1-1,0 2 1,1 0 0,0 2-1,0 1 216,2 1 0,0 1 0,-1 1 0,-2 4 0,-1 1 0,1 2-71,1 2 1,0 1 0,1 2 0,0 1 0,2 1 0,-1 1-1,2 2 1,0 1 0,2 3 0,2 1 0,2 1 0,1 3-164,1 0 1,2 2-1,2 2 1,3 3-1,2 2 1,3 1-163,5-1 1,3 1 0,4 2-1,3 4 1,4 2 0,4 1 151,5 1 0,5 2 0,0 0 0,0 0 0,1 1 0,2-1 0,3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640"/>
    </inkml:context>
    <inkml:brush xml:id="br0">
      <inkml:brushProperty name="width" value="0.05292" units="cm"/>
      <inkml:brushProperty name="height" value="0.05292" units="cm"/>
      <inkml:brushProperty name="color" value="#FF0000"/>
    </inkml:brush>
  </inkml:definitions>
  <inkml:trace contextRef="#ctx0" brushRef="#br0">16226 15354 8321,'-12'-1'0,"-1"-3"0,1 1 0,0-5-59,-1 5 323,6-3 46,2 1-160,5 3 76,0-3-215,0 5 296,0 0-113,11 5 1,4-3 32,14 2 1,4-3 133,8-1 1,8 0-157,4 0 0,8-1-251,1-3 0,4 1 196,-31-1 1,0 0 0,2 2 0,0 1-13,-2-1 0,0 0 1,1 1-1,1 0-55,0 1 1,0 0-1,2 0 1,1 0-175,-1 0 0,0 0 1,1 0-1,0 0 132,0 0 0,-1 0 0,1 0 0,0 0 31,1 0 1,1 0 0,3 0 0,1 0-5,-1 0 0,1 0 0,-1 0 1,-1 0-46,0 1 0,-1-2 0,-1 0 0,0-2 58,-4 1 0,-1 0 1,1-1-1,-1 1 70,29-2 1,-5 2-63,-7-2 0,-4-1 64,-5 0 1,-2 1-66,-6 4 0,-4 0-100,0 0 1,-5-4 71,1 0 0,-5 0 47,-3 4 1,1-1-142,-5-4 1,3 4 448,-3-3 0,-1 2-762,-3 2 1,-5-1 207,0-3 0,-3 3-1671,3-4-96,-5 4 1350,2 1 1,-21 0 0,-5 0-1</inkml:trace>
  <inkml:trace contextRef="#ctx0" brushRef="#br0" timeOffset="1">16251 15429 8504,'-32'-6'1054,"8"-1"-242,6 0-409,5-4 11,6 10-47,2-5 34,5 6 1,7 2-109,5 2 1,7-3 183,10 3 1,9-1-117,7 1 1,9-2 5,4 2 1,12-4-491,-33-2 0,0 0 0,4 1 0,0 0 237,-2-1 1,0 0 0,3 1 0,-1 1-20,-2 0 1,1 0 0,1 0-1,2 0-86,-2 0 1,0 0-1,2 0 1,0 0-34,0 0 0,1 0 1,-1 0-1,-1 0 50,-1 0 0,1 0 0,1 0 1,-1 0-41,0 0 1,-1 0-1,0-1 1,-1 0 79,2-1 1,-1 0-1,-2 2 1,-1-1-207,2-1 1,-1 0 0,-1 1 0,0 0 192,-1 1 1,0 0 0,0-1-1,-1-2 3,-1 1 1,0 0-1,1 0 1,0 0-165,30 2 0,0-4 199,-4 0 1,-2-2-54,-7 2 0,5 3-37,-8-4 0,-2 3 99,-2-2 0,-6 2 3,1-2 1,-4 3 263,-4 1 0,2 0-292,-6 0 1,4 0 323,-4 0 1,-2 0-215,-6 0 1,2 0 910,-2 0-756,2 0 343,2 0-412,-5 0 1,2 0-76,-6 0 1,2-4 32,-1-1 0,-4 1 334,4 4-285,-3-5 0,-2 3-62,1-2 160,-7 3 5,5-5-217,-4 5 0,0-6-8,-3 3 245,-2 3-884,-2-5 356,0 6-5368,0 0 5495,-11 0 0,-14 17 0,-14 3 0</inkml:trace>
  <inkml:trace contextRef="#ctx0" brushRef="#br0" timeOffset="2">21164 13767 8359,'-13'0'0,"6"0"0,-4 0-353,10 0 138,-5 0 1,6-2 536,0-2 64,0 3-242,0-5 99,0 6-318,0 0 127,6 0 0,1 0 54,5 0 0,1 2-20,-1 2 0,6-2-23,3 7 1,2-5 9,2 4 1,0-4-4,-1 5 0,7-5 171,2 4 1,3-5-146,1 1 0,4-3 164,1-1 1,4 0-145,0 0 1,2 0-119,2 0 0,5 0 142,3 0 1,0-1-19,4-3 1,1 2-30,-28 0 1,0 0 0,33 1 66,-6 1 0,4-4-166,0 0 1,-31 1-1,1 1 126,30 2 1,4 0 2,-4 0 1,-2 0-58,-2 0 0,-3 0-294,7 0 1,-2 0 332,-2 0 0,0 0-11,0 0 1,-2 0 10,-2 0 0,1 0 17,-5 0 0,1 0-100,-1 0 0,-2 0 74,6 0 0,-5 0-214,0 0 1,-2 5 145,-1-1 0,-6 0-97,-2-4 0,0 4 76,0 0 0,0 0 20,0-4 0,-4 4-38,4 0 0,0 1-7,0-5 0,-1 4 76,-4 0 0,5 0-44,-1-4 0,2 4 5,-2 0 0,-1 0 5,6-4 0,-5 0 171,4 0 0,-3 0-149,3 0 0,-3 2-2,3 2 1,-4-3 46,5 3 1,-5-2 15,5-2 1,-5 0-119,5 0 0,-1 0 66,5 0 1,-5 0 4,1 0 1,-1 0-73,5 0 0,-1 0-9,1 0 0,-2-2 43,-2-2 0,-2 3-7,-3-3 1,2 2-4,2 2 0,0 0 5,-4 0 1,-3 0-4,4 0 1,-4 0 6,0 0 0,0 0 8,4 0 1,-7-1 32,7-3 1,-5 3 162,8-4 0,-3 4-83,3 1 0,1-1-37,3-3 0,1 2-61,0-2 0,-1 3-6,1 1 1,0 0 71,-1 0 0,5-5-12,0 1 1,-1 0-34,-3 4 1,4-1-3,0-3 0,1 2 0,-2-2 1,-2 3-49,3 1 1,-3-2-2,-1-2 0,-2 3 4,-2-3 0,-1 1 272,-8-1 0,3 1-305,-7-5 1,-2 4 132,-2-5 0,-3 3-99,-1-3 0,-2-2-130,-2 3 0,-3-3-728,-6-1 0,0 3 155,1 1 1,-6 4-543,-3-4 0,-3 4 343,-1-5 883,-11 6 0,-14-2 0,-13 5 0</inkml:trace>
  <inkml:trace contextRef="#ctx0" brushRef="#br0" timeOffset="3">21275 14052 8529,'0'-13'0,"0"5"58,0 0 1,6 1 84,2-1 1,3-2-117,1 6 1,6-6 7,3 2 1,4 3 183,4 0 1,-3 3-166,3-2 1,3 2 122,1-2 1,3 3 45,1 1 0,4 0-69,0 0 0,8 4-48,0 0 1,6 4-148,7-4 0,-27 0 1,1 1 126,-2-3 0,2 0 0,6 0 0,2 0-304,-3-2 1,0 0 0,6 0 0,0 0 301,0 0 1,1 0 0,1 0 0,0 0-3,1 0 1,-1 0-1,1-1 1,-1 0-15,1-1 0,0 0 0,2 2 0,0-1-7,2-1 1,0 0-1,-3-1 1,-1 0-7,-1 1 1,1 0 0,-2-2 0,0 0-7,2 2 0,0 0 0,-1-1 0,1 2 99,-1 0 1,1 2 0,-1-1 0,0 0-66,-2 0 1,1 0 0,0 0 0,0 0-104,-2 0 0,-1 0 0,4 0 0,-1 0 63,0 0 1,-1 0 0,0 0 0,0 0-61,0 0 1,1 0 0,-1 0 0,1 0 62,2 0 1,-1 0 0,0 0 0,0 0-25,-1 0 1,-1 0-1,0 0 1,0 0 31,-1 0 0,-1 0 0,-1 0 0,0 1 2,2 1 0,-1 0 0,-1-1 0,0 0 14,0 1 1,-1 0 0,-1-1-1,-1-1-169,0 0 1,1 0 0,-4 0 0,1 0 169,0 0 1,0 0-1,1 0 1,0 0-10,0 0 0,-1 0 0,-2 0 1,0 0 63,34 0 1,-1 0-109,-33 0 0,0 0 0,0 0 1,-1 0-165,35 0 1,-35 0-1,-1 1 29,31 4 0,1-4-117,-5 3 0,0-1 211,0 1 0,-4-3-31,-1 3 1,0-2 206,1-2 0,-3-2 37,-5-2 0,-1 2 90,1-7 1,0 5-72,-1-4 1,1 0-120,-1-5 0,0 5 59,-4 0 1,2 1 141,-6-1 1,5 1-306,-5 3 0,1-2 543,-5-2 1,-1-2-584,-3 6 0,2-4 462,-1 4 1,-3-5-354,2 5 1,-1-5 229,1 0 0,2 2-461,-6-1 0,-1 1 175,-3-1 0,-1-3-247,-4 3 1,0 1-115,-4-2 1,-6 5-497,2-4 0,-6 5-2925,2-1 3783,-5 3 0,-3 1 0,-7 0 0</inkml:trace>
  <inkml:trace contextRef="#ctx0" brushRef="#br0" timeOffset="4">15097 16607 8319,'-8'0'-808,"0"0"0,4 0 485,-5 0 0,7 1 323,-2 3 0,-3-2 0,0 3 0,0-5 0,-4 0 0,9 0 0,-3 0 0,5 0 0,0 0 0,-6 0 0,4-1 0,-7-3 0,1 2 0,-4-3 0</inkml:trace>
  <inkml:trace contextRef="#ctx0" brushRef="#br0" timeOffset="5">14862 16619 7994,'7'2'436,"-3"2"0,3-3-217,1 3 1,4-2-80,5-2 1,2 0 8,6 0 0,0 0-1,0 0 0,3 0 124,1 0 0,6 0-117,-2 0 0,-1 0-16,1 0 1,-4 0-33,4 0 0,-4 4 64,4 0 0,-6 4-37,2-4 1,3 4 3,1-3 1,4-1 5,5-4 1,-2 0 65,5 0 1,1 0-68,3 0 0,5-2 26,0-2 1,-1-1-17,-3-4 0,8-2-276,0 3 0,5-3 272,-5-1 0,1 1-5,-1 2 0,2 0-217,-7 5 1,-3 0 129,-5 4 0,0 0 55,0 0 1,2 0-100,-6 0 1,5 1-214,-5 3 1,0-3 104,-3 4 1,0 1 116,4 3 1,-4-4-80,4-1 1,2-2 46,1-2 1,8 0 173,0 0 1,4 0-89,-8 0 1,4 0 10,-8 0 0,4 0-44,0 0 1,-5 0-14,-2 0 1,-4 0-3,-1 0 0,-1 0-1,-3 0 0,2 1-32,-6 3 1,4-2-17,-4 2 1,4-3 225,-4-1 1,4 4-194,-4 0 0,4 1-1,-4-5 1,5 0-25,-1 0 1,2 0-6,-2 0 0,3 0 15,-3 0 1,-1 0 0,1 0 1,-4 0 3,4 0 1,-7 0-3,-1 0 0,2 0 10,-6 0 1,4 0-11,-9 0 1,6 0 47,-1 0 1,-2 0-44,2 0 0,0 4 2,3 0 0,0 0 23,-3-4 0,2 0 3,-2 0 1,6 0 21,2 0 1,-1 0 7,-8 0 0,4 0-61,-3 0 0,-2 0 25,2 0 1,-5 0 4,5 0 1,-6 0 31,1 0 1,0 0 84,0 0 0,-1 0-120,6 0 1,-2 0-1,2 0 0,2 0 22,-2 0 0,1 0-2,-1 0 0,2-4-2,-2 0 0,1 0 7,-1 4 1,2-5 127,-2 1 1,1 0-130,-2 4 1,3-4-59,-7 0 0,5 0 3,-5 4 1,6 0-8,-1 0 0,1 0 6,-1 0 1,2-2-14,-2-2 0,-2 3 43,2-3 1,-5 2-12,5 2 1,-6-4-21,2 0 0,1 0 51,-2 4 1,1-4 270,-5 0 1,2 0-233,2 4 1,-2-5-76,3 1 1,-3-1 65,-2 1 1,0 2 12,1-2 0,-1 1 0,1-1 1,0 3-15,4-3 0,-3-2-339,2 2 1,-6 0 78,-2 4 1,0 0 37,5 0 1,-5-4-27,0 0-269,1 0 243,3 4-21,0-6-247,1 5 244,-1-5-26,1 6-422,-1-5-3457,-5 3 4127,-2-3 0,-5 16 0,0 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646"/>
    </inkml:context>
    <inkml:brush xml:id="br0">
      <inkml:brushProperty name="width" value="0.05292" units="cm"/>
      <inkml:brushProperty name="height" value="0.05292" units="cm"/>
      <inkml:brushProperty name="color" value="#FF0000"/>
    </inkml:brush>
  </inkml:definitions>
  <inkml:trace contextRef="#ctx0" brushRef="#br0">4503 15726 8187,'0'-12'186,"0"5"0,2-3 90,2 6 0,-2-4-412,7 4 1,-1-5 67,4 5 1,2-1 91,3 1 1,-2 1 121,6-5 1,-5 3-1,5-3 0,-1 5-132,5-1 1,-4 3 64,0 1 1,-1 0-39,5 0 1,1 0 21,3 0 0,3 4-10,5 0 0,0 6-24,1-2 0,3 2-8,0-2 0,5 2 5,-5-6 1,6 4 33,-2-4 1,4 2-2,0-2 0,2-3 6,3 3 1,-2-2-56,6-2 1,-1 1 66,1 3 1,0-2 0,0 2 0,-5 1 6,9-1 0,-1 5 25,5-5 1,-1 4-103,-30-6 0,0 0 0,1 2 0,0 1-156,3-3 1,0 0 0,0 0-1,0 0 117,2-2 0,0 0 0,1 0 0,0 0 60,4 0 1,-1 0 0,-1 0-1,1 0-22,0 0 0,1 0 1,0 0-1,1 0 6,1 0 1,-1 0 0,2-2 0,0 0-4,1 0 0,0 0 0,-1-3 1,1 1-283,-1 2 1,1 0 0,0 0 0,-1 0 289,1 2 0,-1 0 1,1-2-1,0 0-26,-1 0 1,1 0-1,0-1 1,-1 2 20,1 0 1,-1 2 0,1-1 0,0 0-1,-1 0 1,1 0 0,0 0 0,-1 0 9,1 0 1,-1 0 0,1 0 0,0 0 17,-1 0 0,1 0 1,0 0-1,-1 0-27,1 0 0,-1 0 0,2 0 0,0 0 2,3 0 0,0 0 0,-1 0 1,0 0 44,3 0 1,0 0 0,-1-1 0,0 0-21,-3-1 0,-1 0 0,6 1 0,1 1-76,0-2 0,0 0 0,-1 0 0,1 1 58,0-1 1,0 0 0,-1 1-1,-1 0-77,0-1 1,0 0 0,2 1-1,0-1-253,-1 0 1,1 0-1,0 2 1,0-1 257,-2-1 1,0 0 0,-1 1 0,0 0 34,-1 2 0,0-2 0,2 0 0,1-2-9,-4 1 1,1 0-1,2 0 1,0 0-3,-4 2 1,-1 0 0,3 0 0,0 0-159,-3 0 0,1 0 0,0 0 0,1 0 209,-1 0 0,-1 0 1,-1 0-1,1 0-40,0 0 0,1 0 1,-1 0-1,-1 0 2,-1 0 1,1 0 0,0 0 0,-1 0 29,1 0 1,0 0 0,-1 0 0,1 0 53,0 0 1,-1 0-1,-2 0 1,0 1-92,-2 1 0,1 0 0,0 0 0,0-1 50,-1 3 1,1 1 0,2-3 0,-1 0-23,-1 2 0,-1 0 0,0-2 1,0 0 1,-4 2 0,0 0 0,4-2 0,0 0-25,-1 3 0,-1-1 0,0-3 1,-1 0 26,0 1 0,-1 1 0,-1-1 0,0 1 35,-1-1 1,1 0 0,2 1 0,0 0-42,-3-1 0,0 0 0,0-1 0,1-1 28,-1 2 1,0 0 0,1-1 0,-1 0-18,-2-1 0,0 0 0,3 0 1,-1 1 1,-2 1 1,0 0 0,0-1 0,1 0-17,1 0 1,0 2 0,-1 0-1,0-1 3,-1 0 0,1 0 0,-1 1 0,0 0-20,0-1 1,0 0 0,1-1 0,-1 1-2,0 2 0,0 0 0,0-2 0,1 0 24,-1 2 0,0 1 0,2-4 0,1 0-14,-1 1 1,0 0-1,1 1 1,-1 0-15,-2-1 0,0 0 0,2 0 0,-1 0 16,0-2 1,-1 0 0,4 1 0,-1 0-2,-2 1 0,-1 0 0,2-2 1,0 1 2,1 1 1,-1 0-1,-2 0 1,0-1 1,0 1 0,1 0 0,1-1 0,0-1 11,-2 3 0,1-1 0,2-1 1,1-1-13,-2 0 1,1 0 0,-1 0 0,0 0 6,-2 0 1,1 0-1,-1 0 1,1 0-7,2 0 0,-1 0 1,-1 0-1,0 0 22,1 0 1,0 0 0,1 0 0,-1 0-18,-2 0 1,0 0-1,4-2 1,0 0 0,-4 0 1,0 0 0,1-1 0,0 2 16,32 1 1,-32-1-1,0 0-5,-3-1 0,0 0 0,3 1 1,0 1-15,-3-2 0,0 0 0,4 1 0,0 0 0,0 1 1,0 0 0,0 0-1,-1 0 216,33 0 1,-35 0 0,1 0-225,33 0 0,-32 0 1,1-1-26,0-1 1,1 0 0,-1 1-1,0 0 27,-2-1 0,1 0 0,1 1 0,0 1-2,1 0 0,-1 0 0,1-2 0,0 0 4,-1 0 0,0 0 0,-1-1 1,0 1-5,1 2 0,1 0 0,-1 0 0,0 0 86,-1 1 0,-1-2 0,1 0 0,1-2-46,-4 1 0,0 0 0,2 0 0,-1 0-5,1 2 1,1 0-1,-1 0 1,2 0-15,0 0 0,0 0 1,0 0-1,-1-1 18,4-1 0,-1-1 1,-2 3-1,-1-1-23,1-1 0,1 0 1,2-1-1,1 0-4,0 2 0,1-2 1,3-1-1,0-1 96,-2 0 0,1 1 1,0 1-1,0 0-95,0-2 0,-1 1 0,0 1 1,0-1-63,2 0 1,1 0 0,-1-1 0,1-1 62,1 2 1,1 0 0,0 0-1,-1 1-1,1-1 0,0 0 0,2 0 1,0 1-9,2-1 0,0-1 0,-1 0 0,0 1-6,1 1 0,0 2 0,-2-2 0,0 2 4,0 0 0,0 2 0,2-1 0,-1 0 0,-4 0 0,-1 0 0,-1 0 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647"/>
    </inkml:context>
    <inkml:brush xml:id="br0">
      <inkml:brushProperty name="width" value="0.05292" units="cm"/>
      <inkml:brushProperty name="height" value="0.05292" units="cm"/>
      <inkml:brushProperty name="color" value="#FF0000"/>
    </inkml:brush>
  </inkml:definitions>
  <inkml:trace contextRef="#ctx0" brushRef="#br0">26622 5482 8271,'7'0'624,"-2"0"-658,-5 0 1,0 1 630,0 3 1,0 5-206,0 7 0,0-1-104,0 6 1,0-4-70,0 3 1,4-5-86,1 2 0,3-3 69,-4-2 1,6 0-133,-2 1 1,4-5-83,5 0 1,-2-5 149,6 1 0,-5-2-68,5-2 1,-2-6-3,2-2 0,1-7-74,-6-2 0,1-1 66,-5 2 0,-1 2 12,-2-3 0,-4 0 76,-5 0 1,0 0 55,0 5 0,-7 1-596,-5 3 0,-5 2 467,-3 6 1,-8 2-233,3 2 0,-6 3 59,2 5 1,1 5-819,7-1 1,1 1 386,7-5 0,0 0 25,8 1 503,1 5 0,10-4 0,1 3 0</inkml:trace>
  <inkml:trace contextRef="#ctx0" brushRef="#br0" timeOffset="1">27180 5631 8116,'0'-7'1233,"6"1"325,-5 6-646,5 0-2247,-1 0 735,2 6 0,10-1-631,-1 4 1231,1-4 0,1 1 0,1 0 0</inkml:trace>
  <inkml:trace contextRef="#ctx0" brushRef="#br0" timeOffset="2">27577 5407 8879,'0'13'789,"0"-1"0,0 5-363,0-1 1,0 6 304,0-1 0,6 2-308,2 2 1,2-1-171,-2-4 0,3 2-239,-3-5 1,3 4 69,2-5 0,-5 1 149,0-5 1,-5 2-1,1 2 0,-3-2-240,-1 3 0,-1-4-274,-3 0 0,-3-1-1179,-5 1 0,-6-2 28,-3-3 1,2 2 698,-2-6 0,6 0 733,-2-4 0,-2 0 0,0 0 0</inkml:trace>
  <inkml:trace contextRef="#ctx0" brushRef="#br0" timeOffset="3">27639 5407 8116,'13'0'1183,"-1"0"1,0 2-897,1 2 1,-1-1-137,1 5 0,0-4-841,4 4 0,-2-4 690,6 5 0,5-1 0,6 4 0</inkml:trace>
  <inkml:trace contextRef="#ctx0" brushRef="#br0" timeOffset="4">29202 5593 10456,'0'13'109,"6"-1"0,1-1 144,5-2 0,0 0-163,1-5 1,-1 5 29,1-5 0,0 0-199,4-4 1,1 0 40,3 0 0,1-2-226,-6-2 1,1 2 107,-5-7 0,-1 1 156,-3-4 1,-2-1-97,-6 1 86,0-1 0,-6 1 0,-2 0 1,-4 1-22,-5 2 0,2 2-175,-6 3 1,2 3-121,-2-3 1,3 2-746,6 2 1071,0 0 0,-1-5 0,1-2 0</inkml:trace>
  <inkml:trace contextRef="#ctx0" brushRef="#br0" timeOffset="5">29674 5544 8116,'0'7'0,"1"-2"0,3-5 542,3 0 0,10 0-1279,-1 0 1,1 0 23,-5 0 713,6 0 0,1-5 0,6-2 0</inkml:trace>
  <inkml:trace contextRef="#ctx0" brushRef="#br0" timeOffset="6">30083 5321 8667,'0'12'-23,"1"2"-200,4 2 0,-3-1 1500,7 6 1,-1 0-584,4 4 1,1-1-15,-1 1 1,0 0-255,1 0 0,-2-2-333,-3-2 0,2 2-39,-6-2 1,4-2-211,-4 2 0,0-4 206,-4 3 1,-5-5-56,-3 2 0,-5-2-877,-3 2 1,-2-5 460,-3 0 1,-1-1-851,6-6 1,-1-1 90,5-4 1180,-1 0 0,1 0 0,-1 0 0</inkml:trace>
  <inkml:trace contextRef="#ctx0" brushRef="#br0" timeOffset="7">30319 5383 8116,'16'-9'753,"1"1"1,5 5-223,-1-1 0,2 1-452,2-1 0,-5 2-1695,1-7 1616,5 7 0,6-10 0,5 6 0</inkml:trace>
  <inkml:trace contextRef="#ctx0" brushRef="#br0" timeOffset="8">26026 8558 8049,'-17'0'-538,"-4"0"0,3-5 1239,1 1 1,4-4 396,0 4 30,1-6-753,-1 3 0,7-1 88,1 0 603,4 5-671,1-8 0,3 8-138,5-5 0,2 1 3,10-1 1,4-2-30,9 6 1,1-4 45,12 4 0,5-2-64,7 2 1,5 3-337,-28-1 1,0 0 0,1 1-1,0 0 214,5 1 1,1 0 0,-1 0 0,0-1-43,3-1 0,-1 0 0,1 1 1,1 0 26,0-1 0,1 0 1,0 1-1,0-1-66,1 0 1,1 0 0,1 2 0,0-1 55,-1-1 0,-1 0 0,0 1 0,0 0-61,0 1 1,1 0 0,-3 0-1,-1 0 58,2 0 0,-1 0 0,2 0 0,-1 0 1,-1 0 0,1 0 0,1 0 0,1 0 63,-3 0 0,1 0 0,0 0 0,0 0-55,0 0 0,-1 0 1,1 1-1,0 0 13,2 1 0,0 0 1,-1-1-1,-1-1-14,0 2 0,-1 0 0,-1-1 0,0 0 5,2-1 0,-1 0 0,-1 0 1,-1 0 15,-1 0 1,-1 0 0,-1 0 0,0 0 107,-3 0 1,0 0 0,34 0-271,-1 0 1,-7 0 395,-1 0 0,-5 0-181,-7 0 0,-6 0 79,-3 0 1,-7 0 23,0 0 0,-7 0-40,2 0 1,-3 0 395,-1 0 1,-4 0-375,-1 0 0,-4 0 276,0 0 1,-2 0-339,-2 0 0,1 0 192,-1 0-226,0 0 0,1 0-125,-1 0 0,-3 0-22,-1 0 1,-4 0 91,4 0 1,1 0-214,3 0 128,0 0 0,1 0 141,-1 0-164,1 0 0,-1 0-691,0 0 479,-5 0 0,0 0-325,-3 0-980,-2 0 652,3 0 640,-5 0 0,-1 0 254,-3 0 0,-20-6 0,-9-1 0</inkml:trace>
  <inkml:trace contextRef="#ctx0" brushRef="#br0" timeOffset="9">4181 10480 7945,'-7'-7'2579,"1"2"-1982,6 5 1,2 1-169,2 3 0,-2 8 145,7 9 1,-6 8-146,1 4 0,-2 3-245,3 1 1,-4 3-90,3-3 1,-3 7-202,-1-6 0,5 0-534,-1-5 1,1 2 434,-1-6 0,-1 0-807,5-5 0,-5-4 452,1-4 0,2-2-980,-2-2 697,0 1 843,-4-1 0,0-5 0,0-1 0</inkml:trace>
  <inkml:trace contextRef="#ctx0" brushRef="#br0" timeOffset="10">4243 10505 8048,'0'-13'398,"0"1"1,1 0-27,3-1 0,3 1 7,5-1 1,2 0-85,3-4 0,-2 3 152,6-2 0,1 1-149,7-2 0,-3 5-67,3-1 1,1 2-44,-1 7 0,0 0-132,-4 4 1,0 1-101,-1 3 1,0 3 271,-3 6 1,1 5-161,-6 2 0,-1 2 86,-6-1 0,0 4-163,-5 0 1,0-1 52,-4 5 1,0-2-139,0-3 1,-1 1-34,-3 0 0,-3 0-164,-5 0 1,-5-2 54,1-2 1,-1 1 98,5-6 0,-6 1-286,-3-5 0,3 1 110,2-1 0,0-4-124,0 1 1,2-7 166,-2 2 1,6-2 149,2-2 0,-1-2-49,-3-2 1,0-4 140,-1-8 1,5-4-42,0-5 1,3-1-66,-3-3 0,5-1 334,-1-3 1,3-2-98,1 7 1,0 0 580,0 7 0,0-1-335,0 6 0,0 3 102,0 5 320,0 5 729,0-2-1053,0 5 0,1 5-157,3 4 0,2 7-212,2 5 1,2 6 115,-6 2 1,4 6-353,-4-2 0,5-2 133,-5 3 0,1-7 113,-1 2 1,-1-1-428,5 1 1,-5-3-648,1 3 1,-2-5-312,-2-3 0,0 3 593,0-4 0,0 2-1002,0-1 1706,0 2 0,-6-9 0,-1 4 0</inkml:trace>
  <inkml:trace contextRef="#ctx0" brushRef="#br0" timeOffset="11">4230 11063 8048,'-12'0'0,"4"4"0,-1 0 1773,7 0-994,-4-4 1,7 0 68,4 0 1,1 0 12,7 0 0,6 0-364,6 0 1,7-5-480,9-3 0,-2-4 82,2 0 1,-1 4-477,1 0 1,-4 1 303,1-2 0,-2 3-1662,-8 1 0,3 4 1734,-2-3 0,-3 2 0,4 2 0</inkml:trace>
  <inkml:trace contextRef="#ctx0" brushRef="#br0" timeOffset="12">5446 10381 8117,'7'-32'910,"-3"3"1,-3 7-368,-1 1 1,0 6-282,0-1 1,0 2 5,0 2 1,-1 1-31,-3 2 0,-3-2 115,-5 3 0,-2-2-47,-3 2 1,3-2-310,-2 6 1,-2-4 95,1 4 1,1 0-37,4 4 1,-1 0-118,1 0 0,-1 1-114,1 3 1,4-1 105,-1 5 1,2 1 75,-1 3 1,1 4 14,3 1 1,3 5-7,-3-1 0,2 6 232,2 2 1,0 6-136,0-2 0,0 3 182,0 1 1,0 0-71,0 0 0,4 0-100,1 1 1,3-3 237,-4-1 0,1 0-127,0-5 1,-3 0-243,7-4 1,-5-1 136,4 1 1,-5-5-273,1-4 1,1-2 81,0-2 0,4-1-434,-1-2 0,-1 0 99,2-5 1,0 0-74,8-4 1,-2-1-869,6-3 1,-1-4 594,5-9 1,0 2-1294,0-6 2032,0-5 0,-1-6 0,1-5 0</inkml:trace>
  <inkml:trace contextRef="#ctx0" brushRef="#br0" timeOffset="13">6004 10294 8173,'0'-8'2114,"0"-1"-978,0 7-239,0-4-654,0 6 1,2 6 532,2 2 1,-2 8-260,7 5 1,-1 4-114,4 4 0,2 4-145,3 8 1,-3-2-208,2 2 0,3-4-93,2-4 0,-2 2-186,2-6 1,-4-4-454,3-5 1,-5 0 404,2 0 0,-3-3-748,-2-9 1,1 2 473,-1-6 1,-4 4-222,0-4 136,-5 0 634,8-4 0,-9-5 0,3-2 0</inkml:trace>
  <inkml:trace contextRef="#ctx0" brushRef="#br0" timeOffset="14">6451 10244 9479,'-13'6'945,"5"1"-583,0 5 0,-6 7-160,-7 6 1,-2 6-6,-2 6 0,-4 1 360,0 4 1,-4-4-88,4 4 1,4-9-932,5-4 1,5-3-178,-2-1 0,5-2-511,3-2 0,0-2-916,5-2 2065,-1-9 0,11 8 0,1-9 0</inkml:trace>
  <inkml:trace contextRef="#ctx0" brushRef="#br0" timeOffset="15">6773 10418 8169,'18'-12'0,"-3"5"112,6 3 1,0-2 94,4 2 1,-2-4 283,-2 3 0,2 0-892,-2 1 183,2 2 1,-3-4 6,-4 1 211,-2 4 0,-2-4 0,1 5 0</inkml:trace>
  <inkml:trace contextRef="#ctx0" brushRef="#br0" timeOffset="16">6773 10654 8967,'9'-2'15,"-1"-2"0,0 1 618,5-5-304,4 0-1164,-3-5 570,10 1 0,-5 0-60,6-1 325,5-5 0,-4 5 0,5-5 0</inkml:trace>
  <inkml:trace contextRef="#ctx0" brushRef="#br0" timeOffset="17">7344 10207 8174,'7'0'808,"4"0"1282,-4 0-1717,5 6 0,-5-4-129,-3 7 0,2-1-488,-2 4 1,-1 1 227,-8-1 1,-3 6-246,-8 3 0,6-3 278,-2-2 1,3-2-890,1-2 19,-3 1 17,10-1 639,-5 1 0,6-5 295,0 0 1,6-5 339,2 1 1,3 2-254,1-2 0,2 1 127,3-1 0,-2-1-104,6 5 1,-6-4 424,1 5 1,-2-2-183,-2 1 1,-3 3-125,-1-3 0,-5 3-472,1 2 0,-3-1 155,-1 0 0,-1 1-135,-3-1 1,-5 1 101,-7-1 0,2 0-893,-2 1 0,-2-1-51,1 1-1491,1-6 2458,3 4 0,6-10 0,2 4 0</inkml:trace>
  <inkml:trace contextRef="#ctx0" brushRef="#br0" timeOffset="18">7667 10145 8239,'6'0'1,"5"-4"-145,-2 0 1,2 0 1305,1 4 1,1 0-468,-1 0 0,0-4-322,1-1 1,3 1 93,1 4 0,4-4-64,-5 0 1,2 0-264,-1 4 1,-4 0 109,4 0 1,-3 0-15,-2 0-20,0 0 1,-1 1-105,-2 3 1,2-1 97,-3 5 1,-2 1-23,-2 3 0,1 1 129,-1-1 0,0 6-62,-4 3 1,0 6-469,0 2 0,0 10 169,0-2 0,-5 14-3761,-3 3 3613,-9 10 1,8-30 0,-1 1-1,-3 2 1,1 1 0</inkml:trace>
  <inkml:trace contextRef="#ctx0" brushRef="#br0" timeOffset="19">6823 10170 8007,'-4'-12'969,"0"-1"1,-2 6-377,2 3 448,3 3-178,-5 1-497,6 0 88,0 0-90,6 0 0,-4 0-91,7 0 0,-5 1-1,4 3 1,0-1-149,5 5 0,1-1 59,2 1 0,-2 3-146,2-2 0,-2-2 80,-1 1 0,0-4-67,4 4 0,-2-4 82,6 5 0,-6-7-239,1 3 0,2 0-113,-1-1 157,-1 0 325,-3 2-156,-1-5 313,-5 5-166,-1-6 238,-6 0-172,0 0 2,0 5 1,-6-3-225,-2 2 0,-5 3-282,-3 1 1,1 3-477,-6 1 1,0 1 401,-3-1 0,0 1-382,4-1 1,-3 0 269,7 1 0,-1-1-1398,5 1 1,1-1 1768,3 0 0,-3 1 0,4-1 0</inkml:trace>
  <inkml:trace contextRef="#ctx0" brushRef="#br0" timeOffset="20">8262 9996 7963,'-7'-1'425,"3"-3"49,3 2-1,1-3 446,0 5 672,0 0-1548,0-6 0,1 5-19,3-3 1,3-2 140,5 2 0,1-4 45,-1 4 1,1-4-49,-1 3 0,-4-3-467,1 4 246,-1 0 0,3 2-145,-3-2 222,-2 3 104,-1-5-282,-3 6 226,3 0 72,-5 0 509,0 0-464,6 0 0,-5 2-18,3 2 0,2-1-27,-2 5 0,1-4-20,-1 4 1,-2 1 0,2 3 0,1 0 142,0 1 0,0 5-125,-1 2 1,-2 4 135,2 1 1,-3 0-75,-1-1 1,1 7 61,4 2 0,-4 3-30,3 1 0,-1-1 128,1-3 0,-3 1-45,3-5 1,-1 4-96,1-4 0,-2-4 162,2-4 0,-1-2-94,1 1 0,-3-2-11,3-5 0,-2-1-38,-2 1 0,-2-5-251,-2 0 1,-3-1-141,-5 1 0,-2 2-149,-2-6 1,-4 2-1645,-5-2 0,-1-3 347,-3 3 1600,3-2 0,-10-2 0,5 0 0</inkml:trace>
  <inkml:trace contextRef="#ctx0" brushRef="#br0" timeOffset="21">9527 10182 8041,'0'7'773,"0"-1"748,0-6-953,0 0-422,6 0 1,1-4 769,5-1 1,5 0-331,-1 1 1,6 2-260,-1-2 1,-2 3-83,2 1 0,0-4-15,3 0 1,0 0 14,-3 4 1,1 0-312,-6 0 0,5-5-55,-5 1 1,2 0 142,-1 4 1,-3-1-593,2-3 1,-2 2 301,-2-2 1,5 1 28,-1-1-253,1 3 1,-5-5-2444,1 6 1528,-6 0 726,-2 0 681,-5 0 0,0 6 0,0 1 0</inkml:trace>
  <inkml:trace contextRef="#ctx0" brushRef="#br0" timeOffset="22">9602 10517 9559,'0'-7'2988,"0"2"-2469,0 5 0,5 0 38,4 0 0,2 0-165,1 0 1,6 0-140,3 0 1,2 0 111,2 0 0,4-4 351,0 0 1,4-2-317,-4 2 1,1-2-240,-1-2 0,-4-2-832,0 6 1,-2-4 371,-6 4-1309,-1-6 823,-3 9 785,-7-5 0,-6 12 0,-6 1 0</inkml:trace>
  <inkml:trace contextRef="#ctx0" brushRef="#br0" timeOffset="23">10991 10046 8011,'0'-8'0,"0"-1"1196,0 7-741,0-4 0,0 7-170,0 4 0,-4 1-58,0 7 1,0 5 638,4 2 0,0 4-258,0 1 0,0 4-235,0 0 0,1 4-153,3-4 1,-2 0 21,2-5 0,1 1-263,-1 0 1,2-4 113,-2-1 1,-3-5-590,4 2 1,-3-3 289,2-2 0,-2-4-756,2 1 1,-1-7-976,1 3 1408,-3 1 0,6-4-1271,-3 2 1800,-2-3 0,9-1 0,-4 0 0</inkml:trace>
  <inkml:trace contextRef="#ctx0" brushRef="#br0" timeOffset="24">11475 10282 8040,'8'0'792,"1"0"0,-1 0 501,4 0 0,-4 0-633,1 0 1,0 0 307,8 0 1,-3-2-378,2-2 0,-1 3-277,2-3 0,2 2 6,6 2 0,0-4 356,0 0 1,-1-2-223,1 2 0,0 3-177,0-3 1,-2 1-166,-2-1 1,1 2 288,-5-2-1306,-1 3 773,-3-5 268,-7 5-472,0-4 0,-6 6-4948,0 3 5284,-6 3 0,0 5 0,-7 1 0</inkml:trace>
  <inkml:trace contextRef="#ctx0" brushRef="#br0" timeOffset="25">12778 9996 8012,'0'-12'1185,"0"-1"-1009,0 7 1,1 0-218,3 6 1,-1 7 1624,5 5 0,-4 4-717,4 8 1,-1 3-495,2 6 1,0 2-118,-5-2 0,5 3-28,-5 2 0,4-5 0,-4 0 0,6-6 28,-2 2 0,-1-7-2026,1-1 1,-1-6-850,1 2-359,4-4 1728,-11 0 1250,4-6 0,-10 4 0,-2-4 0</inkml:trace>
  <inkml:trace contextRef="#ctx0" brushRef="#br0" timeOffset="26">12815 10071 8012,'7'-20'0,"4"2"0,-3 6 0,3 0 84,1-1 1,5 1 836,-1-1 0,7 2-253,-3 3 1,4-1 40,0 4 1,1-3-173,0 4 0,0 0-173,0 4 0,-1 0-14,1 0 1,-1 1-95,-4 3 1,2 3-29,-5 6 0,0-1-30,-5 0 1,-1 1-222,-3-1 0,2 5-199,-6-1 1,0 5 182,-4-4 1,0 0-405,0 0 0,-5-3 261,-4 2 1,-2-2-415,-1-1 1,0-1 255,-1 0 0,1-1 72,-1-2 1,1 0 19,0-5 1,-1 1-368,1-5 0,-1 0 242,1 0 0,-1 0 145,1 0 1,4-3 145,0-5 1,-1-1-89,-3-7 1,1-4 88,3 0 0,-3-4-100,2 0 1,4-3 527,1-2 0,-2 7 102,2-2 1,-2 8 305,2 4 0,3 0 1099,-3 3-799,2 4-595,2-1 1,0 8-168,0 2 0,2 0 86,2 8 1,1 3-92,4 10 0,2 0-61,-3 0 1,3 1-69,1 3 1,-3-3-623,-1 3 1,-1-3-66,1-1 0,2 0-433,-6 0 1,0-2 667,-4-2 0,0 2 68,0-2 0,-1 1-1723,-3-1 0,-3 1 1948,-6-6 0,1 6 0,-1-2 0</inkml:trace>
  <inkml:trace contextRef="#ctx0" brushRef="#br0" timeOffset="27">12815 10492 8012,'-13'0'823,"6"0"0,1 0 585,1 0-645,4 0-67,-4 6 0,10-5 368,3 3 0,5-1-508,3 1 1,5-2 10,8 2 0,3-3-152,5-1 0,0-4-339,0 0 0,0-4-343,1 4 0,-2-2-521,-3 2 0,-3 2-175,-5-2 0,0 3 551,-1 1 0,-4 0-1595,-4 0 0,-2 0 219,-2 0 1788,1 0 0,5 0 0,1 0 0</inkml:trace>
  <inkml:trace contextRef="#ctx0" brushRef="#br0" timeOffset="28">14018 9835 6593,'7'-18'1359,"4"4"1,-8-4-403,5 6 0,-5 4 310,1 0 1,-3 3-600,-1-3 0,0 4-274,0-4 0,-1 4-294,-3-5 0,-3 7-215,-6-3 1,0 0-352,-4 1 1,2 0 397,-6 4 0,5 0-215,-5 0 0,5 4 148,-5 0 0,6 4-19,-2-4 1,3 5-79,2-5 0,1 1-284,3-1 331,-3-2 553,9 9 327,-3-10-378,5 5 249,0-6 0,0 1-236,0 3 0,0 3 48,0 5 1,0 5-99,0 0 1,0 9 145,0-1 1,4 3-42,0 1 1,4 3-136,-4 5 1,2 5-232,-2-1 1,-1 0 153,5-3 1,-1-1 69,1 0 1,3-4-15,-2 0 0,-3-5-435,3 1 0,-1-5 145,4-3 0,-1-3-323,-2-6 1,2-5-93,-3-3 1,3 2-344,1-2 1,1-1-914,-1-7 1,5 1 817,-1-5 0,2-2-143,-1-7 1,-2 2 109,6-5 947,-6-1 0,8-9 0,-3-2 0</inkml:trace>
  <inkml:trace contextRef="#ctx0" brushRef="#br0" timeOffset="29">14539 9823 8025,'7'-6'2935,"-1"5"-2021,-1-5-224,-4 12 1,5 1-222,-6 5 0,1 0 291,3 1 1,2 5-288,2 2 1,3 0-177,-2 0 1,3 1-69,4 4 0,-2-4-660,3-1 0,1 0 359,-2 0 0,5 2-240,-5-5 1,5-1-912,-4-3 0,3-1 581,-3 1 0,4-5-1535,-5 0 1093,1 0 645,-5-1 0,-4-1-1056,1-6 887,-7 0 608,9 0 0,-9-6 0,3-1 0</inkml:trace>
  <inkml:trace contextRef="#ctx0" brushRef="#br0" timeOffset="30">14948 9872 8025,'0'-12'1928,"-1"1"-1355,-3 3 0,1 1-353,-5 3 1,4 2 325,-4-2 0,-5 4 332,-3 4 1,-6 4-251,1 9 1,-7 2-175,-1 6 0,-5 4-974,1 0 0,1 4 411,-1-4 1,10 0-1153,-2-4 1,8 0 414,1-1 417,7-4 298,-2 3 0,11-9-172,0 2 303,0-7 0,22 2 0,-1-4 0</inkml:trace>
  <inkml:trace contextRef="#ctx0" brushRef="#br0" timeOffset="31">15643 9674 7979,'0'-7'1828,"0"1"-531,0 6 89,0 0 0,-7 0-834,-5 0 0,-6 6-181,-7 2 1,-5 3-177,-3 2 0,-2-1 29,2 0 1,3 4-13,5-4-168,6 3 124,1-8 0,10 4-273,-1-3 109,7 3 81,-4-4 1,6 2 20,0-1 0,6-1-143,2 1 0,4 3 62,5-3 1,-1-2-355,9-2 1,-3 1 68,7 0 143,-3-1-1167,5-4 848,-5 5 1,8-3-10,-5 2-1831,0-3 970,-10-1 568,5 0-1237,-16 0 1975,9 6 0,-10 0 0,5 7 0</inkml:trace>
  <inkml:trace contextRef="#ctx0" brushRef="#br0" timeOffset="32">15445 10058 7979,'-13'2'1778,"1"2"-2054,5-3 43,1 10 1297,6-9 1,2 3-422,2-5 0,4 0-571,9 0 1,3 0-176,9 0 1,-1 0-180,5 0 0,-4 0-934,4 0 1,-4-4 661,4 0 0,-5 0 554,1 4 0,2-6 0,1-1 0</inkml:trace>
  <inkml:trace contextRef="#ctx0" brushRef="#br0" timeOffset="33">16239 9649 7937,'-7'-1'1076,"3"-3"0,4 2-439,4-2 1,-2 3 1127,7 1-679,-6 0-763,8 0 1,-6 1-104,3 3 0,3 2 269,-2 2 0,-2 3-268,1-3 1,-5 7-375,1 2 1,-3-1-316,-1-3 1,0 1 372,0 2 0,-1-2-494,-3 2 1,-7 2 274,-6-1 0,-5 1 25,1-2 1,-1-2 20,2 3 1,0-5 213,4-4 1,6 2-34,-2-6 1,6 0 256,-2-4 72,5 0-270,-2 0 1,6 0 228,3 0 1,7 0-80,6 0 0,5-1 232,-2-3 1,8 2-138,1-2 1,0 1 164,-4-1 1,2 3 18,-2-3 0,3 2-6,-8 2 1,-2 5 258,-1-1 1,-3 1-421,-2-1 0,-4 2 64,0 2 0,-5 3-64,1-3 0,-5 2 2,-7-2 0,-2 8-16,-11-4 0,1 3-763,-5-3 0,-1 1-352,-3-1 0,4 1-820,0-1 0,0-4 11,5 1 1,2-7 1703,1 3 0,3 1 0,2 1 0</inkml:trace>
  <inkml:trace contextRef="#ctx0" brushRef="#br0" timeOffset="34">16909 9599 7959,'0'-12'0,"1"0"618,3-1 0,-1 5 1086,5 0-748,-5 5 37,2-3-609,-5 6 0,0 2-162,0 2 1,-1 8-1,-3 9 1,-3 7 474,-5 0 0,3 7-252,1-2 1,1 6-179,-1-2 1,2 3-222,6-7 1,0-1-143,0 1 1,2-6-369,2 2 1,3-4 353,5-4 0,1-4-125,-1-4 0,4-2 59,1-3 1,1-2-156,-2-6 1,-2 0 153,3 0 1,-5-6 86,-4-2 1,3-3 231,-2-2 0,-4 0-81,-1-4 0,-4 2-150,-4-6 56,-3 6 0,-6-3-13,-4 6 353,-2-1-176,-6 1 1,0 4-402,0 0 0,5 5-1259,-1-1-678,6-3 714,-3 5-486,11-3 1979,1 5 0,12-6 0,1-1 0</inkml:trace>
  <inkml:trace contextRef="#ctx0" brushRef="#br0" timeOffset="35">17318 9488 7968,'-8'0'377,"-1"0"-251,7-6 1746,-4 5-758,6-5-780,0 1 1,0 2 36,0-5 1,6 5-143,2-1 0,7-2-232,2 2 1,3-1 118,-3 1 0,3 1-129,-3-5 1,4 5 78,-5-1 1,1 1-84,-5-1 1,2 2-54,2-2 0,-6 3 77,3 1 0,-8 0 346,3 0-233,-5 0 272,8 0-200,-10 0 217,5 0-176,-6 0 418,0 0-332,0 5 1,0 0 111,0 7 0,0-2-115,0 6 1,0 4 288,0 0 1,0 4-182,0 0 0,0 1-163,0 0 0,0 5-24,0 3 1,0-1 615,0 1 1,4 0-231,0 4 0,0-1-41,-4-3 0,0 3-15,0-3 1,0-1-169,0 1 0,5-5-89,-1 1 1,0-7-74,-4-2 1,0-5-44,0 2-112,0-3 124,-6-2-206,5 1-527,-16-7 226,9 5-475,-15-4 1,2 0-2340,-8-3 2119,-8-2-4878,-2 3 1653,-15-3 4221,-2 9 0,-9-7 0,29 0 0,-1 1 0,-2 0 0,-2 0 0,-2-1 0,-1 0 0</inkml:trace>
  <inkml:trace contextRef="#ctx0" brushRef="#br0" timeOffset="36">13857 10666 8412,'0'-7'1974,"0"-4"-1024,0 10-824,0-5 1,5 6 91,4 0 0,3 0 284,5 0 0,3 2-289,9 2 1,-1-3 87,5 3 0,0 2-301,4-2 1,4 0 86,1-4 1,5 0 154,-2 0 1,5 0-157,4 0 1,2 0-630,6 0 1,6 0 500,2 0 1,-33 0 0,0 0 50,3 0 1,-1 0 0,-1-2 0,1 0 49,2 0 1,1 0-1,-1-1 1,1 0-24,1 1 1,0 0 0,1 1-1,-1-1 72,1-2 1,-1 0 0,0 2-1,1 0-275,-1-2 0,1 0 0,1 2 0,1 1 233,-1-1 0,1 0 0,-2-1 0,0 0-7,-1 1 0,1 0 0,-3-1 0,0 1-55,3-1 1,-1 1 0,0 2-1,-2-1-62,-3-1 0,-1 0 0,-1 1 0,-1 1-87,27 0 0,-1 0 26,-3 0-40,-3 0 192,-5 0 1,-1 0 19,1 0-96,-6-6-532,4 5 608,-9-5-34,4 1-48,-6 3 103,0-3 0,-4 3 923,0-2-679,-5 3-8,2-5 1,-6 6 480,-4 0 1,4-4-282,-4 0-82,-2 0 0,2 4-137,-4 0 811,-2 0-900,4 0 118,-6 0 1,1 0-120,-1 0 0,0 0 23,1 0 1,-1 0 198,1 0-201,-6 0-87,4 0 0,-5 0 18,7 0 1,-5 0 250,0 0-168,1 0 0,3 0-102,0 0 0,-3 0 234,-1 0 44,0 0-172,5 0-391,-1 0 1,-4 0 48,1 0 291,-7 0-6,4 0-857,-6 0 545,0 0 1,-11 6 0,-3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684"/>
    </inkml:context>
    <inkml:brush xml:id="br0">
      <inkml:brushProperty name="width" value="0.05292" units="cm"/>
      <inkml:brushProperty name="height" value="0.05292" units="cm"/>
      <inkml:brushProperty name="color" value="#FF0000"/>
    </inkml:brush>
  </inkml:definitions>
  <inkml:trace contextRef="#ctx0" brushRef="#br0">13162 17797 8179,'-12'0'3473,"-1"-5"-1596,6 3-839,2-3-507,5 5 0,0 1-4310,0 3 3779,5 3 0,2 6 0,6-1 0</inkml:trace>
  <inkml:trace contextRef="#ctx0" brushRef="#br0" timeOffset="1">13100 17649 5908,'-7'-2'2584,"3"-2"-1660,-3 3-531,0-10 1,-1 8 652,0-5-661,5 5 0,-4-3 650,3 6-890,3 0 0,-6 0 110,3 0 0,1 6 68,-5 2 0,5 9-68,-1 3 0,2 4 24,2 1 0,0 3-93,0 1 1,2-4-182,2-4 0,1-6 85,4 2-185,7-4 1,-4-2-43,9-2 1,-3-4 115,-6-5 0,5-5 114,0-4 0,3-7-77,-3-5 0,3 1-256,-3-5 1,-5 3 41,-3-7 0,-7 7 176,3 1 1,-4 2 38,-1-2 1,-6 3 2,-2 6 1,-3 1-77,-1 2 1,-5 0 41,1 5 1,-6 0-163,1 4 1,2 5 104,-2 3 0,4-1-456,-3 1 0,6 1-246,2 3 0,5 1-501,7-1 1,0 0 689,0 1 0,1-1 584,3 1 0,9-1 0,6 0 0</inkml:trace>
  <inkml:trace contextRef="#ctx0" brushRef="#br0" timeOffset="2">13584 17723 11228,'5'11'-92,"4"-3"0,2 9 0,1-3 0</inkml:trace>
  <inkml:trace contextRef="#ctx0" brushRef="#br0" timeOffset="3">14030 17649 8193,'-8'-2'2094,"0"-2"-1363,5 3-124,-2-5-219,-1 6 1,5 6-255,-3 2 1,2 4 126,2 5 0,0-2 0,0 6 1,2-6-16,2 1 0,3-2-275,5-1 0,5-5 0,-1 0 1,6-5 150,-1 1 0,1-8-37,-1-4 1,1-3-87,-6-2 1,1-3 111,-5-1 0,1-1 14,-1 2 1,-5 2 213,-3-3-216,-3-2 0,-6 5-122,-3-2 0,-5 7-196,-3 5 1,-8 3-343,-5 1 1,-1 1-26,1 3 1,3 3-505,-3 6 0,8-1 607,5 1 0,7 3 459,5 1 0,3-1 0,1-3 0</inkml:trace>
  <inkml:trace contextRef="#ctx0" brushRef="#br0" timeOffset="4">14638 17611 8180,'-12'0'-746,"5"0"0,0 4 371,3 1 1,3 4 296,-3 0 1,2-1 482,2 4 0,0-6 587,0 6 0,4-2-652,0 2 1,6-1-111,-2-3 0,5-2-139,3-6 0,-1 0 133,6 0 0,-4 0-218,3 0 0,-3-1-5,4-4 1,-6-1 135,1-7 63,-2 1-119,-2-1 1,-5 1-20,-3 0 0,-2-1 10,-2 1 0,-2-1-227,-2 1 0,-3 4 78,-5-1 0,0 3-569,-1-3 1,1 0 164,-1 4 0,5 1-554,0 4 155,5-5 880,-2 3 0,10 8 0,2 8 0</inkml:trace>
  <inkml:trace contextRef="#ctx0" brushRef="#br0" timeOffset="5">15209 17587 8184,'-12'0'0,"5"0"0,0 0-1531,3 0 1204,2 0 726,-3 0 0,5 1 325,0 3-169,0 3 0,0 5-302,0 1 1,1-1-8,3 1 1,-1-1-152,5 0 0,1-1 174,3-2 1,0-2-243,1-3 1,-1-3-55,1 3 1,0-2-74,4-2 1,-3-2 173,2-2 1,-2-1-53,-2-4 0,1-2-119,-1 3 1,-5-3 67,-3-1 0,2-1 322,-2 1 1,0-1-150,-4 1 0,-1 4-107,-3-1 1,-3 3-230,-6-3 0,1 4-389,-1 5 0,-4 0-91,-4 0 1,2 1-416,-2 3 1,6 3 1086,-2 6 0,9-1 0,-3 0 0,4 1 0</inkml:trace>
  <inkml:trace contextRef="#ctx0" brushRef="#br0" timeOffset="6">15891 17326 9494,'-7'-7'2481,"2"-4"-668,5 10-939,0-5-586,0 6 0,0 3 926,0 5 1,0 3-524,0 14 0,0-1 423,0 9 0,0 5-400,0 8 0,0 1-120,0-2 0,0 3-403,0-2 1,4 1-347,0-2 0,4-1-2808,-3-3 1,4-2 2962,-1 2 0,3 4 0,2-1 0</inkml:trace>
  <inkml:trace contextRef="#ctx0" brushRef="#br0" timeOffset="7">12368 16867 8111,'-18'-30'486,"6"5"1,1 6-281,7 6-164,0 6 1,4 1 6,0 1 0,1 4 14,3-3 157,3 8 1,7 3 281,2 5 1,9 2-68,8 3-600,14 2 87,-1 0 1,16 5 155,0-4 1,-29-8-1,2 0-846,4 1 1,1-1 708,0-2 0,1-1 1,5 2-1,1 0-137,0-2 0,1-2 1,2 0-1,0-1-198,4-1 0,0-2 0,-1-2 0,1 0 330,4-1 0,0 0 1,-2-2-1,0-2-6,-2-1 1,-1-2-1,6-4 1,1 0 34,-2-1 0,0-1 0,3-3 0,-1-1-83,-4 0 0,0 1 0,0-2 1,-1 0 40,-5-1 1,0 1-1,0-1 1,0-1-56,-4 0 1,-1-1 101,-2-1 0,0 0 0,-3-3 1,-2 0-113,-2 0 0,-1 0 103,-1 4 1,-1-2 0,-3-2 0,-1-2-62,-1 2 0,-2 0 0,1-3 0,-2 0 22,17-26 1,-6-5 195,-7 1 0,-10-3-61,-7-1 0,-5 0-115,-7 0 0,-11 4 39,-5 0 0,-19 6 40,13 25 1,-1 0 0,-4 2-1,-1 1 347,-5 0 1,-1 2-1,-3-1 1,-1 1-128,-5 2 0,-1 3 1,-9-3-1,-3 2-393,-5 5 1,-2 2 0,-1-3 0,0 1 212,-2 4 1,-1 2 0,20 1 0,-2 1 0,1 1 135,-2 0 0,1 2 0,-1-1 0,-5 1 0,0 0 0,1 1-71,1 0 0,1 1 0,0 1 0,-2 0 0,0 2 1,0 0 26,2 0 0,-1 1 1,1 1-1,1 0 1,0 1-1,0 1 13,2 1 1,1 0 0,0 1-1,1 1 1,0 0 0,1 2 123,-21 5 1,1 3 0,4 1 0,2 2-189,3 3 1,2 2 0,2 1-1,3 2-105,3 1 0,3 2 0,0 5 1,4 1-816,3 0 0,3 3 1,7 2-1,3 3 212,4 5 0,3 2 606,7 3 0,2 2 0,1 5 0,2 0 0,6 1 0,2 0 0</inkml:trace>
  <inkml:trace contextRef="#ctx0" brushRef="#br0" timeOffset="8">12753 18231 8014,'-13'0'0,"1"0"0,0-4 0,-1-1 0,1-2 0,3 4 0,1-1 2025,5 3-898,-2 1-224,5 0 99,0 0 0,5 0-698,4 0 0,3 0-1,5 0 1,2 0-124,6 0 0,5 0-82,3 0 0,7 1 76,1 3 0,10 2-127,-1 2 0,8 2-113,0-6 1,8 4 151,-31-6 0,0 0 0,6 0 0,1 0-286,1-1 1,1-2 0,1 1 0,1 0 229,-1 0 1,1 0-1,0 0 1,2 0-63,1 0 0,1 0 0,-1 0 0,1-1 68,0-1 0,-1 0 0,0 1 0,0 0 25,-1-1 0,-1 0 0,2 1 0,0 1-22,-1 0 1,-1 0-1,1 0 1,1 0 98,-2 0 0,1 0 0,-1 2 1,0 1-47,-2 1 0,1 1 0,-2-2 0,1 1-32,3 0 0,-1 0 0,-2-2 0,0 0 1,0 2 0,1 0 0,-4-2 0,0 0-37,0 3 1,-1-1-1,-5-3 1,1 0-247,0 1 1,0 0 0,29 1 382,0 1 0,-10-2 161,-3 2 0,-10-3-203,2-1 0,0 0-62,-4 0 1,-1 0 432,-7 0 1,-3 0-295,-5 0 1,0 0 396,0 0 1,-5 0-485,1 0 0,-6 0 369,2 0-661,-3 0-421,-2 0-361,-5 0 424,-2 0-3827,-5 0 4368,-5-5 0,-19 3 0,-9-3 0</inkml:trace>
  <inkml:trace contextRef="#ctx0" brushRef="#br0" timeOffset="9">12567 18331 7898,'-7'-7'2020,"1"0"-1479,6 3-311,0 2 0,0-5 674,0 3-457,0 3 0,2-9-29,2 6 0,4-4-164,9 4 0,2-4-24,6 3 0,6-4 258,7 0 1,6 3-19,9-3 1,4 7-302,5-3 0,6 4 0,2 1 1,-31 0 0,0 0-302,2 0 0,1 0 0,6 0 0,1 0 284,2 0 1,1 0 0,1 0 0,0 1-14,3 1 0,0 1 0,1-3 0,2 1-391,4 1 1,2 0 0,-2-1 0,1-1 433,2 1 0,0-2 0,-2 1 0,0 0-10,2 0 1,0 0 0,-3 0-1,0 0-64,-1 0 0,0 0 1,-1 0-1,1 0 99,-4 0 1,-1 0-1,-1 0 1,-1 0-292,-3 0 1,-1 0 0,-1 0 0,1 0 209,-2 0 0,1 0 0,-3 1 0,0 0-45,-2 1 0,1 0 0,-5 0 0,0 1-108,-1 1 1,-1 1-1,-2 0 1,0 1 79,-1-2 0,-1 0 0,27 2 270,-9-2 0,-6 1-424,-1-1 0,-8 2 97,-1-2 0,-6-3 733,-11 3 1,-2-2-729,-5-2 417,-1 0-1707,-5 0-321,-1 0-149,-23 0 1,-5-2 1758,-19-2 0,-14-3 0,-9-5 0</inkml:trace>
  <inkml:trace contextRef="#ctx0" brushRef="#br0" timeOffset="10">12728 18591 7966,'0'-12'2309,"-6"5"-2508,5-4 559,-4 9-44,5-3 0,1 5 277,3 0 0,3 0-185,5 0 0,12-1 67,5-4 0,7 4-190,5-3 1,4-2-63,9 2 1,3-4-256,5 4 1,-28-1-1,2 0 143,3 1 1,1 0 0,3-1 0,2-1-335,6 0 0,1-1 0,1 1 0,2 0 348,2 0 1,1 0 0,4-1 0,0 1 72,4 0 1,1 0 0,-20 2 0,0 0-1,1-1-280,1 1 1,1 0 0,0 0-1,-3 0 1,0 0 0,1 0 253,-1-1 1,0 1 0,-1 0 0,21 0 0,0 1-38,-3 1 1,0 0 0,-2 1 0,0 1-239,1 0 1,-2 0 0,-6 0-1,-1 0 228,-4 0 1,-1 0 0,-5 0 0,-1 0-40,1 0 0,-1 0 1,-4 0-1,-1 1 45,0 1 1,-1 0 0,32 1 467,-7 5 1,-10-5-563,-2 1 1,-9 2 99,0-2 0,-4 0 760,-3-4 0,0 0-717,-5 0 1,-4 0 489,-5 0 1,-4 0-582,0 0 0,-2 0 376,-2 0 1,-3-4-766,-1 0-470,-5 0-5518,2-2 6288,-5-1 0,-11-5 0,-3-1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695"/>
    </inkml:context>
    <inkml:brush xml:id="br0">
      <inkml:brushProperty name="width" value="0.05292" units="cm"/>
      <inkml:brushProperty name="height" value="0.05292" units="cm"/>
      <inkml:brushProperty name="color" value="#FF0000"/>
    </inkml:brush>
  </inkml:definitions>
  <inkml:trace contextRef="#ctx0" brushRef="#br0">10321 10133 6576,'0'-7'-562,"0"1"2331,0 1-493,0 3-570,0-3-274,0 5-332,0 5 0,0 2-152,0 6 0,-4-5 311,0 0-105,0-5-36,4 3-276,0-6-447,0 0 456,0-6 0,5-1-112,4-5 1,-2 1 122,1 2 1,-4 0 11,4 5 231,-5-6-184,2 9 577,-5-5-341,0 6 1,0 1-89,0 4 105,0 2 1,-1 5 795,-3 0-705,3 1-131,-5-1 1,6-4-489,0 1 163,0-7-170,0 4 230,0-6 0,1-1 70,4-4 0,-3-1 9,7-7 0,-7 5 139,3 0 1,-4-1 112,-1-3 0,0 4-5,0-1 630,0 7-280,0-4-654,0 6 128,0 0 1,-6 10-20,-2 2 0,-3 9 0,-1-2 0</inkml:trace>
  <inkml:trace contextRef="#ctx0" brushRef="#br0" timeOffset="1">14427 10108 8105,'0'-8'138,"0"-1"395,0 7 108,0-9-166,0 9 286,0-9-211,0 10-75,0-5 58,0 6-392,0 0-142,-5 6-67,-2 1 0,-4 5 1,3 1-251,2-7 15,1 5-105,3-9-59,-3 3 205,5-5 756,0 0-558,0-5 20,0 3 164,0-3 924,0-1-231,0 5-399,0-4-529,0 5 189,-6 5 0,-1 2 63,-5 5 1,4-1-16,-1-2 1,3 2 8,-3-3 0,2-1 43,3 1 1,3-4 175,-3 4 182,-3-5-151,6 3-322,-5-6 195,6 0 339,0 0-593,6 0 0,6-6 0,7-1 0</inkml:trace>
  <inkml:trace contextRef="#ctx0" brushRef="#br0" timeOffset="2">19365 10120 8106,'0'-7'0,"0"-4"0,-6 10 0,4-6-701,-7 3 588,6 3 251,-8-5 0,9 6 303,-7 0-137,7-5 235,-4 3-233,1-3 205,3 5-144,-3 0-147,5 0 0,-2 0-142,-2 0 0,1 1 115,-5 3 1,1 3-145,-1 6 1,-3-1 91,3 0 1,1 1 19,-1-1 0,3-1 121,-3-3-368,5 3 120,-8-9 105,10 9-23,-4-10-24,5 5 0,1-12-127,3-2 1,3-3 80,5-1 1,-3-2 115,-1-3 0,-4 5-19,4-1-398,-5 1-421,3 11 1,-13 2 675,-6 11 0,-16 12 0,-9 8 0</inkml:trace>
  <inkml:trace contextRef="#ctx0" brushRef="#br0" timeOffset="3">10011 10678 7960,'0'-17'0,"0"7"192,0-3-169,0 9 718,0-1-308,0 5-234,0 0 1,0 5-81,0 4 1,0 3 624,0 5 0,-1 6-221,-3 6 1,2 1-555,-2-1 1,-1-3-180,0 3 1,1-7-130,4-1 0,0-4-464,0 3 1,0-5 444,0 2 1,0-7-39,0-2 38,0 0 358,0-1 0,6-2 0,1-5 0</inkml:trace>
  <inkml:trace contextRef="#ctx0" brushRef="#br0" timeOffset="4">10172 10654 7960,'13'0'897,"-5"1"-638,0 3 1,-4 2 216,5 2-254,-6 3 1,2-4 250,-5 5-511,0 1 1,4-1 95,0 0 1,0 1-1896,-4-1 1837,6 1 0,1-1 0,5 0 0</inkml:trace>
  <inkml:trace contextRef="#ctx0" brushRef="#br0" timeOffset="5">10210 10728 7394,'0'-7'771,"0"2"657,0 5-398,0 0 0,0 5-756,0 3 1,0 5-50,0 3 0,0 2-179,0 3 1,0 2 109,0-2 0,0-2-409,0 2 0,0-4-589,0 3 1,0-5 496,0 2 1,0-3-576,0-2 0,0-4 395,0 1 0,0-5 525,0 4 0,0-5 0,0 2 0</inkml:trace>
  <inkml:trace contextRef="#ctx0" brushRef="#br0" timeOffset="6">10396 10778 9532,'0'-7'1025,"0"1"-1008,0 6-287,5-5 149,2 3 67,6-3 1,-5 3-1750,0-2 1803,0 3 0,5 1 0,-1 7 0</inkml:trace>
  <inkml:trace contextRef="#ctx0" brushRef="#br0" timeOffset="7">10445 11001 8004,'0'7'592,"0"-2"-600,0-5 1,2 0 56,2 0 1,3-1-16,5-3 0,1 1-34,-1-5 0,0-6 0,1-5 0</inkml:trace>
  <inkml:trace contextRef="#ctx0" brushRef="#br0" timeOffset="8">10656 10666 8018,'7'-5'2555,"-1"3"-2098,-6-3 700,0 5-736,5 0 0,-3 5-800,2 3 1,-3 3 2,-1 2 0,0 3-316,0 1 1,-4-1 78,0-3 1,0-1-91,4 1 316,0-1 174,5 0 1,-2-1 144,5-2 0,0-2-104,5-3 0,-5-3 546,0 3 1,1 2 260,3-2 0,-4 1-325,1 0 1,-3-3 69,3 7 1,0-5-91,-4 4 0,-1 0-176,-4 5 1,0 3 81,0 1 0,-6 1-296,-2-2 0,-3-2 93,-2 3 0,2-4-488,3 0 0,-1-1-28,4 0 0,0-3-1035,1-1 375,2-5 1183,-3 2 0,10 1 0,2 1 0</inkml:trace>
  <inkml:trace contextRef="#ctx0" brushRef="#br0" timeOffset="9">11016 10778 8018,'5'12'74,"4"0"0,-2-3 918,1-1 1,-4-1-309,4 1 1,-1-1-190,1-3 1,4-2-105,-4 2 0,3-3 94,1-1-24,1 0 1,-1-5-79,0-4 0,-3-2 74,-1-1 1,-5-1-100,1 1 0,-3 0-275,-1-1 0,-5 2-424,-4 3 0,-3-2 304,-4 6 0,-2 0-3574,-3 4 3611,-3 6 0,11 6 0,-5 7 0</inkml:trace>
  <inkml:trace contextRef="#ctx0" brushRef="#br0" timeOffset="10">14316 10492 7971,'-6'-12'1312,"5"0"-321,-5 5-719,6 1 1,-4 13 116,0 5 0,0 6-114,4 7 0,-4 1-51,0 3 0,-2 2-1,2 2 1,3 1-971,-3-5 0,2 1 506,2-1 1,0-7-883,0 3 1,6-8 89,2-1 1033,3-2 0,1-7 0,1-2 0</inkml:trace>
  <inkml:trace contextRef="#ctx0" brushRef="#br0" timeOffset="11">14576 10554 8018,'2'-6'-107,"2"1"0,-1 0 588,5 1 1,-4 0-93,4 4 1,-4 0 362,5 0-137,-1 0-507,4 5 0,-5 3 80,-3 9 1,-2-2-108,-2 6 0,-2-1-149,-2 5 1,-3 0 182,-5 0 0,0-5 0,-1 1 0,5-6 22,0 2 1,5-3-293,-1-2 1,2-4 95,2 1 1,2-7 126,2 2 1,4-2-175,9-2 0,-1-3-710,9-5 1,-3 0 815,7-9 0,3-8 0,-1-1 0</inkml:trace>
  <inkml:trace contextRef="#ctx0" brushRef="#br0" timeOffset="12">14924 10604 8070,'0'-7'1667,"0"2"-1643,0 5 127,0 0-913,5 0 1,-2 0 81,5 0 680,-5 0 0,14 0 0,-4 0 0</inkml:trace>
  <inkml:trace contextRef="#ctx0" brushRef="#br0" timeOffset="13">14936 10703 8070,'0'7'-314,"0"-1"0,0-5 1185,0 3-468,0-2-430,0 3 0,1-5-480,4 0 0,-3 0 18,7 0 489,-1 0 0,4 0 0,1 0 0</inkml:trace>
  <inkml:trace contextRef="#ctx0" brushRef="#br0" timeOffset="14">15147 10654 8070,'0'7'1325,"0"4"-478,0-10 53,5 10-578,-3-4 1,9 0-300,-3-3 1,-1-3 84,1-1 0,1 0-155,3 0 1,0-4 94,1 0 0,-5-4 306,0 4-293,-5-6 0,4 4-941,-3-2 666,-2-3 1,3 8 162,-5-5 0,-5 5-148,-4-1 1,2 3 121,-1 1 0,4-4 41,-4 0 36,5-1-2190,-3 5 1122,6 0 1068,0 0 0,11-5 0,3-2 0</inkml:trace>
  <inkml:trace contextRef="#ctx0" brushRef="#br0" timeOffset="15">15395 10579 8070,'7'6'0,"0"-4"272,-3 7 0,-3-1-39,4 4 1,-3-1 29,2-2 0,-2 2 631,2-3-532,3 3 0,0 0-228,5-3 0,1 2 56,-1-6 1,2 0-187,2-4 1,-2 0 120,3 0 1,-4-5-54,0-4 0,-2 3 218,-3-3 0,2 1-118,-6-4 1,0 3 28,-4 1 0,0 0-43,0-5 1,-6 2-91,-2 3 1,-3-2 123,-1 6 0,-2 0 23,-3 4 0,4 0-215,-4 0 0,-2 6 0,0 1 0</inkml:trace>
  <inkml:trace contextRef="#ctx0" brushRef="#br0" timeOffset="16">19204 10505 8001,'6'-6'-1417,"0"5"2190,-12-5 2172,5 6-2028,-4 0-1030,5 11 0,0 3 175,0 11 1,0 5-1474,0 3 1,0 2 1410,0-2 0,11 3 0,2-5 0</inkml:trace>
  <inkml:trace contextRef="#ctx0" brushRef="#br0" timeOffset="17">19687 10530 8010,'7'0'924,"-1"-6"-626,-6 5-102,0-5 1,0 8 252,0 2 1,0 4-98,0 9 0,0 2-178,0 6 1,0 1 52,0 3 1,0-3-1,0 3 1,1-3-471,3-1 1,-2 0 220,2-1 0,-3-4-259,-1-4 1,2-3 111,2-5-44,-3 3 1,5-8-98,-6 5 148,0-5 178,0 2 99,0-5 1,0-5-280,0-4 1,-5-3 95,1-4 1,0-4 110,4-5 0,0-1-66,0-3 1,0 2 224,0-6 0,0 4-71,0-4 0,2 5-115,2-1 0,-2 7 316,7 1 1,-2 6-36,1-1 1,3 2 25,-3 2 0,2 3-120,-2 1 0,3 5-170,-3-1 1,-1 3 329,2 1-127,-1 0-91,4 5 1,-5 6-9,-3 6 0,-2 4-12,-2-5 0,-2 6-24,-2-1 0,1-3-773,-5-2 0,1 2 50,-1-1-1179,-3-1 805,4-3 415,0-1 297,2-5 0,6-2 284,3-5 0,3 0 0,5 0 0</inkml:trace>
  <inkml:trace contextRef="#ctx0" brushRef="#br0" timeOffset="18">20010 10517 8010,'8'0'-206,"0"0"589,-5 0 0,3 6 477,-6 2 0,4 3-348,0 1 0,0 1-228,-4-1 1,0 5 227,0-1-483,0 1 0,0-5 294,0 1-735,0-6 400,6 4-345,-5-10 1,6 4 65,-3-5 0,-1-1 116,5-3 1,-4-3 109,4-5 1,-3-1-34,3 1 1,0-1 178,5 1 1,-5-3-81,0 2 1,-4-2 210,4 7 0,-5 1 119,1-1-149,3 5 1,-4-2-64,5 5 0,-4 1-37,5 3 0,-5 3 228,4 5 1,-4-3-35,4-1 0,-3-1-120,3 1 0,-4 2-7,4-6 0,1 0 54,3-4 0,0 0-191,1 0 0,3-1-704,1-4 0,-1-1 529,-3-7 1,-1 1 144,1-1 1,-5 2 1017,0 3-699,-5-3 1,4 10 724,-3-3-316,-3 2 27,5 2 1,-2 11-994,0 6 1,0 5-1020,-4 3 0,0 1 1275,0 3 0,6 2 0,1 7 0</inkml:trace>
  <inkml:trace contextRef="#ctx0" brushRef="#br0" timeOffset="19">3548 14486 8328,'0'-12'8,"5"-1"0,2 1 1</inkml:trace>
  <inkml:trace contextRef="#ctx0" brushRef="#br0" timeOffset="20">3424 14399 8313,'-19'0'0,"2"6"0,9 2 0,2 4-19,6 5 1,0-2-101,0 6 1,6-1 547,2 5 1,7 0-182,2 0 0,1 0 243,-2-1 0,2-3-121,3 0 0,2-2-93,-2 2 1,6-3-39,2-6 0,6 0 190,-2 1 1,10-6-313,6-3 1,2-4-7,7-4 0,0-9 139,4-7 1,2-5-338,-31 11 1,0-1 0,-1-3 0,-1-1-79,2-4 0,0 0 1,-1 1-1,0-1 107,-1-2 1,0 0-1,-3 1 1,0 0 38,0-5 0,-2 0 1,-3 2-1,-1 0-305,0-1 1,-2-2 0,12-32 124,-19 30 1,-2-2-1,7-32 281,-9 4 1,-4 1-109,-5 4 0,-11 1 495,-6 7 1,-11 6-195,-10 6 0,-6 2 85,-10 11 1,-8 3-227,28 16 0,-2 2 0,-2 0 1,-1 2-229,0 2 0,-1 2 1,-2 2-1,0 2 82,1 2 1,0 3 0,-2 3 0,0 3-183,-1-1 1,1 3 0,0 5 0,1 1-544,0 0 0,1 2 0,-1 4 1,1 2 227,3 2 1,2 2-1,1 3 1,2 1 508,4 5 0,1 1 0,0 0 0,0 2 0,-2 5 0,-2 2 0,0 0 0</inkml:trace>
  <inkml:trace contextRef="#ctx0" brushRef="#br0" timeOffset="21">19514 14275 8066,'0'-12'66,"0"-1"0,0 5 138,0 0 0,0 4 141,0-5-115,0 7-462,5-9 223,-3 9 786,9-3-272,-5-1-117,7-1 1,6-1-13,6 0 0,5 4 185,8-5-328,4 7-981,2-4 981,11 6-21,2 6 21,0 0 0,3 12-1559,-3 2 1399,5 10 161,0-4 57,0 5-322,-6-1 0,5-4 194,-10 10-342,-1-16 0,-4 12 249,-4-11 28,-1 5-702,-4-7 554,-5 1 1,-2 2 435,-5-6 0,-6-1-518,-2-6 1,-3 0 336,-2-5-964,-5 1 10,4 0-155,-10-4 1,-2 5 1063,-11-6 0,-12-6 1,-7 0-1</inkml:trace>
  <inkml:trace contextRef="#ctx0" brushRef="#br0" timeOffset="22">19439 14288 8034,'-12'0'0,"1"1"253,3 3 1,2 4 0,6 9-186,0 2 0,-4 6 211,0 0 0,0 1 162,4 3-254,0 3 1,0 1-722,0 0 0,0-6 254,0 2 0,1-4-121,3-4 1,-1 1 155,5-6 1,-4 1 244,5-5 0,-7 1 0,4-1 0</inkml:trace>
  <inkml:trace contextRef="#ctx0" brushRef="#br0" timeOffset="23">19377 14350 8034,'6'-20'0,"-4"-2"1149,7 6 0,-1-2-286,4 1 1,6 2-62,3-6 1,2 6-124,2-1 1,7-2-236,5 1 0,6-5-450,7 1 1,3 2-756,1-1 991,5 4-550,-2 4 0,5 1 1,0 4-1</inkml:trace>
  <inkml:trace contextRef="#ctx0" brushRef="#br0" timeOffset="24">21523 14449 8089,'-12'-2'0,"0"-2"0,5 3 0,-3 1 0,6 8 0,-6 9 2041,9 7-623,-10 14-1478,4 6 522,-6 5-1279,1 6 863,0-4 0,5 5-108,3-7 1,2-3-224,2-1-715,0-10 590,6 6 68,-5-15 419,16 4-735,-9-10 1,10-2-181,-6-6 0,5-1 301,-1-3 537,6-2 0,-8-12 0,4-1 0</inkml:trace>
  <inkml:trace contextRef="#ctx0" brushRef="#br0" timeOffset="25">21585 14436 8057,'0'-18'0,"-4"5"1881,0-4-1289,0 3 0,4 2-75,0 0 0,5 5-83,4 2 0,2 0 2,1 1 0,6-2-289,3 2 0,2 3 85,2-3 1,0 2-284,0 2 1,-2 6 118,-2 2 1,-3 4-444,-6 5 0,-1-2 262,-3 6 1,-2 1-457,-6 7 1,-7-2 270,-5 6 0,-8 1 11,-9 3 0,2 0-46,-6 0 0,5-5 128,-1-3 1,0-4 358,4-5 0,-1-2-73,10-5 800,-1-1-539,5-5-237,5-2 360,1-5-116,6 0 0,11 0 82,6 0 1,6-1-121,6-3 1,8 1-105,9-5 1,-2 0 227,2-5 1,-2 6 72,1 3-902,3 3 655,-15 1-28,9 0-45,-21 5 1,5 6 58,-14 6 0,-2 9 101,-10-1-116,0 2-29,-6-2 1,-3 4 687,-12 0-367,0 6-241,-15-9 0,5 4-698,-7-5 1,-3 0 193,0-1-734,-6-4 110,3-2 0,-6-6 507,1 0 1,-1 1 337,0-1 0,5-1 0,-1-2 0,-1-5 0,-1-3 0,-1-1 0</inkml:trace>
  <inkml:trace contextRef="#ctx0" brushRef="#br0" timeOffset="26">22565 14523 7520,'-7'-8'-373,"3"0"685,-3 5 0,6-4 403,-3 3 0,1 2 427,-1-2-832,3 3 1,-6 1-285,3 0 1,1 1 107,-5 3 1,-1 3-89,-3 6 1,0 5 64,-1 2 0,1 9 108,-1 4 1,1 3-50,0 1 0,5 1-25,2-1 1,4 0 96,1 0 0,0-1-90,0-3 1,0 2 139,0-7 1,1 6-59,4-5 0,2-5-26,5-3 1,4-4 159,1 3 0,1-5-76,-2 2 0,4-7 56,5-2 0,-1-1-111,1 1 0,-1-3 245,-4-5 0,2 0-113,-5 0 1,-1 0 141,-3 0 280,-1 0 391,1 0-531,-6 0-139,4 0-3460,-10 0 1810,4 0 1138,-5 0 0,-11 0 0,-2 0 0</inkml:trace>
  <inkml:trace contextRef="#ctx0" brushRef="#br0" timeOffset="27">23024 14647 8178,'0'-7'439,"0"2"-206,0 5 7,0 0-220,0 5 0,0 8 734,0 7 0,0 9-238,0 4 1,0 2-251,0-2 1,0 1-23,0-5 1,0 4-177,0-4 0,0-4 120,0-4-193,0-6 0,0 3 397,0-6 70,6-5-374,-5-1-171,5-6-131,-6 0 0,0-2 111,0-2 1,4-4-248,0-9 1,6-6 142,-2-6 0,3-5 20,1 0 1,1-6 251,-1-1 0,1 4-107,-1 4 0,0 5 433,1-1 0,-2 7-193,-3 2 0,2 9 325,-6-2 0,4 8 115,-4-4-332,0 7 1,2-4-88,2 6 1,-1 6 51,1 2 0,5 4 189,3 5 1,1 2-144,-5 6 1,-1 0 65,-2 0 0,0-1-62,-5 1 1,5-3 42,-5 3 1,4-7-151,-4 7 0,2-7-85,-2 2 0,-3-4 22,3 0 0,-2-2-42,-2-2 1,0-4-221,0 1 0,0-5 72,0 4 1,0-4-1606,0 5 1263,0-7 0,0 5 145,0-3 0,-2-2 103,-2 2 1,3-1 132,-3 1 0,2-3 0,2 5 0</inkml:trace>
  <inkml:trace contextRef="#ctx0" brushRef="#br0" timeOffset="28">24004 15106 10993,'-8'12'1753,"0"1"1,-5 5-1457,-3 2 1,-6 8-188,1 1 1,-5 7-111,-7 1 0,0 6 0,-10 6 0</inkml:trace>
  <inkml:trace contextRef="#ctx0" brushRef="#br0" timeOffset="29">24563 14734 8299,'0'-12'858,"0"-1"0,0 5-316,0 0-4,0 5-382,0-3 1,0 9 114,0 5 0,0 9 470,0 16 1,0 7-213,0 14 0,-6 9-395,2-26 1,0 1 0,-1-1 0,-1 0 27,0 2 0,-1 0 0,1 1 1,0-1-45,0-2 0,0 0 1,-1 2-1,1-2 133,-6 29 0,4-5-1,-1-7 0,7-9-472,-3-3 0,0-9 217,1-4-421,0-9 392,4-2 384,0-11 1,0-3-772,0-8 1,0-8 465,0-9 1,-2-8-57,-2-4 1,3-6 70,-3-6 1,2-2-328,2-11 0,0-4-424,0-4 1,0-4 8,0 4 1,0-1 471,0 5 0,2 6 287,2 2 1,-2 9-269,7 3 0,-5 8 50,4 1 0,0 9 853,5 0 1,-1 7-330,1 1 1,-1 3 35,0 5 1,5-2-113,0 6 0,5 0 273,-2 4 1,4 1-296,0 3 1,0 3-41,-3 6 0,1 5 23,-6 2 0,1 4-71,-5 1 0,-5 1-9,-3 3 1,-2-3 27,-2 3 0,-2 1-4,-2-1 1,-8 0-85,-9-4 0,-7 0-859,-1-1 0,0 0 466,5-3 1,-4-4 194,3-4 1,3-2-1809,10-3 1,4-2-139,-1-6 564,7 0 1,-4-3 188,6-5 1263,0-6 0,6-16 0,0-2 0</inkml:trace>
  <inkml:trace contextRef="#ctx0" brushRef="#br0" timeOffset="30">24910 14412 8379,'18'0'-10,"-2"-5"7,9 1 1,-1 6 1492,9 6 1,-4 4-327,4 5 1,-4 2 389,4 6 1,-10 5-759,2 3 0,-13 5-160,1 3 1,-10 3-224,-3 6 1,-13 5-1603,-12 3 1,8-25 0,-4 1 971,-5 3 1,-2 1 0,-3 0 0,-1 1 216,-7 4 0,-1 1 0,-3 0 0,-1 1 0,-3 5 0,1-1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726"/>
    </inkml:context>
    <inkml:brush xml:id="br0">
      <inkml:brushProperty name="width" value="0.05292" units="cm"/>
      <inkml:brushProperty name="height" value="0.05292" units="cm"/>
      <inkml:brushProperty name="color" value="#FF0000"/>
    </inkml:brush>
  </inkml:definitions>
  <inkml:trace contextRef="#ctx0" brushRef="#br0">30368 3076 6658,'0'-7'599,"0"1"1,-1 6-195,-3 0-262,2 0 1,-4 0 151,1 0-103,4 0 13,-10 0-47,4 0 0,-4 2-17,3 2 0,-2-1-126,6 5 43,-6 0 1,5 5-134,-3-1 1,1 0 18,3 1 1,2-1 79,-2 1 0,1-1 33,-1 0 0,3 1-6,-3-1 1,2 1 0,2-1 0,0 0-16,0 1 0,0-1-77,0 1 88,0-1 1,0 0-98,0 1 0,2-2 83,2-3 1,-1 2-6,5-6 1,-1 6-38,1-2 1,3 1-1,-3 0 0,3 0-16,2-4 1,-1 3 35,1-4 1,3 4-15,1-4 0,1 2 13,-2-2 1,-2-3-63,2 3 0,0-2 46,0-2 1,-2 4-3,2 0 1,-2 0 6,-1-4 0,3 0 0,1 0 1,-1-1 0,-3-3 0,-1 2-5,0-2 1,5-1 57,0 1 0,-1-5-52,-4 5 0,1-4 113,-1 4 0,1-6-39,-1 2 1,-4 1 7,1-1 0,-1-1 5,4-3 0,-3 4 10,-1-1 1,-1 1-13,1-4 1,2-1-23,-6 1 0,0 0 126,-4-1 0,1 2-108,3 3 1,-2-3 110,2 3 0,-3 1-63,-1-2 1,-1 5-34,-3-4 0,2 4-11,-2-4 0,2 1 113,-3-1-189,4-4 1,-9 6 86,6-7 0,-4 5-52,4 0 0,-2 4 30,2-5 0,1 5 115,-5-4 0,4 1 0,-4-1 0,4 1-31,-5 3 1,1 1-81,-4-5 0,-1 5 53,1-1 1,-5 2-25,1 2 1,-1 0 13,5 0 0,-5 0-188,1 0 1,-6 0 48,1 0 1,2 5 96,-2-1 0,2 4-751,-2-4 0,-1 2-2332,6-2 3003,-7-3 0,-7 5 0,-8-6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727"/>
    </inkml:context>
    <inkml:brush xml:id="br0">
      <inkml:brushProperty name="width" value="0.05292" units="cm"/>
      <inkml:brushProperty name="height" value="0.05292" units="cm"/>
      <inkml:brushProperty name="color" value="#FF0000"/>
    </inkml:brush>
  </inkml:definitions>
  <inkml:trace contextRef="#ctx0" brushRef="#br0">8820 9661 8179,'-12'-5'-167,"-1"2"0,1-4 704,0 2 1,3 1 256,1 4-434,0 5 1,-3 2-275,2 5 1,4 2 122,5 3 0,0-3-144,0 2 0,0 2 68,0-1 1,1 3-186,3-3 0,2-1 141,2-3 1,3-1-151,-2 0 1,-3-3 20,3-1 0,-1-5 84,4 1 0,1-3 86,-1-1 1,5-5-71,-1-4 0,1-7 106,-5-5 0,5 2-102,-1-2 1,1 1 135,-5-5 1,-5 0-63,-3 0 1,-2 0 37,-2 1 1,0 3-51,0 0 1,-4 10 8,-1-1 0,-8 4-325,0-1 0,-3 4 108,-1 5 0,2 5 169,-6 4 1,6 2-29,-1 1 0,2 0-1718,1 1 0,2-1 767,3 1 1,4-1 891,8 0 0,3 6 0,5 2 0</inkml:trace>
  <inkml:trace contextRef="#ctx0" brushRef="#br0" timeOffset="1">9738 9649 10543,'0'12'422,"0"1"-359,0-1 0,0 2 180,0 3 1,0-6-340,0 5 0,2-9 98,2 5 1,-2-2-86,7 2 1,-1-5 119,4-3 0,-3 2-86,-1-2 0,0 0 122,5-4 1,3-4-27,1 0 1,-1-6-13,-3 2 0,-2-3 9,-3-1 1,2-1 400,-6 1 1,4-5-117,-4 1 1,0-5 4,-4 5 1,-1 0-110,-3 8 0,0-3-294,-9 3 1,4 2 50,-8 2 1,-1 3-136,2 1 1,-5 1-889,4 3 1,1-1 555,3 5 1,5-4-2076,0 5 2560,5-1 0,3 4 0,7 1 0</inkml:trace>
  <inkml:trace contextRef="#ctx0" brushRef="#br0" timeOffset="2">10706 9649 12321,'0'-7'3116,"0"2"-2634,0 16 1,-4-2-134,0 12 1,-2 1-513,2 7 1,3-1 202,-4 5 1,4-2-3641,1 2 3600,11 3 0,-3-4 0,10 5 0</inkml:trace>
  <inkml:trace contextRef="#ctx0" brushRef="#br0" timeOffset="3">11475 9736 8190,'-7'0'-80,"2"0"1,3 0 0,-1 1 560,-1 3 0,0 3 146,4 6 0,0-1-212,0 0 1,0 5-118,0 0 1,2 3-85,2-3 1,-2-1-192,7-3 0,-1-1-1,4 0 1,1-5 125,-1-3 1,5-2-99,-1-2 0,5-6 142,-5-2 0,2-3-65,-1-1 0,-7-6-28,2-3 1,-4 2-130,1-2 0,-4 2 123,-5-2 0,0-1-174,0 6 1,-5-5-346,-4 4 1,-3 5 250,-5 4 1,2 5-754,-6-1 1,5 2 453,-5 2 0,7 6-814,2 2 1288,0 9 0,10 2 0,-3 6 0</inkml:trace>
  <inkml:trace contextRef="#ctx0" brushRef="#br0" timeOffset="4">12616 9575 8230,'-7'-2'-208,"3"-2"1751,3 3-515,1-5-758,0 6 0,0 6 576,0 2 0,0 3-206,0 1 1,4 6-479,0 3 1,0 4 33,-4 4 0,-1 2-1699,-3 7 0,2-1 1503,-2 0 0,3 6 0,1 1 0</inkml:trace>
  <inkml:trace contextRef="#ctx0" brushRef="#br0" timeOffset="5">13237 9699 8358,'-13'0'208,"1"0"1,5 1 4,3 3-117,-3 3 1,4 5-1,-4 1 597,2-1 1,1 2-227,4 3 0,0-4-331,0 4 1,0-3 75,0-2 0,5 0 41,3 1 0,3-6-94,2-3 1,1-3-235,2-1 0,-1 0 112,6 0 1,-5-5 136,5-4 1,-6-2-161,2-1 0,-5-2 72,-4-2 1,2 2-115,-6-3 1,0-2 100,-4-2 0,0 2-102,0-2 0,-5 6 77,-3-1 0,-3 3-288,-2 5 1,-5 3 84,-2 5 0,-4 1 160,-1 3 0,2 3-1476,2 5 1,3 6 1470,6 3 0,5 2 0,2 2 0</inkml:trace>
  <inkml:trace contextRef="#ctx0" brushRef="#br0" timeOffset="6">14328 9599 9138,'0'-6'2288,"0"0"-1805,0 17 1,0 3-171,0 11 1,0 5-559,0 3 0,-1 4 171,-3 5 74,2 2 0,-3 5 0,5 1 0</inkml:trace>
  <inkml:trace contextRef="#ctx0" brushRef="#br0" timeOffset="7">15011 9761 8696,'-13'0'583,"5"0"-324,0 0 1,3 0-1,-3 0 1,4 5 151,-4 3 0,4-1-152,-5 2 1,7-1-1,-3 4 1,4 1-8,1-1 0,1 0-210,4 1 0,-1-5 18,8 0 1,-2-5 184,6 1 0,2-2-73,-1-2 0,5-6 37,-1-2 1,1-5-52,-2-3 0,2 1-45,-5-6 1,-1 5-355,-3-5 0,-2 4 183,-3-3 0,-2 3 197,-6-4-54,0 6 1,-6-1-19,-2 8 1,-5 2-475,-3 6 0,-8 1 190,-5 4 0,1 1-817,3 7 1,5 3 490,4 1 1,8 1 542,3-2 0,15-2 0,4 4 0</inkml:trace>
  <inkml:trace contextRef="#ctx0" brushRef="#br0" timeOffset="8">15953 9661 8266,'0'-6'1150,"0"0"0,-4 5 624,0-3-775,0 2-725,4-3 1,0 10-317,0 3 1,0 13 133,0 4 1,-4 12 171,0 0 1,-1 9-265,5-1 0,-5 9 0,-2 2 0</inkml:trace>
  <inkml:trace contextRef="#ctx0" brushRef="#br0" timeOffset="9">16946 9599 8259,'0'-6'1811,"0"0"-1527,0 6 1,0 3 96,0 5 0,-2 6-86,-2 11 1,3 5-637,-3 3 1,2 3 168,2 1 172,0 0 0,6 6 0,1 1 0</inkml:trace>
  <inkml:trace contextRef="#ctx0" brushRef="#br0" timeOffset="10">17591 9748 8269,'0'-7'899,"0"13"0,0 2-392,0 9 1,0-2-311,0 1 0,0-2-52,0 3 1,5-4-130,4 0 0,6-5 52,1 0 1,2-5 105,-1 1 1,-2-2 24,6-2 1,-5-6-13,5-2 0,-6-2-155,2 2 56,-4-9 0,-4 9 88,-1-8 1,-5 2-123,1 1 0,-4 1 4,-4 0 0,-3-1-310,-6 1 1,0 1 102,-4 3 0,2-2-786,-6 6 0,6 0 449,-2 4 0,4 0-1070,0 0 1556,6 5 0,2 2 0,5 5 0</inkml:trace>
  <inkml:trace contextRef="#ctx0" brushRef="#br0" timeOffset="11">18348 9835 8132,'-9'0'0,"1"0"0,5 1 0,-1 4 0,3-3 674,1 7-410,-6-1 0,5 8 0,-3 1 248,2-2-272,2 4-31,0-5 1,2 4-208,2-6 0,7-5 29,5-2 1,6-4 141,-1-1 0,4-1 6,4-4 1,1-7-55,3-9 1,-2 2 144,-7-2 0,0 2-132,-3-2 0,-8-1 153,-4 6 1,-7-1-85,2 5 0,-4-1 5,-4 1 1,-8 1 2,-9 3 0,-2 2-864,-2 6 0,-4 0 383,0 0 1,2 6 183,6 2 0,3 4 82,6 5 0,5-3 0,1 4 0</inkml:trace>
  <inkml:trace contextRef="#ctx0" brushRef="#br0" timeOffset="12">19452 9661 8212,'-13'-12'3112,"6"5"-2066,2 2-853,5 5 0,-4 11 8,0 5 0,-1 12 62,5 5 1,0 8-1,0 5 0,7 2-263,6 1 0,5 1 0,6 0 0</inkml:trace>
  <inkml:trace contextRef="#ctx0" brushRef="#br0" timeOffset="13">20308 9686 8070,'-7'0'239,"0"0"129,3 0 1,2 6-159,-2 2 1,1 4 325,-1 5 1,3-2-111,-3 6 0,4-1-215,4 5 1,-1-4-236,5 0 0,0-6 132,5 1 0,5-6 5,2-2 0,-1-5 118,2 1 1,0-4-224,4-4 0,-2 1 53,-2-5 0,-3 0-201,-6-5 1,-1-1-2,-3-2 1,-2 2 63,-6-2 1,-3 0-132,-5 0 1,0 4 81,-9-1 1,-2 2-77,-2 7 1,-1-4 85,1 4 0,3-1-1379,6 5 751,5 0 744,2 6 0,10-5 0,2 5 0</inkml:trace>
  <inkml:trace contextRef="#ctx0" brushRef="#br0" timeOffset="14">21325 9736 8164,'-13'0'643,"1"0"1,0 4-223,-1 0 1,5 4 133,0-3 0,4 4 231,-5-1-517,7 3 1,-4 2 125,6-1-152,0 1 0,6-2-272,2-3 0,7-3 131,1-5 0,7 0-205,-3 0 0,4-5 95,0-3 0,-3-3-2,0-2 1,-6 2 33,2 3 1,-9-3 134,-4 3 1,-3-3-111,-1-2 0,-1 1 3,-3-1 0,-7 5-278,-6 0 0,-5 5 117,1-1 0,-1 3-964,2 1 1,-2 4 519,5 0 1,6 6 552,7-2 0,3-3 0,1 1 0</inkml:trace>
  <inkml:trace contextRef="#ctx0" brushRef="#br0" timeOffset="15">22082 9711 8080,'-13'6'2115,"2"2"-1484,3 8 1,-2-2-194,6 3 1,0 1-147,4-2 1,0 1-16,0-5 1,0 0-219,0 1 1,7-6 126,5-3 0,6-3-104,7-1 0,1-1 116,3-3 1,-3-3-130,3-6 1,-8 1-12,-5 0 0,-3-1 286,-5 1 1,-2-1-367,-6 1 0,-7 1 15,-6 3 0,-10-2-188,-10 6 0,-3 0 119,-1 4 1,1 1-2546,3 3 2621,8-2 0,2 9 0,3-4 0</inkml:trace>
  <inkml:trace contextRef="#ctx0" brushRef="#br0" timeOffset="16">22876 9748 8680,'-6'7'538,"5"-1"-125,-5-1-335,6-3 0,0 9 574,0-3 1,4-1-171,0 1 0,10-5-176,-1 1 1,7-3-194,1-1 0,-2 0 166,2 0 0,-6-4-32,2 0 0,-4-2 250,0 2-593,-6-3 0,-2-5 84,-5 0 122,0-1 1,-5 1 87,-4-1 0,-3 1-51,-5 0 1,-2 5-325,-6 3 1,1 2 130,-1 2 0,0 0-2765,0 0 1577,6 0 1234,6 6 0,8-5 0,5 5 0</inkml:trace>
  <inkml:trace contextRef="#ctx0" brushRef="#br0" timeOffset="17">23905 9674 8216,'0'-13'-8,"0"1"5,0 0 2827,0 5 1069,0-4-2125,0 9-702,0-3 0,-5 16-413,-4 5 0,-7 13-333,-5 9 1,-1 0-85,1 8 0,9-5-434,8 4 1,4-9-1126,4 1 0,14-5 1323,11-3 0,11 0 0,4-10 0</inkml:trace>
  <inkml:trace contextRef="#ctx0" brushRef="#br0" timeOffset="18">24873 9810 8538,'-13'0'1406,"5"0"-946,0 0 1,4 6-22,-5 2 0,3 3-156,-3 1 1,2 1-53,3-1 0,3 1-304,-3-1 1,2-4 125,2 1 1,4-5 175,1 4 1,4-5 14,0 1 0,3-3-420,4-1 0,-2-4 0,3 0 1,-1-6 107,-3 2 1,2-3 298,-7-1 0,-1-5-98,1 1 1,-5-2-166,1 1 0,-4 3 90,-4-2 0,-3 2-184,-5 2 1,-1 1 127,1 2 1,-5 0 57,1 5 0,-1-1-838,5 5 0,1 2-475,3 2 1,2 3 1252,6 5 0,6 1 0,1-1 0</inkml:trace>
  <inkml:trace contextRef="#ctx0" brushRef="#br0" timeOffset="19">25505 9823 8065,'-5'-13'2888,"4"6"-2076,-5 2 1,5 10-392,-3 4 0,2 2-67,-2 1 0,3 0 596,1 1-889,0-1 0,5 1 129,3-1 1,1-5-151,3-3 0,-2-3 124,6-1 0,2 0 28,-1 0-46,-1 0 1,-5-1 171,-2-3 0,-4 1-128,-5-5 1,0 0-155,0-5 1,-1 1-1061,-3-1 0,-5 2 1116,-7 3 1,-4-1-732,-4 4 0,-7 1 639,-2 4 0,-8 11 0,-3 3 0</inkml:trace>
  <inkml:trace contextRef="#ctx0" brushRef="#br0" timeOffset="20">22565 16235 8457,'-19'-21'-409,"3"0"0,6-2 1,3 9 1941,1 3-819,2 7-425,4-2 1,11 8-670,6 2 1,6 3 167,6 5 1,3 2 266,5 3 0,10-2-66,3 5 1,3-3-71,1 4 1,4-5 126,8 5 1,-32-11-1,1 0-202,2 3 0,1-1 1,-1 1-1,1-1 224,2 1 1,-1-1 0,0 0 0,1 1-70,2-1 1,2 1 0,3-1 0,0 2 47,4 0 0,2 1 0,-1-2 0,0 0-334,0 1 1,0 1-1,0-1 1,0-1 322,6 2 0,0-1 0,0 0 0,1 0-321,7 2 0,1 1 0,-21-7 0,2-2 0,0 1 323,1 1 0,1 0 0,0-1 0,-1-1 0,2-1 1,-1 0-5,1 1 0,0-1 0,0-1 0,0 0 0,0-2 1,1 1 3,4 1 1,1-1 0,0 1 0,-2-1-1,1-1 1,-1 1 43,3-1 0,0 0 0,0 0 0,-3-1 0,0 0 0,1-1-29,2 1 0,2 0 0,-1 0 1,-2-2-1,0-1 0,0 1-248,5 1 0,0-1 0,0 0 0,-2 0 0,-1 0 1,0-1 243,1 0 0,-1 0 1,0 0-1,-1 0 1,-1 0-1,0 0 0,1 0 1,0 0 0,0 0-1,-1 0 1,0 0 0,1 0-14,3 0 1,-1 0 0,1 0 0,-1-1 0,-1-1 0,0 1-14,2-1 1,-1 1 0,1 0 0,-2-2 0,0-1-1,1 1-9,0 0 0,1 1 0,0-1 0,-1-2 0,1 0 0,0-1 3,1 1 1,0 0 0,0-1 0,-1-1 0,-1 0 0,1 0-39,-1 2 1,1 0-1,0-1 1,-3-1 0,0-1-1,1 1 19,1 0 0,1 0 1,0 0-1,-3-1 0,-1 0 1,1-1 21,3 0 0,0-1 1,-1 0-1,-2 1 0,-1 0 1,-1 0 7,0-2 0,-1 0 0,0 0 0,-2 1 0,0 0 0,0 1-140,1-2 0,0 0 1,0 0-1,-3-1 0,0 1 1,0-1 107,1-1 1,0-1 0,1 0 0,-1 1 0,0 0 0,0-1 1,-1-1 1,0 0-1,0-1 1,-2 3-1,-1-1 1,1 0-68,-1-1 0,1 0 0,-2 0 0,-1-1 0,-1 1 0,1-1 58,2-2 0,1 0 0,-1 0 1,-2 1-1,0 0 0,-1 0-49,0-1 1,-1 0 0,0 0 0,-1 0 0,1-1 0,-2 0 1,21-10 0,-2 0 0,-1-1 0,-2-1 17,-2 1 0,-1-2 0,-1-1 0,-2-1 2,-1-1 0,-2-1 1,-4 2-1,-1-2 171,0-1 1,-1 0-1,-6 3 1,-1 0-25,0-2 0,-2-2 1,-4 0-1,-2 0 217,-2-1 0,-2-1 0,-4 1 0,-2-2-202,-2 2 1,-3 0 0,0 1 0,-1 0-92,-1-1 0,-1 0 0,-3-2 0,-2 0-10,-2 0 0,-2 0 1,0-1-1,-3 1-91,-1-2 0,-2-1 0,-1 2 1,-2-1 69,-3-5 1,-3 1-1,-1-1 1,-1 1 199,-2-3 0,-2 0 0,-1 4 1,-2 0-181,-3-2 1,-2 1-1,0 3 1,-1 1-102,-4-5 1,-1 1 0,-2 3-1,-2 3 20,-2-1 1,-3 1-1,-4 0 1,-2 1 47,-2-2 0,-2 1 0,-2 0 0,-3 2 8,18 14 0,-2 0 0,0 1 0,0-1 1,0 0-1,-2 1-84,-3 1 0,-2-1 0,0 1 1,1 0-1,0 0 0,0 0 49,-4 1 1,-1 0 0,1 0 0,-1 2 0,0 0 0,-1 1-164,-5-2 1,-1 0 0,1 1 0,0 1 0,0 2 0,0-1 133,0 0 1,0 0 0,0 0-1,-2 1 1,1 1 0,-1 0 34,-2 0 1,-1 1 0,0 0 0,1 0 0,-1-1-1,0 0-39,-1 2 0,0 1 0,0-1 1,0 0-1,0 0 0,0-1 39,1 1 1,1 1 0,0-1 0,-3 1 0,1 0 0,0 0 60,0 0 1,0-1 0,0 0 0,0 2 0,-1 1 0,0 0-19,0-1 1,0 1 0,0 1 0,-1 1-1,-1 2 1,0-1 70,1 0 1,-1-1 0,1 1 0,-1 2 0,0 1-1,0 0-29,0-1 1,0 0-1,1 1 1,0 2 0,1 0-1,-1 1-46,0 0 0,-1 1 0,0 0 0,2 0 0,-1 1 0,1 0 12,-1-1 1,1 1-1,0 1 1,0 0 0,0 1-1,0 0 3,-1 0 0,1 1 1,0 0-1,1 2 1,1 0-1,-1 0-86,0 1 0,0-1 0,0 1 1,1 1-1,0 1 0,-1-1 38,1 0 1,-1-1 0,0 2 0,1 0 0,0 2-1,1-1 17,0 1 0,1-1 0,0 1 0,0 1 0,0 1 0,0 0 29,0-1 1,0 0 0,0 0 0,2 0 0,0-1 0,0 2-5,0 0 0,1 1 1,0-1-1,3-1 0,0-1 1,1 1-37,0 2 1,0 1 0,0 0 0,2 0-1,0-1 1,0 1 53,-1 2 0,0 1 0,1 0 1,1 0-1,1 0 0,1 0 12,2 1 1,2 0-1,-1 0 1,2-1-1,0 1 1,0 0 14,-17 13 0,0 1 1,3-3-1,0 2-77,0 4 0,2 0 0,3 0 1,0 1 31,2 0 0,1 2 1,2 0-1,2 0-97,-2 1 0,2 0 1,5 2-1,0 1 109,0 3 1,2 1 0,1-2 0,2 0-17,1 2 1,2-1 0,-1 0-1,2 1 33,1 1 0,2 1 1,2-1-1,1 1 26,1 3 1,2 2 0,1-1 0,2 2 64,1-1 1,3 1-1,3 0 1,2 1-41,1 3 0,1 0 0,2-1 0,2 0 15,1 5 1,2 0 0,4 1-1,3 0 119,3-1 0,3 0 0,8 1 0,4 1-192,-6-19 1,2 1 0,2-1 0,2 0-1,3-1 1,1 1-172,2 2 0,2 0 0,3-1 0,3 1 0,3 0 0,2-2-352,5 3 0,3-2 0,0 1 486,0 1 0,1 0 0,2-1 0,-8-9 0,2-1 0,1 0 0</inkml:trace>
  <inkml:trace contextRef="#ctx0" brushRef="#br0" timeOffset="21">26696 18616 10230,'-5'-25'118,"3"6"344,-2 2 219,3 4 1,-3 0-343,0 1 1,0-5-83,4 1 1,0-6 525,0 1 1,0-7-233,0-1 0,5-11-138,3-1 0,3-10-190,2-3 1,1-10-465,2-3 1,-7 31 0,0-1 304,1-1 0,1-2 0,0-2 0,1-2 67,-1-1 0,-1-1 1,1-4-1,1 0 24,1 1 1,-1-1 0,1-5 0,-1-1-297,0 2 1,1 1 0,-3 1 0,0 2-240,1 4 0,-1 1 1,-2 2-1,1 1 257,1 2 1,0 1 0,-3 3 0,0 0 122,5-22 0,1 3 95,-5 6 1,-1 10 180,1 6 0,-5 6-192,1 2 0,-1 5 880,1 4-115,-3 2 891,5 2-1737,-6-1 0,-1 6 14,-4 3 1,-3 3-373,-8 1 1,-1 10 292,-8 2 1,3 13 120,-7 0 1,-1 8-244,1 0 1,0 7-98,4 1 0,0 5-77,1-5 1,-1 4-93,0-3 0,-5 3-128,-3-4 1,-2 2-200,2-1 0,-3 0-213,3 4 0,3 1 436,1-6 0,8 0 241,5-4 0,3-5 313,5-3 0,2 1 0,9-1 0,5-1 0,6-2 0</inkml:trace>
  <inkml:trace contextRef="#ctx0" brushRef="#br0" timeOffset="22">27081 16446 9679,'1'-28'659,"3"3"439,-2 9 1,5 10-370,-3 6 0,-1 7-159,5 5 1,-4 8-47,4 9 0,-1 9-172,1 12 1,8 5-1141,-4 7 1,-2-27-1,2 2-574,0 0 0,1 0 1353,1 4 1,2 1 0,2-4 0,1-1 0,0 3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750"/>
    </inkml:context>
    <inkml:brush xml:id="br0">
      <inkml:brushProperty name="width" value="0.05292" units="cm"/>
      <inkml:brushProperty name="height" value="0.05292" units="cm"/>
      <inkml:brushProperty name="color" value="#FF0000"/>
    </inkml:brush>
  </inkml:definitions>
  <inkml:trace contextRef="#ctx0" brushRef="#br0">17368 15850 8533,'-7'-5'-19,"0"2"130,3-5 54,2 5 0,-3-4 296,5 3 134,0 3-229,0-11 0,0 10 743,0-7-285,0 7-259,5-4 1,-2 2 97,5 0 1,1 0-182,3 4 1,2-2-33,2-2 1,-1 3-154,6-3 1,1 2-5,7 2 0,3 0-90,5 0 1,0 0-136,0 0 0,5 0 116,-1 0 1,6 0-196,-2 0 0,0 0-117,0 0 1,1 0 139,3 0 0,1 0-88,-1 0 0,1 0 172,0 0 0,-1-1-144,1-3 1,-6 2 64,-3-2 0,-2-1 4,-2 1 0,-5-2 12,-3 2 1,-3 3-9,-1-3 0,-2 2 81,-2 2 1,-3-1-43,-6-3 0,1 2-29,-1-2 1,-4 3 324,1 1-273,-7 0-134,4 0-1458,-6 0-435,0 0 326,0-6 0,-1 5 521,-4-3 1093,-2 2 0,-16 2 0,-3 0 0</inkml:trace>
  <inkml:trace contextRef="#ctx0" brushRef="#br0" timeOffset="1">17219 16086 9448,'-18'0'1134,"9"0"468,-2 0-441,11 0 342,0 0 0,3-4-898,5 0 1,2-1 79,11 5 1,-1 0-224,5 0 0,4 0-68,0 0 0,6-4-65,-2 0 0,3 0-221,1 4 0,1 0 72,4 0 1,-2 0 3,5 0 0,2 0 90,7 0 1,-2 0-230,6 0 1,-4 0 244,4 0 0,0 0-75,4 0 1,1-4 258,3 0 1,-2-6-35,2 2 0,-11-3 10,-1-2 0,-10 5-162,5 0 1,-9 1 34,-2-1 0,-4 1-62,-9 3 0,2 2-3,-6-2 0,-3 3-111,-1 1 1,-4-4-138,0 0 0,-1-1-9,1 5 0,-1 0 197,0 0 0,-3 0-212,-1 0-2,0 0 8,5 0 1,-5 0-3,0 0-346,-5 0-3447,2 0 2809,-5 0 1,2 0 207,2 0 764,-3 0 0,-1-5 0,-7-2 0</inkml:trace>
  <inkml:trace contextRef="#ctx0" brushRef="#br0" timeOffset="2">18323 14163 8022,'-13'-24'361,"5"3"-133,0 0 1,1 1 14,-1-5 1,-2 4 24,6 1 0,0-1 163,4-4 0,0-1-18,0-3 1,1 3-24,3-3 1,9-7-289,7-1 0,5-9 141,4 1 0,4-5-434,8-4 0,-18 26 0,0 0 291,3-3 0,2 0 0,0 0 0,0 0-6,3 0 0,0 0 0,2 2 0,0 1 27,0 1 1,1 1-1,0 1 1,1 0-32,-4 2 1,0 1-1,-1 0 1,-1 1 75,20-16 0,-2 6 61,-5 7 0,2 0-172,-11 8 1,-1-1 256,-12 5-239,4-1 47,-11 6 0,1 2-581,-6 5 597,-5 0-775,3 0 0,-8 0-865,-2 0 1,-4 1 670,-9 3 0,-3 9 171,-9 7 662,-3 4 0,-5 6 0,0 2 0</inkml:trace>
  <inkml:trace contextRef="#ctx0" brushRef="#br0" timeOffset="3">19725 12613 8316,'0'-7'907,"0"2"-1079,0 5 1,1 0 135,3 0 1,-1 0 641,5 0 1,-4 1-181,4 3 0,1-1-232,3 5 1,5-5-39,-1 1 1,2 2-8,-1-2 1,-2 0-162,6-4 0,-5 0 58,5 0 0,-1-4-105,5 0 1,-1-5 138,-4 5 1,0-5 67,-4 0 0,-1 3-70,6-3 0,-4 5-6,3-4 0,-3 4 91,3-5 0,-3 5 293,4-4 1,-1 5 11,5-1 0,0-1-127,0 1 1,0-5-63,-1 5 1,-3-4-13,0 4 0,-6 0-297,1 4 1,-6-5 152,-2 1-413,-5 0 211,3 4 0,-6 2 158,0 2 0,-2 3-4792,-2 5 4713,3 0 0,-10 6 0,4 2 0</inkml:trace>
  <inkml:trace contextRef="#ctx0" brushRef="#br0" timeOffset="4">21027 12254 8165,'-12'-6'0,"5"3"1344,3-5-1218,2 5 1,2 3 591,0 8-419,0 9 22,-5 2 0,3 8 897,-2 1-823,3 4-907,1 0 346,0 4 1,0-6 126,0 3-528,5-3 363,-3-5 0,7-1 84,-4-4-1231,4 4 436,-7-11 316,9 5-715,-10-5 1314,5-6 0,-6 4 0,0-4 0</inkml:trace>
  <inkml:trace contextRef="#ctx0" brushRef="#br0" timeOffset="5">21077 12142 8753,'5'-18'1837,"-3"4"-1752,3 2 158,1 1 0,-4 5 294,7-2 1,-5 2 192,4 6-487,0 0 121,5 0-121,-1 0-46,1 6 1,-1 1-142,0 5 1,-3 6 65,-1 3 0,-5 2 136,1 2 1,-8 1-724,-5 3-449,-2-3 675,-1 5 0,-5-6-290,1-1 0,-1-3 251,5 0 1,1-6-260,3 1 319,-3-2 0,9-1-9,-2-1 46,8-5 106,3-2 1,7-1 49,2 1 0,5-1 296,8-4 0,-1 0-138,5 0 0,-2 0 668,3 0-404,1 0-221,-8 0 0,1 0 815,-7 0-472,3 0-230,-11 0 1,1 4 18,-6 0 0,-5 6 61,1-2 0,-2-1 162,-2 1 0,-6-1-354,-2 1-97,-9 9 0,-2-14 163,-6 13-1027,0-9 0,1 4 537,-1-3 0,0 3-1512,0-2 0,6-4-91,2-1 1132,9-2 718,3-2 0,5 0 0,0 0 0</inkml:trace>
  <inkml:trace contextRef="#ctx0" brushRef="#br0" timeOffset="6">21871 12005 8091,'-4'-16'1075,"-1"-1"1,-3 1-649,4 3 1,-2 2-6,2 3 0,3 1 203,-3 3-375,-3 3 1,0 2 203,-5 12 1,-1 6-59,1 10 1,-5 7-123,1 5 1,-1 4-215,5-3 0,5 3-191,3-3 1,2-2-122,2-7 1,6 5-374,2-5 0,9 0-99,3-8 1,7-1 333,6-4 0,0-2-1004,8-5 0,-1-5 1394,1 0 0,-2-5 0,4 2 0</inkml:trace>
  <inkml:trace contextRef="#ctx0" brushRef="#br0" timeOffset="7">22330 12080 8197,'0'-13'2642,"0"7"-2032,0 0 1,-2 6-365,-2 0 1,3 6 402,-3 2 0,2 7-171,2 2 1,0 5-450,0-2 1,0 4 61,0 1 1,0-5 185,0 1 0,0-6-728,0 2 0,0-4 317,0 0 1,0-5-1103,0 0 684,0-5 50,0 3 303,0-6 0,2-2-148,2-2 0,3-8 129,5-9 0,6-2 34,3-2 0,-2 0 169,2 0 0,-6 6 237,1 2 1,-2 3 394,-1 2 1,-2 4-93,-3 0 513,3 5-699,-4-3 0,1 12-100,0 2 1,-5 3-9,1 1 1,-2 2 49,-2 3 0,0-2-1254,0 6 0,-2-1 559,-2 5 0,-1-4-1076,-4-1 1,0-4 683,4 0 1,-3-2 805,4-2 0,0 1 0,4-1 0</inkml:trace>
  <inkml:trace contextRef="#ctx0" brushRef="#br0" timeOffset="8">22863 12266 8988,'0'14'1595,"0"2"1,-5-1-1205,-4 6 1,-2 0-650,-1 4 1,-1-5 236,1 1 1,0-2-314,-1 2 1,1-3 347,-1-6 1,7 1-1295,1-1 0,0-4 254,1 1 1026,0-7 0,9 4 0,2-6 0</inkml:trace>
  <inkml:trace contextRef="#ctx0" brushRef="#br0" timeOffset="9">23024 12117 9608,'9'0'-319,"-1"0"0,-4 6-191,4 2 1,-4 4 2009,5 5 1,-5-2-603,4 6 1,-4 1-192,5 7 0,-7-2-369,2 6 1,-1-1-277,1 1 1,-2 1 144,2-5 0,-3 4 55,-1-4 0,2-1 0,2-7 0,-3 1-15,3-6 0,-2 1-2328,-2-5 0,0-4-151,0 1 1103,0-7 442,0 4 0,0-9-73,0-5 1,0-2 57,0-10 702,0-7 0,-6-4 0,-1-6 0</inkml:trace>
  <inkml:trace contextRef="#ctx0" brushRef="#br0" timeOffset="10">23086 12204 8201,'0'-24'196,"0"4"1,0 1-197,0 2 0,2 3 743,2-2 1,1 2-117,4 1 0,6 2-45,-3 3 0,8-1-168,-4 4 1,6-3 49,-1 4 1,-2 0-136,2 4 1,-5 4 137,5 0 0,-6 10-73,2-2 1,-5 5-133,-4-1 0,-2 4 275,-6 4 1,-1-3-102,-4 0 0,-1 0-526,-7 3 1,-5 1 124,-2 0 1,-4-6-866,-1-2 0,2-1 516,2-3 1,-1 2 21,6-7-1455,-1-2-315,5-1 1,5-6-728,3-3 2789,2-3 0,8-17 0,1-2 0</inkml:trace>
  <inkml:trace contextRef="#ctx0" brushRef="#br0" timeOffset="11">23446 11819 10181,'18'0'1266,"-3"10"-919,6 2 0,-5 8-76,5-4 1,-10 10 1070,2-1 0,-9 3-540,0-3 1,-3 5-291,-1 3 0,-11 4-2092,-5 5 1,-12 2 448,-5 5 949,10-21 1,-1-1 0,2 2 0,-1-1 0,-5 3 0,1 0 0</inkml:trace>
  <inkml:trace contextRef="#ctx0" brushRef="#br0" timeOffset="12">22702 14585 8331,'0'-18'0,"-2"0"0,-2-2 0,3-2 57,-3 5 1,1-1 155,-1 2 0,1 2 369,-5-3-439,0 4 0,-5 0 114,1 1 1,-1 3-127,1 1 1,4 5 102,-1-1 1,1 2-42,-4-3 1,-5 4 63,1-3 0,-1 3-291,5 1 1,-2 4 154,-3 0 1,2 5 66,-5 0 1,3 3-312,-4 5 1,5-2 80,-5 5 1,5 5 71,-5 4 1,4 2 56,-3-3 1,5 4 0,-2 5 1,-1 1-6,2-1 1,-1 1-4,5 4 0,-1-4 35,1 4 1,4-4 15,-1-1 1,7 1-185,-3-1 0,0 4 138,1 1 0,0-1-92,4-4 1,0 0 78,0 0 0,5-1-17,3-3 0,1 2-18,3-6 1,-2-2-224,6-6 1,2 1 65,-1-5 0,3-1 128,-3-3 0,5-1-14,-1 0 0,1-3-2,-2-1 0,4-4 223,-4 4 1,3-5-65,-3 1 1,4-2 19,-4-2 0,0 0-55,0 0 0,0 0 67,0 0 1,2-6-94,-5-2 1,5-3 14,-1-2 1,-2-3-11,2-1 1,-1-5 12,5 2 0,-6-4 36,-2-1 1,-3 1-47,-2-1 0,0-4 10,1 0 1,-5-1-5,0 1 1,-5 2-38,1-2 1,-2-1 15,-2 1 0,0 0 0,0 4 1,-2 1-37,-2-1 1,3-4 48,-3 0 0,-2 0-24,2 4 1,-1 0 6,0 1 1,3-5-75,-7 0 0,7 1 69,-3 7 0,0-2 178,1 2 1,-4-1-82,3 2 1,-3-2-49,4 5 1,-6-1 122,2 2 0,1 2-71,-1-3 0,4 5 61,-4 4 1,3-3-86,-3 2 0,4 4 118,-4 1 68,5-3-89,-8 0 0,8-1-94,-5-1 0,4 7 5,-5-2 0,5 2-98,-4 2 1,4-1 265,-4-3-393,5 2 0,-8-3 64,3 5 1,1 0-733,-2 0 1,5 0 393,-4 0 1,4 1 156,-4 3 0,4-1 183,-5 5 0,1 6 0,-4 5 0</inkml:trace>
  <inkml:trace contextRef="#ctx0" brushRef="#br0" timeOffset="13">22764 14312 8336,'-7'0'1157,"-4"0"-769,10 0-240,-5 0 0,6-1-13,0-3 1,1-4-153,4-9 1,3 2 61,8-6 1,4-4 104,4-4 1,3-1-19,2 1 0,2-3 3,7-5 0,3 0 133,0 0 0,6-4-469,-1-1 1,3-1 295,5 2 0,-26 19 0,0 0 96,3-3 0,1 0 0,2-1 0,2-1 6,-1 0 0,0 0 1,2 0-1,1 0-39,-5 2 0,0 1 0,-1 2 1,-1 1 68,23-16 0,0 1-232,-9 7 0,-8 0 248,-4 4 0,-5 6 6,-3 2 0,-7 8 114,-6 0-871,1 7 111,-12-4 369,4 6-2041,-5 0 1267,0 0 525,-5 0 0,-3 0 277,-9 0 0,-8 6 0,-6 1 0</inkml:trace>
  <inkml:trace contextRef="#ctx0" brushRef="#br0" timeOffset="14">22838 13829 8332,'9'-13'338,"-1"1"0,-1-1 47,1 1 1,2 4 105,-6-1 0,1 7 199,-1-2 379,-2 2-630,3 2 0,-10 3-167,-3 5 1,-5 6-17,-3 11 1,2 5 367,-3 3 0,5 2-140,4-2 0,-2 3-228,6-3 0,0-3 68,4-1 1,0-3-53,0-1 1,1-6-238,3-2 1,3-4 163,5 0 0,8-6-790,5-3 0,8-3 388,12-1 0,5-7 203,16-5 0,0-6 0,-26 6 0,0-1 0</inkml:trace>
  <inkml:trace contextRef="#ctx0" brushRef="#br0" timeOffset="15">24699 12861 8167,'-5'7'92,"2"-1"1016,-5-6-535,5 5-384,-8-3 1,8 7 1716,-5-5-648,5 0-59,-3-4-378,6 0-229,0 0-356,6 0 0,8-1-1,11-3 1,1-7 84,7-6 0,-6-5-85,2 2 1,-4 0-663,-4 0 0,-3 3 347,-6-4 0,-5 5 88,-3-5 0,-2 6-137,-2-1 1,-2-2-682,-2 1 1,-3 1 464,-5 3 1,-2 6 8,-3 3 1,0 3 88,-4 1 1,-3 1 53,4 3 0,-2 5 671,1 7 1,-1 3-293,5 6 1,1 1 243,3 3 1,5-1-193,0 5 1,5-4-111,-1 4 0,4-7 98,4-1 1,3-2-102,5-6 1,2-1-259,3-3 1,2-6 79,6-3 0,5-8-240,3-5 1,-1-7 94,1-5 0,0-4 155,4-3 1,-4-3-130,1-2 0,-8-1-241,-1 5 0,-2 0 199,-6 4 0,-1 2 110,-4 2 0,0 3 551,-4 6-212,3-1 378,-10 1-182,5 5-311,-1 1 5,2 12 0,4 1 202,-3 5 209,3 1 1,-5-1-193,2 0 0,2-3-1178,-6-1 669,6-5 0,-8 6 112,7-5 146,-7 1-564,9-5 1,-4-6 71,6-2 0,-1-9 65,1-3 0,3-4 191,1-1 0,-1 5 183,-3-1 1,-1 6 325,0-2 0,1 5-22,-1 4-297,1-3-39,-1 9 0,-1-2 631,-3 8 0,-1-1-215,-3 5 0,-2 1-173,2 3 1,-1-1-206,1-3-595,-3 3 553,10-9 76,-4 3 0,5-6-843,1-3 1,-1-3 323,1-6 0,-1-5 142,0-2 0,1 0 22,-1 0 1,-3 1 590,-1-2-140,0 3 1,0 7 338,1 3-413,-7 2-50,9 6 1,-5 7 468,2 5 1,2 2-158,-6 7 1,6-2-414,-2 2 1,2-2 57,-2-2 0,4-5 132,1 0 1,-1 0-834,5-8 0,1 0 64,-2-4 0,5-2 245,-5-2 1,5-3 106,-5-5 1,5-6-62,-4-3 0,-1 2 85,-3-2 0,-1 1-4,0-5 1,-3 2 122,-1 2 0,-5-1 671,1 5 0,-3 1-145,-1 3-433,0 1 2463,0 5-1150,0-4-904,0 10 1,0 2-100,0 11 0,2 8 239,2 9 1,-3 2-70,3 7 0,-2-1-57,-2 0 0,4 2-170,0 2 1,0-3 14,-4 4 0,0-8-395,0-1 0,4-5 193,0 1 1,2-3-540,-2-1 1,-1-6 178,5-2 103,-5-4 111,2 0-1319,-5-6 360,0-2 671,0-21 1,0 5 67,0-14 1,-4-4 123,0-8 0,-4-3-225,4-10 0,-1 3 74,5-6 1,0-3 273,0 3 1,0 0 145,0 8 1,0 2 42,0 6 1,6 5 80,2 3 0,-1 4 416,1 5 0,1 2-430,3 5 0,0 2 3,1 3 1,1 3 1331,2 5 0,-2 1-547,3 3 1,-4 9-526,0 7 0,-6 4-140,-3 1 0,1 3-305,-1 1 1,1 4-266,-5-4 0,-5 0-260,1-4 1,-5-1-714,0-4 0,0 0 648,0-4 1,-2-6-2346,3 2 2180,3-2 1,-2-3-908,3-3 833,2-3 848,-3-12 0,5-3 0,0-10 0</inkml:trace>
  <inkml:trace contextRef="#ctx0" brushRef="#br0" timeOffset="16">26448 12117 8089,'6'7'997,"-1"5"-445,4 1 1,0-1 374,-5 5 1,0 1-26,-4-2 0,0 1-371,0-5 1,0-4-383,0 1 23,0-1-2263,0 4 250,0-5 513,0-1 1,0-8 650,0-2 677,0-3 0,0-11 0,0-1 0</inkml:trace>
  <inkml:trace contextRef="#ctx0" brushRef="#br0" timeOffset="17">26461 11931 8089,'0'-19'0,"0"1"1621,0 5-442,0 1-148,0 5-932,0 2 1,1 5 73,3 0 1,3 4-1275,5 0 0,-2 10 1101,3-2 0,-4 9 0,9-2 0</inkml:trace>
  <inkml:trace contextRef="#ctx0" brushRef="#br0" timeOffset="18">26845 11956 10362,'0'12'1397,"0"1"1,2 0-127,2 4 1,-3-2-589,3 6 1,-2-5-550,-2 5 0,4-4 41,0 3 0,0-5-500,-4 2 1,0-7 208,0-2 0,0-4-117,0 4 33,0-5-143,0 3 1,0-8-150,0-2 0,0-3 178,0-5 0,1-2 271,4-3 0,-3-1-46,7-2 1,-5-2-30,4 5 0,-1 1 103,1 3 1,3 1 179,-3-1 0,-1 2-1076,2 3 0,-5 1 395,4 3 1,-4 3 222,4-3 1,1 1 292,3-1 0,6-3 0,1-6 0</inkml:trace>
  <inkml:trace contextRef="#ctx0" brushRef="#br0" timeOffset="19">27230 11906 9580,'0'14'1194,"0"3"0,0-4-351,0 4-363,0-3 529,0-2-387,0 0-376,0 1 1,1-1 110,3 1-949,-2-1-1326,9 0-1235,-4-5 2423,5-1 1,-4-6-659,1 0 1388,-7-6 0,4-1 0,-6-5 0</inkml:trace>
  <inkml:trace contextRef="#ctx0" brushRef="#br0" timeOffset="20">27304 11708 8079,'0'-13'962,"0"7"-363,0 0-183,0 6-76,0 0-990,6 0 531,-5 11 0,10-3 99,-3 9 20,3 2 0,2-5 0,-1 4 0</inkml:trace>
  <inkml:trace contextRef="#ctx0" brushRef="#br0" timeOffset="21">27627 11720 8079,'7'0'3754,"-3"0"-2879,-8 0 0,-3 6-277,-6 2 0,-5 7-66,-2 2 0,2 1-292,1-2 0,4-1-197,0 6 1,6-4-602,3 3 0,3-3 450,1 3 1,9-4-786,4 0 0,7-2 497,1-2 0,4-3-929,4-1 1,3-5 549,5 1 0,4-3 775,0-1 0,6 0 0,-3 0 0</inkml:trace>
  <inkml:trace contextRef="#ctx0" brushRef="#br0" timeOffset="22">28111 11720 8079,'-7'-12'581,"-6"-1"0,-1 7-62,-6 1 0,1 4 432,-2 1 0,-7 0 305,3 0 1,-2 1-583,2 4 0,0 3-55,0 8 0,2-1-191,2 6 0,1-4-414,7 3 1,-1-3 0,10 4 0,0-6-13,4 1 0,6-2-28,2-2 0,7-1-249,2-2 0,5-4-591,-2-5 0,9 0 413,4 0 1,-2-9 117,-2-4 1,1-3 34,-1-1 0,-6 3-328,-6-2 0,-3 6 241,-2 2 1106,-5 5-822,-1-2-129,-6 5 1,0 1 1937,0 3 1,0 4-738,0 9 0,0-3-929,0 2 0,0-2 43,0-2 1,1-1-274,3-2 1,3 0 218,5-4 1,2-1 145,3-4 1,-2-6-902,6-2 0,-5-9-1201,5-3 1,-5-4 998,5-1 1,-4-1 423,3-3 0,-5-2 180,2-7 0,-3 0 89,-2-4 1,-4 0 10,1-4 1,-7-1 315,3 6 1,-4 4 441,-1 4 0,0 9 112,0 0 1,-1 8 853,-4 4 0,3 1-161,-7 7 1,5 0-632,-4 4 1,4 5-193,-4 4 1,3 8-143,-3 8 0,5 6-147,-1 6 0,3 1-457,1 4 0,5-5-582,4 0 0,7-1-118,5-7 0,8 0-2825,4-4 3755,8-1 0,3-4 0,6-2 0</inkml:trace>
  <inkml:trace contextRef="#ctx0" brushRef="#br0" timeOffset="23">29202 11361 8015,'-7'0'1815,"2"0"1,5 5-1816,0 3 0,0 7 2172,0 2 0,0 5-1056,0-1 0,0 2-642,0 2 1,1-2 49,3-2 0,-2 1 195,2-5 1,1 3-689,0-3 0,0-2 181,-1-7-769,-2 3 0,4-9 306,-1 2-430,-4-3 1,10-2 105,-3-3 0,3-5-116,2-7 1,-1-3 131,0-6 1,1-1-39,-1-3 1,1 4 557,-1 0 1,1 4-80,-1 5 0,-4 6 831,0-2-642,-5 8 0,4-2-202,-3 6 1,-2 2 176,2 2 1,-1 4 1140,1 8 0,-3-2-555,3 3 1,-2 1-234,-2-2 1,1-1-748,3-6 0,-3 2 191,4-3-979,-4-3 655,4 1 190,2-6 0,6-6-144,-1-2 0,2-8-116,2-5 1,-2-1 128,3 1 1,-3-2 132,-2 2 0,-4 3 1233,1 2 0,-5 2-245,4 2-573,-5 5-20,2 1 907,1 6 1,-4 2-371,7 2 1,-5 4-229,4 8 1,-4 0-160,5 4 1,-7-3-29,2 3 0,2-4-2452,-2 0 0,4-2 1143,-3-2 1,0-1-88,-1-2 0,-1 0 519,5-5 1,-4 1-806,5-5 1,-3-2 1453,3-2 0,2-8 0,-4-8 0</inkml:trace>
  <inkml:trace contextRef="#ctx0" brushRef="#br0" timeOffset="24">29835 11299 8015,'1'6'2407,"3"-1"0,-1-4-1876,5-1 0,1 0-80,3 0 1,1 0 111,-1 0 1,6 0-484,3 0 0,-2-4 24,2 0 1,-2-6-765,1 2 1,3-2 502,-7 2 0,-1-3-1561,-6 3 925,2-3 0,-10-2 3,3 1 0,-3 3 320,-1 1 1,-5 5 182,-3-1 1,-8 3 588,0 1 0,-6 1-272,1 3 0,-2 3 968,-2 6 0,4-1-595,1 1 1,4 4 577,0 4 0,4-2-500,3 2 0,0 0-240,4 4 1,3-5-159,6 1 1,-1-6-214,5 2 0,6-1-902,6-3 0,4 0 603,1-9 0,4 1-1087,-1-5 0,7 0 1516,-2 0 0,3-11 0,1-3 0</inkml:trace>
  <inkml:trace contextRef="#ctx0" brushRef="#br0" timeOffset="25">30443 11162 8015,'-13'-7'1059,"1"3"1,0 1-298,-1-1 0,-3 3-119,-1-3 0,-4 4 26,5 4 0,-5 3 218,5 5 1,-1 5-247,5-1 0,1 5-203,2-5 0,0 5-234,5-4 1,-1 3 37,5-3 1,2-1-1,2-3 1,-1-2-299,5-3 1,0-2-340,5-6 0,0 0 40,4 0 1,-2-2-390,6-2 1,-6-4 54,2-9 1,-1 2 288,-3-6 0,2 6 666,-7-1 0,-1 3-240,1 5 808,-5-3 3,2 10-127,-5-5 1,0 13-233,0 5 0,0 5 213,0 4 0,0 1-1107,0-6 0,0 5 302,0-5 0,2 1 271,2-5 0,-1 1 72,5-1 0,-4-5-3135,4-3 1,-4-2 192,5-2 2713,-1 0 0,4-6 0,1-1 0</inkml:trace>
  <inkml:trace contextRef="#ctx0" brushRef="#br0" timeOffset="26">30654 11125 11497,'0'19'4145,"0"5"-3053,0-4 0,0 4-277,0 1 1,-2-1-442,-2 1 0,1-4-270,-5-1 0,5-4-173,-1 0 1,3-2-875,1-2 218,0-5 595,0-1-392,0-6 1,3-10 137,5-2 1,0-9-108,9 0 0,1-8 233,-2-4 1,5 3 269,-5 1 1,5 4-197,-4 5 1,-1 2 28,-3 5 1,-5 6 4867,0 3-3470,-5-3 1,6 7 610,-4 0 1,0 10-916,-1 7 0,-2 5-787,2-2 0,1 9-1900,-1 4 0,2 7 1748,-2 2 0,3 10 0,5-1 0</inkml:trace>
  <inkml:trace contextRef="#ctx0" brushRef="#br0" timeOffset="27">28731 12750 7867,'7'-2'0,"-3"-2"0,-3-3 0,-1-1-1333,0 0 1066,6 5 0,1-3 267,5 6 0,2 0 0,2 0 0,0 0 0,4 0 0,-5 2 0,2 2 0,-3-1 0,-2 5 0,-4 0 0,1 5 0,-7-1 0,3 0 0,-4 1 0,-1-1 0,-1 1 0,-4-1 0,-1 0 0,-7 1 0,5-1 0,0 1 0,1-1 0,-2 0 0,0-3 0,5-1 0,-1-5 0,5 8 0,0-4 0,6 0 0,2-3 0,3 1 0,2-1 0,-1 2-116,1-2 1,0-3 514,4 3 79,-3 3 1,2-4-173,-8 5 1,2-3-134,-6 3 1,0 0 82,-4 4 0,-1 1-79,-3-1 1,-4 1 47,-9-1 0,2 5-253,-6-1 1,6 1-1195,-2-5 1,4-1 791,0-3 0,2 3 430,3-2 0,2-4 0,12 1 0,1-6 0</inkml:trace>
  <inkml:trace contextRef="#ctx0" brushRef="#br0" timeOffset="28">29264 12898 7853,'7'0'-927,"-1"0"0,-5 0 927,3 0 0,3 0 0,5 0 0,6-4 0,3 0 0,3-4 0,0 4 0,1-5 0,0 5 0,0-4 0,0 4 0,-5-4 0,1 4 0,-6-1 0,2 5 0,-4 0 0,0 0 0,-6-5 0,-2-2 0</inkml:trace>
  <inkml:trace contextRef="#ctx0" brushRef="#br0" timeOffset="29">29475 12700 7853,'0'18'0,"0"-3"-265,0 6 0,0-1-331,0 5 0,0 1 596,0 3 0,0-4 0,0 0 0,2 0 0,2-5 0,-2 0 0,7 0 0,-5-6 0,4-1 0,0-1 0,5-5 0</inkml:trace>
  <inkml:trace contextRef="#ctx0" brushRef="#br0" timeOffset="30">29711 12675 8035,'0'-12'-719,"0"-1"0,5 2 431,4 3 0,2-2 288,1 6 0,0-5 0,1 3 0,-1-2 0,2-2-69,3 6 0,-4 0 76,4 4 0,-3 0 312,-2 0 0,1 1-101,-1 3 1,-1-1-38,-3 6 0,3-1-23,-2 4 0,-3 1 75,3-1 1,-7 6-452,3 3 0,-4 2 139,-1 2 1,0-5-448,0 1 1,-6 4 301,-2 4 1,1 0 223,-1-4 0,0-1 0,-5 1 0,5-1 0,0-4 0,0-2 0,-5-5 0</inkml:trace>
  <inkml:trace contextRef="#ctx0" brushRef="#br0" timeOffset="31">30207 12762 8052,'6'-7'-1014,"2"3"0,0 1 1014,5-1 0,-4 3 0,8-3 0,2 1 0,2-1 0,2 2 0,2-3 0,0 5 0,0-2 0,-1-2 0,1 3 0,-6-5 0,-1 6 0,-5 0 0,-6 0 0,4 0 0,-10 0 0,5 0 0</inkml:trace>
  <inkml:trace contextRef="#ctx0" brushRef="#br0" timeOffset="32">30368 12613 6024,'0'14'0,"0"3"0,0-2 0,0 5 0,0 5 0,0 4 0,-4 0 0,0-4 0,0 0 0,4-1 0,0-4 0,0-2 0,0-6 0</inkml:trace>
  <inkml:trace contextRef="#ctx0" brushRef="#br0" timeOffset="33">30678 12576 8104,'-6'0'-2074,"0"1"2074,6 3 0,4 3 0,0 6 0,0-1 0,-4 1 0,6 3 0,2 1 0,-1 3 0,1-3 0,1-1 0,3-3 0,5-1 0,-1 1 0,2-5 0,-1 0 0,-2-5 0,5 1 0,-3-3 0,4-1 0,-6 0 0,1 0 0,-2-5 0,-1-3 0,-1-3 0,0-2 0</inkml:trace>
  <inkml:trace contextRef="#ctx0" brushRef="#br0" timeOffset="34">30914 12526 8104,'-8'2'-741,"0"2"1,5-1 443,-1 5 1,1 0 296,-1 5 0,1 4 0,-5 4 0,5 3 0,-1 0 0,-2 5 0,2 0 0,0 0 0,4-4 0,0 0 0,0 0 0,0-6 0,-5 4 0,-2-3 0</inkml:trace>
  <inkml:trace contextRef="#ctx0" brushRef="#br0" timeOffset="35">31200 12700 6598,'12'-6'-576,"4"1"576,1-3 0,0 1 0,-5 3 0,4 2 0,1-2 0,0 1 0,-5-1 0,5 3 0,-1-3 0,1 2 0,-5 2 0,0 0 0,1 0 0</inkml:trace>
  <inkml:trace contextRef="#ctx0" brushRef="#br0" timeOffset="36">31311 12551 8044,'0'7'-722,"0"-1"0,0-5 433,0 3 0,0 3 289,0 5 0,0 1 0,0-1 0,0 5 0,0-1 0,4 2 0,0-1 0,1-4 0,-5 4 0,5-3 0,2-2 0</inkml:trace>
  <inkml:trace contextRef="#ctx0" brushRef="#br0" timeOffset="37">31696 12340 8044,'-7'6'-1444,"0"-3"1155,3 5 0,2 0 289,-2 5 0,3 3 0,1 1 0,0 9 0,0-1 0,-4 4-1,0-1 0,0 0 150,4 5 1,0-7-132,0-1 1,5 0 1,3-4 1,-1-4-201,1 0 1,1-5 137,3-3 0,1 0 72,-1-5 0,-4 1 3,0-5 0,1-2-8,3-2 1,-4 1-67,1-5 0,-7 0 41,3-5 0,-4-3 0,-1-1 0,0 1 0,-6 3 0,0 2 0,-7 3 0,1 3 0,-1 5 0,1 5 0,0 2 0</inkml:trace>
  <inkml:trace contextRef="#ctx0" brushRef="#br0" timeOffset="38">31944 12551 8043,'9'-11'-1011,"4"3"1,-3 1 1010,6 3 0,2 2 0,-1-2 0,-1-1 0,-4 1 0,2-2 0,3 2 0,-3 3 0,2-3 0,-2 2 0,-2 2 0,1 0 0,-1 0 0,-4 0 0,1 0 0,-7 0 0,4 0 0,-6-5 0,0-2 0</inkml:trace>
  <inkml:trace contextRef="#ctx0" brushRef="#br0" timeOffset="39">32093 12353 8043,'-7'8'-722,"3"0"1,-2 1 432,2 3 0,0 2 289,4 2 0,0 2 0,0 3 0,0 2 0,0-2 0,0 1 0,0-1 0,1 1 0,3-6 0,3 6 0,6-2 0</inkml:trace>
  <inkml:trace contextRef="#ctx0" brushRef="#br0" timeOffset="40">32366 12291 7464,'0'7'-649,"0"-2"0,5 1 649,3 2 0,-1 3 0,2 1 0,-1 5 761,4-1 0,-3 6-183,-1-1 0,-4 3-201,4 0 0,-5 0-147,1-4 1,2 3 28,-2-7 1,0 5-332,-4-5 1,0 1-390,0-5 1,-2-1-491,-2-3 1,-3-1 527,-5-2 1,0-4 48,-1 3 0,1-3 374,-1-1 0,0-1 0,-4-3 0,3-9 0,-4-6 0</inkml:trace>
  <inkml:trace contextRef="#ctx0" brushRef="#br0" timeOffset="41">32440 12340 8047,'12'-7'0,"2"2"-723,3 5 0,1-4 434,2 0 0,2 0 289,-5 4 0,4 1 0,-5 3 0,6-1 0,-1 5 0,8 6 0,3 5 0</inkml:trace>
  <inkml:trace contextRef="#ctx0" brushRef="#br0" timeOffset="42">28842 13345 6167,'-5'-7'0,"4"-4"0,-5 10 0,6-5 0,7 2 0,5 0 0,6-2 0,7 2 0,7 3 416,5-3 1,3-2-47,10 2 0,-2-4-231,10 4 1,2-6-178,-25 6 0,1 0 1,1-2-1,2 1 466,3-1 1,2-1 0,3 1 0,0 0-327,2 0 1,1-1-1,5 1 1,1-1 12,3-2 1,2 1 0,0 1-1,0 0-321,1-1 1,0 0 0,2 1-1,-1 1 329,-1 2 0,0 0 0,4-1 0,-1-1-763,-3 2 0,0 0 0,3 1 0,1 0 554,-2 1 1,0 0 0,-2 0-1,-1-1 121,-3 1 0,0 0 0,1-3 0,0 1 139,1 2 1,0 0 0,-2-2 0,0 0 65,-2 2 1,0 0-1,-3-2 1,-2 0 311,-3 1 1,-1 1-1,1 0 1,0-1-253,-5 1 1,0 0 0,-2 1 0,-2 0 279,-3-1 0,-1 0 1,24 1 135,-1 1 0,-6 0-427,-2 0 1,-6 0 400,-3 0 0,-6 0-971,-2 0 0,-6 0 599,2 0 1,-8 4-1257,-4 0 0,-4 0-4227,0-4 3625,-6 0 0,-3 4 970,-8 1 570,-9 4 0,-28-2 0,-12 5 0</inkml:trace>
  <inkml:trace contextRef="#ctx0" brushRef="#br0" timeOffset="43">30492 13457 8013,'6'-13'-1994,"-5"6"1994,5 2 0,-1 5 0,-3 7-15,2 5 0,-3 2 9,-1 6 1,0 3 171,0 5 0,-4-1-86,0 2 0,-4-5-42,4-3 0,-5 1 61,5-5 10,0-1 0,4-3 0,0-5-392,0 0 313,0-5 1,6 2 164,2-5 0,3 0-63,1 0 0,2 0-89,3 0 1,-4 0 71,4 0 1,1 0-55,-2 0 0,1 2 166,-5 2 0,-3-1-58,-1 5 1,-1 0 108,1 5-171,3-1 1,-10 0-127,4 1 0,-4 3 113,-1 1 0,-6-1 6,-2-3 0,-3-1-469,-1 1 1,-2-1 177,-3 0 0,2-1-530,-5-2 0,4 2 308,0-3 1,2-2 412,2-2 0,-1-3 0,1-1 0,4 0 0,-1 0 0,1-11 0,-4-3 0</inkml:trace>
  <inkml:trace contextRef="#ctx0" brushRef="#br0" timeOffset="44">30567 13593 8013,'1'-8'0,"3"-1"0,5 5-713,7-4 1,3 1 143,6-1 569,6-3 0,6 9 0,7-3 0</inkml:trace>
  <inkml:trace contextRef="#ctx0" brushRef="#br0" timeOffset="45">20196 15739 8567,'-6'-7'564,"5"0"-33,-3 3-127,3 2 0,1-3 94,0 5-233,0 0 1,5 0 55,2-6 1,7 5 433,2-3-467,4 2 0,9 2 50,-1 0 0,7-4 94,-2 0-188,8 0-45,-2 4 0,5 0 109,-3 0 0,6 0-33,3 0 0,8 0-156,-4 0 0,6-1-134,6-4 0,2 3 112,-33-2 0,0-1-807,5 1 0,-1 0 948,26-3-149,-24 2 0,2-1-44,-8 3 0,0-1 37,5-2 1,0 0-1,-3 2 1,-1 1 20,-1 1 1,0 0-13,2 1 0,-1 1 0,28 0-94,2 0 1,-8 0-9,-5 0 1,3 4-10,-3 0 0,4 1 164,-7-1 1,2-2-178,-7 2 1,4-3 78,0-1 0,-5 0-109,-2 0 1,-1 0 205,-4 0 0,2-4 141,-10 0 0,4 0 55,-4 4 0,0-4-79,-4 0 0,-6 0 717,-3 4 0,1-2-686,-5-2 36,4 3 1,-14-5 4,7 6 332,-7 0-224,4 0-13,-6 0-2540,0 0 1,-6 0 2112,-2 0 0,-20 11 0,-5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783"/>
    </inkml:context>
    <inkml:brush xml:id="br0">
      <inkml:brushProperty name="height" value="0.053" units="cm"/>
      <inkml:brushProperty name="color" value="#FF0000"/>
    </inkml:brush>
  </inkml:definitions>
  <inkml:trace contextRef="#ctx0" brushRef="#br0">22776 1873 7853,'0'-13'348,"0"1"-179,0 0 0,-4-1 0,-1-1 0,-1-1-70,1-1 0,-5-2 21,2 1 145,-3 3-202,-2-3 95,1-1 1,-1 0 71,1-3 1,0 3 0,-1 7 372,1 3-408,-6 2 1,0 6 195,-3 0-179,-2 11 15,4 3-138,-6 11 127,-6 5-411,5 7 0,-3 3 350,9 6 0,2-8 1,7 1-137,2-5 1,0-2 0,5 1 0,-1-8-566,5-8 262,6 2-287,1-11 289,5 9 100,1-16 0,-1 5-73,6-12 16,1-1 122,6-16-733,5 2 810,2-20 1,1 6-72,0-10 1,-5-2 0,1-7-41,-3-4 0,-3-4 284,-2-4 0,1 3-275,-5-3 1,-2 9 87,-7 8 0,2 10 8,-6 10 1,0 8 2526,-4 5-1750,0 8 1,-1 2-318,-3 6 1,1 7 191,-5 5 0,3 9 0,-3 11-250,-2 5 0,1 11-213,1-2 1,2 7-101,6-7 0,0 3-200,0-7 0,1-1 485,4-4 1,1-5-8,7-3-742,-1-3 1,5-2-1633,-1-4 1523,1-2 4,1-5 1,-3-5-976,6 0-375,-1-5 1625,5 2 0,-4-9 37,-1 0 1,1-11-1,4-2 1,0-5-28,0-2 1,-6-5-143,-3 0 0,-2-2-142,-1 2 962,-6 9 1,2-4 1402,-5 12-1499,0 5 1,-4 3 659,0 8 0,0 7-434,0 6 0,0 0-156,0 0 1,0-2-180,0 6 0,0-5 1,2 4 34,2-2 0,-1-2-1857,5-3 0,0-5 908,5 0 1,-1-5 681,0 1 0,6-3 0,2-1 0</inkml:trace>
  <inkml:trace contextRef="#ctx0" brushRef="#br0" timeOffset="1">23235 1451 7996,'-12'-12'0,"4"5"0,-1 3 0,7 2 616,-4 2 780,6 0-1454,0 0 1,6 10 121,2 2 0,4 5-1024,5-1 0,-2 0 97,6 4 863,-1-5 0,5 9 0,0-5 0</inkml:trace>
  <inkml:trace contextRef="#ctx0" brushRef="#br0" timeOffset="2">23831 1525 7915,'-6'-6'0,"-5"0"422,-5 6 0,-6 0 270,1 0 234,-3 0-355,0 6-176,-1 0 0,0 7 11,0 5 0,2-3-37,2 6 0,5-5-185,7 5 0,0-2 48,5 2 0,-1 2-178,5-2-3,6-3 1,5 4-172,5-6 0,7 1 185,-3-5 1,4 1-332,0-1 1,5-5 158,0-3 0,4-2 16,-4-2 1,4 0-313,-4 0 0,0-5-73,-4 1 0,0-5 104,0 0 1,-2-6 96,-2-1 0,-3-5 222,-6 4 1,-1-5-145,-2 2 1,-4 0 370,-5 0 0,0 5-115,0-2 1,-1 3 100,-3 2 1,1 4 169,-6-1 0,0 7 183,-8-3 0,4 0-226,-4 1 1,-1 1-168,2 7 1,-5 3 604,4 6 0,1-1-234,3 0 1,5 6-222,0 3 1,5 2-40,-1 2 1,4-1-339,4-4 0,4 2 122,9-5 0,8-1-878,8-3 1,1-2-1316,-1-3 1,9-1 2177,-1-3 0,6-3 0,2 5 0</inkml:trace>
  <inkml:trace contextRef="#ctx0" brushRef="#br0" timeOffset="3">25567 1513 8025,'7'-29'-544,"-2"0"1,-4 6 506,-1 6 1,0 3 36,0 2 407,-6 0 0,-2 5 1334,-8 3-1162,2 2-12,-10 2-240,5 6 0,-6 1 25,0 5 0,5 6-123,-1 3 0,7 2-104,2 2 0,5 4 104,7 0 1,0 4-1,0-4 0,6 0-63,2-4 1,7-1-323,1 1 0,7-6 19,-3-2 1,0 1-159,0-2 1,-5 1-279,2-5 0,-5 5 288,-3-1 0,-4 2-144,-5-1 1,-1 2 136,-3 6 0,-9 0 35,-8 0 0,2-2-16,-1-2 1,0 1 332,0-6 0,2 1 93,5-5 1,5 1 95,0-1 1,5 0-215,-1 1 1,2 1-51,2 2 0,6 3 559,2 6 0,3 1-191,2 3 1,-1 4 519,0 9 0,1 2-342,-1 5 0,-3 8-478,-1 5 0,-5 5 92,-1-30 0,0 1 1,-1-1-1,-1 0-24,0 1 1,0-1 0,0 0 0,0 0-328,0 0 0,0 1 0,0-2 0,0 1 75,0 33 1,0-7-393,0-5 1,4-5 366,0 0 1,6-7-917,-2-5 1,2-4 483,-2-4 1,3-8-740,-3-8 0,-1-5 1327,2-4 0,-7-2 0,4-6 0</inkml:trace>
  <inkml:trace contextRef="#ctx0" brushRef="#br0" timeOffset="4">26051 1389 7927,'0'-7'0,"0"4"861,0 12 0,0 0-223,0 12 0,4-4-258,1 3 1,-1 0-309,-4 0 1,4 2 106,0-5 0,6-1 40,-2-3 1,4-2-269,5-3 0,-2-2-98,6-6 0,-1 0-130,5 0 0,-1-6 128,-4-2 1,2-6-117,-5 2 1,-1-8 79,-3 8 1,-6-3 168,-3 2 1,-3 1-40,-1-1 1,-1-2-5,-3 3 1,-5-3 41,-7 6 1,-2 3 222,-3-3 1,-6 7-91,2-3-115,-3 4 11,9 1-433,-4 0 0,9 0-41,-3 0 286,9 0-2,3 0 178,21-5 0,-1 3 0,16-3 0</inkml:trace>
  <inkml:trace contextRef="#ctx0" brushRef="#br0" timeOffset="5">26386 1302 7927,'13'0'-653,"-2"2"457,-3 2 0,3 3 1215,-3 5 0,2 2-300,-2 2 0,-1-2-162,-3 3 1,-2 1-487,2-2 1,1 1 100,-1-5 0,6-1 61,-2-3 0,-1-1-14,1-3 1,5-2-202,3 2 1,5-8 85,-4-4 1,5-4-1346,-2 0 0,0-2 599,0-2 1,-5 1 382,2-6 1,-7 6 1057,-2-2-569,0 3 0,0 2 248,1 0 164,-7 5-186,4 1 0,-2 8 346,0 2 1,2 4-157,-2 9-301,-3-4 0,6 9 159,-3-5-1191,3 5 568,0-8 0,3 8 168,-6-6 1,6 0 196,-2-8 1,3 1-1395,1-4 1,5-1 535,-1-4 1,1 0 266,-5 0 0,1-2-222,-1-2 1,2 0 47,2-8 1,-2 2 278,3-7 0,-4-2 203,0-2 0,3-6-76,1-2 1,0-5-93,-5 0 0,2-1 551,2-3 0,-2 7-195,3 2 0,-8 8 1276,-1 5-716,-5 2 828,3 7-726,-6 1 0,0 13-369,0 6 1,4 5-22,0 6 1,0 7-124,-4 2 0,0-1-81,0 1 1,4-6-1,0 2 0,6-3-448,-2-1 1,-1 0-257,2 0 1,-5-6-1898,4-2 1,-5 0-135,1 0 2516,-3-1 0,-12 2 0,-3 2 0</inkml:trace>
  <inkml:trace contextRef="#ctx0" brushRef="#br0" timeOffset="6">26944 1315 7946,'-6'-7'1150,"0"1"-575,6 6 719,0 0-832,6 0 0,2 0-165,8 0 0,4 0-76,4 0 0,7 0 306,2 0 0,3 2-549,1 2 1,-1-3-811,-3 3 1,1 2-2257,-5-2 3088,0 6 0,2-4 0,0 7 0</inkml:trace>
  <inkml:trace contextRef="#ctx0" brushRef="#br0" timeOffset="7">27689 1203 7946,'-13'0'0,"1"0"0,-2 0 1185,-2 0 1,0 1-518,-4 4 0,5 1 438,-2 7 1,1 3-483,3 1 1,-1 1-290,10-2 0,0 4-783,4 4 0,0 0 363,0-3 0,3 1-230,5-6 1,0 1 300,9-5 1,-2 0-1105,2 1 1,-2-5 479,5 0 0,-3-5-424,4 1 0,-5-2 417,5-2 1,-6-6 242,2-2 0,-2-3 598,1-2 1,-6 5-219,2 0 0,-2 0 649,2-5-580,-5 6-400,-1 2 1502,-1 5 1141,-3 0 1,5 1-1280,-3 3 0,-1 2-565,5 2 1,0 3-181,4-3 0,-3-2-17,-1-2 0,0 2-360,5-2 1,0 0 155,4-4-137,-3 0 1,4-1 93,-6-4 0,-1 3-256,-3-7 1,-1 5 78,-3-4 1,-2 0-11,2-5 1,-3 1 164,-1-1 0,-5 1-18,-3 0 1,-3 1-183,-2 2 0,-1 0 64,-2 5 1,2-2 105,-3 2 1,4 3-301,0-4 1,5 4-3207,0 1 1625,5 0 1931,-3 0 0,17 0 0,3 0 0</inkml:trace>
  <inkml:trace contextRef="#ctx0" brushRef="#br0" timeOffset="8">28061 1290 7946,'7'5'1157,"4"-3"0,-6 5-431,4-3 523,-4 3-762,1 5 1,-4-1-46,7-3 0,-7 3-221,3-2 0,-3 6 111,2 1-97,-2 1-276,3-10 0,-5 4-565,0-3 595,6-2 1,-5 0-805,3-1 537,-2-4-124,3 4 0,1-6 134,2-3 1,3-3-47,-3-5 0,3-5 53,2 1 0,-1-5 190,1 4 1,-1 1 167,0 3 0,-3 5 282,-1 0 0,-1 4 251,1-4 1,-1 5 3,-3-1 151,-2 2-494,9 8 1,-10 1 2,3 5 1,-1-1-89,1-3 0,-3 3-530,3-2 1,-1-4 224,1-1 239,-2 3-1390,9-5 816,-10 3 1,10-5 165,-3 0 0,-1-5 19,2-4 1,-2 2-37,1-1 398,3 0-216,-10-5 0,9 5 57,-6 0 0,1 5 282,0-1 1,-3 3 346,7 1-476,-7 0 1,5 0 291,-3 0 0,-1 5-168,5 3 0,-3 5-82,3 3 0,-1-2 0,1 3 1,3-4 42,-3 0 0,3-1-85,2 1 0,-1-5-670,1 0 1,-1-5 226,0 1 0,2-3-65,3-1 1,-4 0 207,4 0 0,1-5-18,-2-3 1,1-3-141,-5-2 1,-3 1 18,-1-1 1,-4 1 359,4 0 0,-5-1-72,1 1 1,-2-1 241,-2 1 0,-2 0-129,-2-1 1,-1 1-74,-4-1 1,-2 5 906,3 0 1,1 1-393,-1-1 1,4 1 365,-5 3 0,5 2 208,-4-2-397,5 3-428,-8 6 0,6 6 200,-3 6 0,2 5-114,6-1 1,0-1-126,0 5 1,0-7-337,0 7 0,1-9 175,4 1 0,1 1 126,7-2 0,3-3 12,1-5 1,1-1-80,-2 1 1,0-1-411,4-3 0,2-2 291,7 2 0,3-3 0,5-1 0</inkml:trace>
  <inkml:trace contextRef="#ctx0" brushRef="#br0" timeOffset="9">29202 1575 9183,'0'7'-1256,"0"4"1256,6-4 0,1 0 0,5-2 0</inkml:trace>
  <inkml:trace contextRef="#ctx0" brushRef="#br0" timeOffset="10">29760 1178 7946,'0'13'2569,"0"5"-1598,0 2-307,0 4-318,0 0 0,5 1-593,-1 0 1,0 0 199,-4 0 0,0-5-867,0 1 1,4-6 530,0 2 0,0 1-682,-4-2 1065,6 1 0,-5-5 0,5 0 0</inkml:trace>
  <inkml:trace contextRef="#ctx0" brushRef="#br0" timeOffset="11">30219 1501 7879,'7'-6'0,"0"1"1576,-3-4-403,-2-2-18,9 10-609,-10-5-112,10 6 251,-9 0-11,9 0-141,-10-5-63,10 4-149,-10-5 142,5 6-302,-1 0 0,-2 0 322,5 0-252,-5 0 0,8 0-234,-2 0 38,-4 0 13,6 0 1,-8 0-6,5 0 0,-4 0 215,4 0-371,-5 0 81,3 0 377,-6 0-3671,0 0 1345,0 6 1351,0-5 630,0 4 0,0-5 0,0 0 0</inkml:trace>
  <inkml:trace contextRef="#ctx0" brushRef="#br0" timeOffset="12">30554 1203 7879,'0'-7'1265,"0"2"-506,0-1-471,0 5 1,0-6 252,0 3-85,0 2-134,0-3 583,0 5-515,6 0 0,-3 0 214,5 0-221,0 0-169,-1 0-297,4 0 0,-4 1 166,5 3 131,-5 3-373,4 6 1,-9-1 181,2 0 0,-3 2 147,-1 3 1,-1-2-146,-3 6 1,-5-5-863,-7 5 0,-7-5 44,-6 5 224,0-6 317,-2 3 0,6-6-255,1 1 747,-1-6-237,11 4 1,-4-8-275,6 5-118,-1-5 2166,1 8-865,5-10-259,2 4-313,5-5 0,9 0 270,4 0-362,7 0 1,0 0-1256,4 0 537,7-5 65,-5-2 1,10-1-303,-3 0 1,-1 5 335,1-1 371,-6-3 0,9 5 0,-4-3 0</inkml:trace>
  <inkml:trace contextRef="#ctx0" brushRef="#br0" timeOffset="13">31175 1476 12270,'-6'12'142,"-1"1"1,-6 0-2123,-4 4 1006,3-3 675,-9 4 0,9-6 299,-3 1 0,4-1 0,0 0 0</inkml:trace>
  <inkml:trace contextRef="#ctx0" brushRef="#br0" timeOffset="14">31646 1401 7879,'-5'-6'101,"3"0"-227,2 6 31,2 0 0,6 0 158,0 0-154,0 0 0,16 0-901,-10 0 992,9 0 0,2-5 0,7-2 0</inkml:trace>
  <inkml:trace contextRef="#ctx0" brushRef="#br0" timeOffset="15">32229 1352 7355,'7'-2'471,"-3"-2"180,-2 3 1,2-6 62,0 3-799,5 3 123,-2-10-390,6 9 0,-1-7-483,1 4 1,-1 0 466,0 1 368,1 2 0,-1-9 0,1 4 0</inkml:trace>
  <inkml:trace contextRef="#ctx0" brushRef="#br0" timeOffset="16">32614 1364 7356,'-6'13'-349,"-1"-6"1,-5-2-1</inkml:trace>
  <inkml:trace contextRef="#ctx0" brushRef="#br0" timeOffset="17">33209 1079 7879,'0'-12'949,"0"-1"0,0 5-287,0 0-335,0 5-55,0-3 0,-1 6 88,-3 0 0,1 7-23,-5 6 0,-1 5-109,-3 6 0,0 5-144,-1 0 130,6 11-152,-4-7 0,10 6-83,-3-6 1,2-4-14,2 4 1,2-5-245,2 0 1,3-3 258,5-4 0,1 1 4,-1-5 0,5-5-718,-1-4 333,1-5 179,1 2 0,-5-5 193,4 0 0,-5-5 127,-3-3 1,0-3 300,-5-2 0,5-3-276,-5-1 1,-2 1-93,-6 3 0,-4-2 295,-8 3 0,-8-2 251,-5 10 0,-11 1-1937,-1 7 0,-7 9 1359,-6 7 0,-3 4 0,-5 0 0</inkml:trace>
  <inkml:trace contextRef="#ctx0" brushRef="#br0" timeOffset="18">26237 2989 7879,'7'0'0,"-1"0"0,-2 7 0,0 5 0,4 12 956,-4 9 1,2 4-372,-2 4 1,-1-2-239,5 2 1,-5 2-436,1-2 0,2-1 134,-2-7 0,0-2-121,-4-7 0,4 0 35,0-3 1,0-4-620,-4-4 384,0-6-32,0-2 136,0-5-67,0 0 1,-1-7-152,-3-5 1,1-6 104,-5-7 1,4-4 256,-5 0 0,6-9-111,-1 1 0,3-9 354,1 1 0,0-1-149,0 5 0,0-5-126,0 9 1,5 3 299,4 5 1,3 3 379,5 1 1,-4 5 81,4 4 1,1 4-303,-2 3 1,2 0 8,-1 4 1,-3 7-140,2 6 1,-2 5-43,-2 3 0,-5 3-45,-3 6 0,-2 0-189,-2 0 0,-2 0 26,-2-1 0,-4 1-153,-8 0 1,0-2-445,-4-2 0,5-3 80,-2-6-948,3 1 608,2-6-199,-1-2 604,7-5 1,0-5-930,6-4 1360,0-7 0,6-3 0,0-6 0</inkml:trace>
  <inkml:trace contextRef="#ctx0" brushRef="#br0" timeOffset="19">26547 3014 7884,'14'0'0,"3"5"161,-9 4 1,3 2 591,2 1-323,-1 0 4,-5 1-191,4 5 1,-6-3 30,4 6 0,-2-5 183,-3 5-350,-3-6 1,5 3 241,-6-6-404,5-5 204,-4-1 98,5-6-104,-6 0 1,0-2-39,0-2 1,4-7-174,0-5 1,6-5 59,-2 4 1,-1-3-3,1 3 0,-1-1 110,1 2 0,3 6-457,-2-2 1,2 3 180,1 1 0,-4 3 100,1 5 1,0 0-1346,8 0 1,-3 1-689,2 3 2109,-2 3 0,-2 5 0,1 1 0</inkml:trace>
  <inkml:trace contextRef="#ctx0" brushRef="#br0" timeOffset="20">26982 3225 7884,'0'12'-378,"4"-4"498,0 1 1,1-3 915,0 3-566,1-4 0,7-5-176,-1 0 0,1 0 147,-1 0 1,1 0-99,-1 0 0,0-5-115,1-4 1,-1-2-1,1-1 1,-2 0-61,-3-1-3,-3 1 0,-5-1 292,0 1-316,0 0 0,-5 1 77,-3 2 1,-8 2-566,0 3 0,-5 3 72,5-3-728,-6 2 0,8 4 71,-3 2-1909,9-3 2841,2 5 0,18-6 0,1 0 0</inkml:trace>
  <inkml:trace contextRef="#ctx0" brushRef="#br0" timeOffset="21">27279 2791 7884,'13'0'290,"-5"0"360,0 0-253,1 5-42,-2 2 0,2 9 375,-5 1 1,5 6-65,-5 2-361,0 0 1,-4 9-52,0-5 0,0 6-238,0-2 0,0-3-29,0-1 0,0-3-196,0-1 0,0-6-272,0-2 0,4-3 336,0-2 0,0-4-318,-4 1 0,4-5 194,1 4 1,4-5-57,-1 1 1,3-3 122,2-1 0,1-5 212,2-3 1,-1 1 17,6-2 1,-4 1 212,3-4 0,-5 4 399,2-1 1,1 2-332,-2-1 1,1 3-149,-5 5 0,-3 0-10,-1 0 1,-5 5 58,1 3 1,-3-1 241,-1 2 0,-1 3 526,-3 4 1,-7 1-696,-6-5 0,1 1-68,3-1 0,-1 1-674,-2-1 0,2 0 394,-3 1 0,4-5-404,0 0 0,5-4 48,0 5 118,5-6-107,-3 2 410,6-5 0,-5-5 0,-2-2 0</inkml:trace>
  <inkml:trace contextRef="#ctx0" brushRef="#br0" timeOffset="22">27825 3249 7963,'9'9'2302,"-1"-1"-2125,-5-5-188,8 8 1,-10-9 10,3 7 0,3-6 0,0 2 0</inkml:trace>
  <inkml:trace contextRef="#ctx0" brushRef="#br0" timeOffset="23">29649 2567 7963,'0'-12'1203,"0"-1"-544,0 7-299,0 0 0,1 6-26,3 0 1,-1 0 292,5 0-351,1 6 1,3 0-622,0 7 1,-1-1 57,-2 1 0,2-1-147,-3 0 0,-1 2-61,1 3 1,-5-3-1129,1 2 1623,-3 3 0,-1-5 0,0 4 0</inkml:trace>
  <inkml:trace contextRef="#ctx0" brushRef="#br0" timeOffset="24">29426 2915 8387,'-7'0'2245,"1"0"-1773,6 0-167,0 0 1,7 1 304,5 3-306,6-3 1,9 5 30,1-6-424,4 0 118,5 0 1,5-4-66,-1 0 1,6-2-207,-2 2 1,-2 3-768,-1-3 543,-4 2-214,-6 2 1,-3 6-1653,-9 2 2332,-2 3 0,-5 1 0,-1 1 0</inkml:trace>
  <inkml:trace contextRef="#ctx0" brushRef="#br0" timeOffset="25">29810 3088 9907,'-12'0'753,"3"6"-517,1 2 1,-3 3 126,-1 1 347,-3 6-360,8 2 1,0 4-108,3 1 36,2-6-56,2 5-303,0-10 0,2 8 118,2-6 143,8 1 0,2-5 56,3 1 0,6-6-282,2-3 0,2-3-384,-2-1 1,0 0 252,0 0 0,-6-1-374,-2-3 441,-4 2 72,0-9 0,-6 8 166,-3-5-149,-8 5 0,-9-4-63,-7 3 0,-5 3-102,-4-3 1,-1 2 151,-4 2-1175,4 0 781,11 0 0,1 0 427,5 0 0,1-5 0,0-2 0</inkml:trace>
  <inkml:trace contextRef="#ctx0" brushRef="#br0" timeOffset="26">30753 2431 7963,'0'-13'1611,"0"7"-767,0-5-331,0 9-88,0-3 21,0 5-292,0 0 1,5 5 97,4 3-449,-4 9 210,6-3-1640,-4 9 1167,6-9 0,-7 8-123,-1-5 1,0 5 582,-1-2 0,-5-2 0,-6 0 0</inkml:trace>
  <inkml:trace contextRef="#ctx0" brushRef="#br0" timeOffset="27">30629 2753 7963,'0'7'197,"0"-1"0,1-6-197,3 0 0,3 0 0,6 0 1317,5 0-547,-5 0-375,11 0-114,1-6 1,2 3 52,6-5-1305,0 5 731,5-2 0,-7 5 215,-2 0-2084,-3 0 2109,-1 0 0,0 0 0,0 0 0</inkml:trace>
  <inkml:trace contextRef="#ctx0" brushRef="#br0" timeOffset="28">30939 2952 9201,'-7'11'702,"-4"-3"1,6 11-274,-4-2 0,-2 2-57,3 6 1,-2 4 214,2 0 0,3 0-370,5-4-146,0-1 1,0-3 262,0 0-708,5-6 270,2 3 148,5-6 1,6-1 137,3-2 1,-2-4 207,2-5-1638,0 0 856,3 0 0,-3 0 7,0 0-9,-12 0 213,8 0 1,-14-1 730,5-3-258,-5 2-206,2-3 0,-6 0 84,-3 1-166,-9 0-19,-6 4 1,-3-4 38,-3 0 1,3 0 71,-7 4-889,9 0 308,-4 0-623,10 0-648,-4 0 1756,11 0 0,7-11 0,7-3 0</inkml:trace>
  <inkml:trace contextRef="#ctx0" brushRef="#br0" timeOffset="29">32080 2815 7294,'13'0'-231,"-1"0"-18,1 0 0,0 0 249,4 0 0,-3 0 0,9-5 0,-4-2 0,6-5 0</inkml:trace>
  <inkml:trace contextRef="#ctx0" brushRef="#br0" timeOffset="30">32428 2815 8414,'7'0'-357,"4"-1"-181,-3-3 0,3 2 146,1-2 1,2-1 391,3 1 0,-4-6 0,4 2 0,2-3 0,1-2 0</inkml:trace>
  <inkml:trace contextRef="#ctx0" brushRef="#br0" timeOffset="31">32725 2729 7963,'0'8'434,"0"0"682,0-5-301,0 8 134,0-10-546,0 5-359,0-6-1476,0 0 1,6 0-208,2 0 1639,3-11 0,7 2 0,1-8 0</inkml:trace>
  <inkml:trace contextRef="#ctx0" brushRef="#br0" timeOffset="32">33271 2245 7963,'-7'-6'2488,"2"5"-1017,5-5-898,0 6-350,0 6-267,0 1 0,0 5-182,0 1 1,0 3-100,0 1 0,0 5-371,0-2 0,1 0 549,3 0-673,-2-4 127,3 7 308,-5-9-83,6 4-589,-5-6 1057,5 0 0,-12 6 0,-1 2 0</inkml:trace>
  <inkml:trace contextRef="#ctx0" brushRef="#br0" timeOffset="33">33098 2567 7963,'-13'7'1101,"1"-1"-778,5-6 414,-4 0 94,9 0 358,-3 0-852,5 0 1,5-2-115,4-2 0,7 3 28,5-3 0,2-2-28,2 2 0,4-4-450,0 4 1,1-5-170,-1 5 0,-7 0-1041,3 4 729,-3 0 380,-2 0 51,3 0 75,-9 0 0,2 6-178,-7 2-1581,2-3 1961,-10 6 0,4-4 0,-5 6 0</inkml:trace>
  <inkml:trace contextRef="#ctx0" brushRef="#br0" timeOffset="34">33333 2691 7932,'-7'0'1385,"2"0"0,3 0-895,-2 0 0,2 6-14,-7 2 1,5 4-193,-4 5 0,0 4-79,-5 8 1,2-2-222,3 6 1,-2-4 122,6 4 1,0-4-61,4 4 0,0-5-97,0 1 0,0-3-250,0-1 1,4-5 62,0 1 1,6-6-75,-2 2 1,7-3 47,2-2 0,-1-5 6,-3-3 0,3-3-94,1-1 239,-1 0 1,-3 0 437,-1 0 0,-3-5 365,-1-3-73,-5-3 0,2-2-145,-5 1 0,0-1 282,0 1 0,-7 4-77,-5-1-1135,-6 7 427,-12-9 1,-2 9 134,-5-2 0,-2 3 285,-2 1-390,2 0 0,-15 5 0,3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796"/>
    </inkml:context>
    <inkml:brush xml:id="br0">
      <inkml:brushProperty name="width" value="0.05292" units="cm"/>
      <inkml:brushProperty name="height" value="0.05292" units="cm"/>
      <inkml:brushProperty name="color" value="#FF0000"/>
    </inkml:brush>
  </inkml:definitions>
  <inkml:trace contextRef="#ctx0" brushRef="#br0">12281 13531 8037,'0'-12'0,"-5"1"450,-3 2 1,-3 0-54,-2 4 0,5-3-345,0 4 0,-2-1 145,-7 0 1,4 4 7,-4-3 0,-2 8-80,-2 4 0,2 10 65,-2 7 0,0 7-224,-3 9 0,3 10 91,0 11 1,13-28-1,1 1-234,-1 4 0,0 1 0,0 2 1,2 1 219,-1 2 0,1 1 1,2 3-1,1 0-384,1 0 1,0 1 0,1 2 0,1 1 357,0 2 1,0 1-1,0-2 1,0-2 10,0 0 1,0 0 0,0-2 0,1 0-103,1 0 0,0 0 0,1-3 0,1-1-155,2 0 0,1-1 0,-1-4 1,0 0 146,0-4 0,1 0 0,1-2 0,0-1 23,9 28 0,5-10-3,-2-2 0,4-9 17,1 1 1,-1-9 83,1-4 1,1-5 233,3-3 1,3-4-284,5-9 1,1-3 122,-1-5 1,1-7-115,4-5 0,-4-7 217,4-10 0,0-4 250,0-9 0,-1-6-322,-4-6 1,-17 23-1,0-1-83,-1 1 1,-1 0 0,3-4 0,-2-2-115,-2 0 1,0 0-1,0-1 1,0 0 75,0-3 1,-1-1-1,2-1 1,-1-2-42,-2-2 1,-2-1 0,2-2 0,-2 0 96,-2 0 0,-1 0 0,-1 0 1,0 0-43,-3 4 1,0 1-1,-2 0 1,0 0 153,1 4 1,-1 0 0,-3-2 0,0 2-58,2 1 0,-2 1 0,-4 2 1,-2 1 288,-7-30 0,-9 4-63,0 4 0,-12 3 13,-4 5 0,-8 6-64,-1 3 0,-8 4-32,-3 3 0,-5 8-512,-5 6 1,31 14 0,-2 2 321,-3-1 1,-1 2 0,0 1 0,0 2-398,1 2 1,-1 0 0,-3 4-1,-1 1 205,1 2 1,-1 3 0,1 4 0,0 2 66,-2 2 0,3 1 1,3 2-1,2 0 80,2-1 1,3 1-43,5 1 0,2 1 0,-19 19 0,9 5 0,3 1 0</inkml:trace>
  <inkml:trace contextRef="#ctx0" brushRef="#br0" timeOffset="1">12567 12402 7886,'-13'-18'3,"5"5"-1,0-4 0,4 3 0,-3 2 2,1 0 1004,2 5-339,4-4 548,-5 9-773,3-3 0,-3 7-129,5 7 1,0 6-79,0 14 1,-5 4 131,1 8 0,0 7-86,4 6 0,0 5-387,0-1 1,6 2-74,2-3 0,-1-1 409,1-7 0,-1-5-13,1-2 0,3-4-74,-2-1 0,-4-6-482,-1-6 1,2-6 7,-2-7-140,0 1 166,-4-6 710,0-2 1,0-15-434,0-2 0,-1-10-180,-3-3 0,1-9 60,-5-8 1,1-9 119,-2 2 0,0-9-243,5 0 0,-1 3 210,5 1 1,0 3 195,0 2 1,0 4-90,0 4 1,5 8 176,-1 4 1,5 3-79,0 1 0,-2 2-114,1 2 0,0-1 250,4 5 0,-3 1-52,-1 4 0,0 0-161,5 4 1,-1-1 173,0 4 1,5 1-252,0 4 1,3 0 65,-3 0 1,3 2-84,-3 2 0,1 3 18,-2 5 0,-2 1 62,3-1 1,-5 0 149,-4 1 0,-2 1-100,-6 2 1,-3 7-20,-5 6 1,-10 6-13,-11-2 0,-11 8-232,-1 5 1,15-22 0,-1 0-18,-1 1 1,-2 0-1,3-3 1,-1 1-78,1 0 1,1 0 0,-24 15-1533,4-1 1,11-6 1782,10-11 0,4-3 0,5-9 0,-4-2 0</inkml:trace>
  <inkml:trace contextRef="#ctx0" brushRef="#br0" timeOffset="2">16474 13605 8175,'0'-18'538,"-5"5"0,-2 0-276,-5 9 0,-2 4 46,-3 4 1,-1 10 160,-2 11 1,-5 8-288,0 12 1,-1 8-62,9-21 1,1 2 0,2 1 0,0 2-216,-1 3 1,1 2-1,1 2 1,1 2 214,1 5 1,2 1 0,0-1 0,1 0-349,3 3 1,2 0 0,0-1-1,0 1 318,3 2 1,0 0 0,1-3 0,0 0-474,0-1 0,2-1 0,2-1 1,2-1-16,3-1 0,1 0 1,1-4-1,1 0 119,1-6 1,1-2-1,-2 0 1,1-3-45,19 17 0,2-5 84,6-12 1,-1-9 129,6-12 0,-2-5-98,1-7 1,4-11 174,-4-6 1,-2-10-129,-2-6 1,-2-14 511,-2-7 1,-21 23 0,0-1-109,-1-1 0,-1 0 0,-3-5 0,-2-2 113,0 2 1,-1-2 0,-3-5 0,-2-1-206,0-3 0,-2-1 0,0-2 0,-2 0 43,0-1 1,-2-1 0,0 0 0,-2 0 107,-3 4 0,-1 1 1,0-1-1,-1 1-87,-2 5 0,-1 1 0,0 3 0,0 2-26,-1 3 0,-1 3 1,-17-16 290,-5 7 0,-6 17-499,-2 8 1,-3 8-358,-2 8 1,2 7-439,2 5 0,3 7-173,6 10 1,7 1 531,5 4 0,11 1 453,10-2 0,3-2 0,4 0 0,5 4 0,6 3 0</inkml:trace>
  <inkml:trace contextRef="#ctx0" brushRef="#br0" timeOffset="3">16561 13060 7996,'-7'-13'0,"-4"1"34,3-1 1,1 1 160,-1 0 1,5-1-148,-1 1 700,-3-1-38,6 1-4,-5 5-178,6 2-235,0 5 1,0 7-54,0 5 0,0 11-14,0 10 1,-4 10 251,0 7 1,0-1-267,4 5 1,-4 1-683,-1-1 0,1 0 443,4-5 1,0 0-454,0-4 0,4-6 263,1-6 0,3-7 152,-4-1 1,2-6-88,-2-7 1,-3-3-753,3-1 721,-2-5 0,-2-3 16,0-9 1,1-7 259,3-5 0,-3-8-234,4-4 0,-4-4 115,-1-4 1,-1-5-65,-4-8 0,4 2 118,-3-6 1,3 6-69,1-2 0,0-4 117,0 4 1,1-1 506,3 14 0,-1 1-291,5 7 1,-4-1-156,4 5 1,-1 5 139,2 8 1145,2-4-905,-4 7 0,5-1-178,0 5 0,1 7-8,-1-2 1,2 4-132,3 4 0,-2 3 8,5 5 1,-4 0 31,0 1 0,2-1-116,-1 1 1,-2 0 120,-7 4 0,-1-3-158,-3 2 1,-4-1 96,0 2 0,-7-2-260,-9 6 1,-11 1 67,-10 7 1,-6-2-885,-6 6 1,1-5 468,2 1 0,3-7 422,6-1 0,5-6 0,2 3 0</inkml:trace>
  <inkml:trace contextRef="#ctx0" brushRef="#br0" timeOffset="4">19129 15180 8530,'-11'13'-15,"3"-1"1,5 2 14,11 3 0,2-2 272,11 5 1,2 1 68,10 4 0,2 5 169,10 3 0,1 3-769,3 1 0,6 6 321,-26-20 1,0 0 0,2-1 0,0 0 132,2 0 1,0 1 0,2-1-1,1 0-71,2 1 0,2 0 0,3 1 0,1 0-1021,3-1 0,1-1 973,1-3 1,0 0 77,3 2 0,1-1 0,0-8 0,0-3-233,2 1 1,2 0 51,1-1 1,1-3-1051,0-2 0,0-1 979,0 1 0,1-2-89,1-6 1,1-3 115,-3 1 0,0-2-38,-2-6 1,-1-2 114,5 0 0,-1 0 25,-6-2 1,0-1-33,5 1 0,-1-1-78,-4-2 1,-2-1-11,1 0 0,-1 0-523,-8 0 1,0 0 609,5-5 1,-1 0-55,-7 4 1,0 0-260,3-4 1,-1-1 319,-2 1 1,-2-1-7,-1 1 1,-1-2-62,-5-1 0,-1-2 59,3-4 1,-2-1 3,-6 2 0,-1-1-9,3-6 1,-1-1 4,-4 5 1,-2 0 0,1-5 0,-1-1-4,-2 1 1,-1 0 125,1-6 0,0 0-122,-3-1 1,-1-1 0,0-2 0,-1 0 34,-3 1 1,-1 1 0,1-2 0,0 1 71,-2-1 1,-2-2 0,0-4 0,-1 0-91,-1 1 0,-2 0 0,-1-1 0,-1 0 1,1 3 0,0 0 251,-1 0 1,-1 0-129,-1 6 1,-3 0-82,-1-2 1,-2 0-43,-2 5 1,-2 1 166,-3-1 0,-2 0 120,1 3 1,-2 1 0,-3 3 0,-1 2-176,1 2 0,-2 1 1,-3 2-1,-2 0-50,1 4 1,-2 0-1,-1 2 1,-2 1-6,-2 2 0,0 2 1,-4 1-1,-1 1-9,-2 2 1,-3 3-1,-4-1 1,-2 3-27,-2 2 0,-1 1 0,-3 1 0,1 2 84,-2 2 0,0 1 1,-1 1-1,0 1-57,1 1 0,0 2 1,-6 1-1,0 3 64,2 0 0,0 2 1,-1 2-1,1 1 215,-1 4 0,2 1-204,1 0 1,1 2-58,1 6 1,1 2-1,-1 1 1,1 2 103,1 6 1,1 2-105,0 1 0,1 2 4,17-8 1,0 2 0,0 1 0,1 0 0,1 1 0,0 1-19,0 1 0,2 2 0,0 0 0,-3 6 0,1 0 0,0 2-78,3-1 1,2 1 0,0 0-1,-1 5 1,0 0 0,1 1-493,0 2 1,0 0 0,1 1 581,3-1 0,0 1 0,1 1-585,-4 5 1,0 2 0,2 0 438,5-3 0,1-1 0,0 1-152,-1 3 1,-1 0-1,2 0-749,1-2 0,1 0 0,2 0 331,1 0 1,1 0-1,1 0 363,1-3 0,1-1 0,1 0 272,4-6 0,1 0 0,1-1 0,0 0 0,1-2 0,1 0 0,1 18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801"/>
    </inkml:context>
    <inkml:brush xml:id="br0">
      <inkml:brushProperty name="width" value="0.05292" units="cm"/>
      <inkml:brushProperty name="height" value="0.05292" units="cm"/>
      <inkml:brushProperty name="color" value="#FF0000"/>
    </inkml:brush>
  </inkml:definitions>
  <inkml:trace contextRef="#ctx0" brushRef="#br0">13026 14672 8125,'-7'-6'1423,"3"-2"-1279,-3 3 92,5-1 1,-2 2 45,8 0 0,3-6-19,6 2 1,5 1-10,2-1 0,4 1-15,0-1 0,7-3 29,2 2 0,-1 4-16,1 1 1,1 1-8,7-1 1,-2 2 15,2-2 1,4 3-227,0 1 1,-1 0 53,2 0 0,-5-4-179,4 0 0,-5 0 85,2 4 0,1 0-12,-2 0 1,0-2 37,-4-2 1,-5 3-147,-3-3 0,-4 2 42,-4 2 0,-4-4 50,-4 0 0,-5 0 832,0 4-348,-5 0-150,3 0 0,-8 0-146,-2 0 1,-8 0-14,-9 0 0,-4 1-238,-4 3 1,-2 3-977,-7 6 0,0-1 579,-4 0 1,4-1 44,-3-2 1,-2 2 415,1-3 0,-3-1-88,4 1 0,-5-5 205,5 1 0,-1-3-112,5-1 1,4 2 654,0 2 0,10-3 55,-2 3 1085,8-2-483,-1-2-144,11 0-759,2 0-186,5 0 1,7 0 133,5 0 1,9-4-92,12-1 0,7-4 0,14 1 1,1-3-155,3-2 1,2 5-216,-2 0 1,-3-1-553,-1-3 1,-3 5-869,-1 3 0,-6 3-1785,-3 1 3335,-8 5 0,2 3 0,-6 6 0,-2-1 0,0-4 0</inkml:trace>
  <inkml:trace contextRef="#ctx0" brushRef="#br0" timeOffset="1">13906 16607 10950,'-1'-13'-402,"-3"1"585,3 0 0,-5-1 167,6 1 303,0-1 269,0 1-387,0 5-260,0 2 1,6 5-305,2 0 1,8 0 153,5 0 1,8 0 174,4 0 0,4 0-64,5 0 0,-4 0-135,4 0 0,0 0 1,0 0 0,-1 0-138,-4 0 1,-1 0 104,-3 0 0,-3-5 40,-5 1 1,-1 0-74,-4 4 48,-2-5 0,-9 3 550,-1-2-655,-5 3 1,-3-3-394,-9-1 1,-9 1 342,-6 4 1,-7-1 146,-6-3 1,-2 2-224,-2-2 1,1 3-89,-5 1 1,5 0 238,-2 0 1,4 0-92,1 0 1,3 0 321,1 0 0,11 0 103,2 0 1,4 0 86,4 0 0,4 0-71,0 0-41,5 0-1447,-3 0 899,6 0 1,7 0 338,6 0 1,4 0-85,8 0 0,6 4-204,2 0 1,3 0 133,1-4 0,0 0-58,0 0 0,-1 0 94,-3 0 0,2 0 69,-7 0 0,1 0-524,-4 0 325,-5-5 352,-3 3 0,-11-3-182,-6 5 1,-11 0-365,-10 0 0,-8 0 222,-4 0 1,-8 0 84,-5 0 1,-2 0 124,-1 0 0,4 4 279,4 0 1,2 0 331,2-4 0,7 0-313,5 0 1,2 0 705,6 0-284,1 6-389,9-5-335,1 5 0,12-6-375,2 0 0,15 0-25,11 0 0,14-2-374,14-2 0,3 3-1321,-28-1 0,0 0 0,32 0 2005,-30 2 0,0 0 0,-2 0 0,0 0 0,2 0 0,0 0 0,-1 0 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803"/>
    </inkml:context>
    <inkml:brush xml:id="br0">
      <inkml:brushProperty name="width" value="0.05292" units="cm"/>
      <inkml:brushProperty name="height" value="0.05292" units="cm"/>
      <inkml:brushProperty name="color" value="#FF0000"/>
    </inkml:brush>
  </inkml:definitions>
  <inkml:trace contextRef="#ctx0" brushRef="#br0">4764 8508 8104,'-14'7'-1037,"-3"-3"0,4-3 1570,-4-1 0,3-1-37,2-3 0,-1 3-351,1-4 1,1 3 328,3-3-396,-3 4 0,8-4 135,-5 5-67,5 0-556,-3 0 325,6 0 0,2 0-44,2 0 127,3 0 1,9 0 19,1 0 1,6 4 50,2 0 1,1 1 106,7 0 1,6-4 38,6 3 1,5 2-79,4-2 0,-2 0-262,6-4 1,0 0 268,4 0-361,0 0 0,-27 0 0,2 0 231,0 0 1,0 0-1,0-2 1,1 0 40,-1 0 1,0 0-86,-1 0 1,0-1 54,6 0 1,1 1 0,-4 1-1,-1 1-40,4-3 0,-1 1 35,0 1 1,1 1 0,1 0-1,1 0 18,-1 0 1,0 0-977,1 0 0,-1 0 953,1 0 1,-1 0 0,1 0 0,-1 0-46,0 0 1,1 0-1,1 0 1,-1 0-129,0 0 0,-1 0 0,2 2 0,0 0 141,-4 0 1,1 0 0,1 2 0,2 1 22,-2-3 0,1 0 0,2 0 0,1 1-6,-3 0 0,-1-2 0,4 0 0,0 0 20,-2 1 0,1 0 0,2-1 0,0-1 94,0 0 1,-1 0-1,2 0 1,0 0-57,1 0 1,0 0-1,0 0 1,0 0-19,2 0 0,0 0 0,0 0 0,0 0-79,2 0 0,0 0 1,0 0-1,-1 0-123,1 0 0,0 0 0,-1 0 0,1 0 137,4 0 1,0 0 0,-2-2 0,0 0 39,-2 0 1,-1 0 0,2 0 0,1 0-6,-3 2 0,1 0 0,1 0 1,-1 0-22,0 0 0,-1 0 0,0 0 0,-1 1-74,-2 1 1,-1 0 0,2-1 0,0 1 80,-1 2 0,0 0 1,2-2-1,0 0-1,-4 2 1,0 1 0,2-2 0,0 1 5,-2 0 0,-1 0 0,2 1 0,0 0 1,1-3 0,-1 0 1,1 2-1,0 0 0,-1-2 1,1 0-1,0 3 1,-1 0-3,1-1 1,-1 0 0,1 1-1,0 0 27,-1-1 1,1 0 0,-2 1 0,-1 0-17,1-3 1,-1 0 0,1 2 0,-1 0 25,3-2 0,-1 0 0,1 3 0,-2 0-29,0-1 0,-1 0 1,2-1-1,0 1 1,-1 0 1,-1 0-1,2-2 1,0-1 2,1 1 0,0 0 0,-1 1 0,-1 0-1,0-2 0,-1 2 0,2 1 0,0 0 2,-1-2 0,-1 0 1,2 2-1,0 0-3,1-2 1,0 1 0,-3 1 0,1 1 5,-1-1 1,1 0 0,-3 0-1,1-1-6,1 1 0,1 1 0,-1-2 1,1 0 24,2 1 0,-1 1 0,-1 0 1,-1-1-28,1-1 0,-1-1 0,3 2 1,1 0 2,3-2 0,0 0 1,-2 0-1,0 0 13,0-2 1,0 0-1,1 0 1,0 0-11,0 0 1,1 0-1,3 0 1,1 0 10,0 0 1,0 0 0,-1-2 0,0 0-9,-3 0 0,-1 0 1,7-3-1,0 0 0,0 1 1,0 0 0,2 0 0,0 1-10,-2-1 1,0 0-1,3 2 1,0 0-67,-3-3 1,0 1-1,4 3 1,1 0-8,-3-2 0,0 1 1,2 1-1,0 1-120,1 0 0,-1 0 0,-2-2 0,1 0-33,1 0 0,0 0 0,4-1 0,-1 2 24,1 0 1,1 2 193,0 1 0,1 1 0,-1-2 0,0 0 0,-22 0 0,-1 2 0,1-1 0</inkml:trace>
  <inkml:trace contextRef="#ctx0" brushRef="#br0" timeOffset="1">4379 9823 8561,'0'-25'440,"0"1"-396,0 4 0,1 2-346,4 5 1,2 7 238,5 1 0,7 4-21,6 1 1,3 0 122,9 0 1,4 0-97,13 0 1,2 4-82,6 0 0,7 0 168,-32-3 1,1-2-1,1 1 1,2 0-273,2 0 0,1 0 1,1 0-1,2 0 246,0 0 0,1 0 1,2 0-1,1 0 11,2 1 0,1-2 0,0 0 0,0-2-16,3 1 0,1 0 0,-1-1 1,-1 1-262,0-1 0,0 2 0,1 0 0,-1 0 260,2-1 1,0 0-1,-2 1 1,1-1-285,1 0 1,0 0 0,0 1 0,1 1 283,-1-2 0,0 0 0,-2 1 0,1 0 29,-1 1 0,-1 0 0,0 0 0,-1 0 63,4 0 1,0 0 0,-1 0 0,-1 0-54,0 0 0,0 0 0,-2 0 0,1 0 54,0 0 0,1 0 0,0 0 0,0 0-81,2 0 0,0 0 0,0 2 0,-1 0 27,-2 0 0,-2 0 0,0 3 0,0-1-86,1-2 1,0 0-1,-1 1 1,0-1 93,0 1 0,1-1 0,3-1 0,-1 0-6,-2 3 0,0 1 0,2-4 0,1 0-22,-3 1 1,-1 0 0,2-1 0,1 0-5,-1-1 0,1 0 0,0 0 0,-1 0 29,-2 0 0,1 0 0,-1 0 1,0 0-6,-1 0 1,0 0 0,0 0 0,2 0 35,2 0 0,-1 0 1,-1 0-1,-1 0-32,-1 0 1,-1 0-1,-3 0 1,0 0-59,0 0 1,-1 0-1,0 2 1,0 0 51,1 0 1,-1 0 0,2 2 0,-1 0-52,-2-1 1,-1-1 0,-1 0 0,0 1 27,-1-1 1,1 0-1,0-1 1,0 0-2,3 0 1,1 2-1,-1-1 1,-1 1 9,-3-1 0,0 0 0,1 1 1,1 0-10,0-1 1,1 0 0,-2-1 0,1-1-11,3 2 1,-1 0-1,1-1 1,-1 0 10,3-1 0,0 0 0,-3 0 0,1 0-8,-1 0 1,1 0-1,-1 0 1,1 0 7,1 0 1,1 0 0,-1 0 0,0 0-31,-1 0 1,-1 0-1,2 0 1,-1 0 14,-3 0 1,1 0-1,1 0 1,1 0-3,-3 0 0,1 0 1,-1 2-1,1 0-3,-3 0 0,0 0 0,1 0 0,-1 0-4,1-2 0,-1 0 0,1 2 1,-1 0-25,1 0 0,-1 1 0,-1-1 0,0 1 91,-3-1 1,0 0-1,5-1 1,1 0-58,-4 0 0,0 2 0,3-1 0,1 1-6,-2-1 0,0 0 0,0 1 0,0-2 28,-2-1 0,1 0 1,2 2-1,0 1-26,-3-1 1,1 0-1,4 0 1,0 0-1,-3-2 1,1 0-1,0 0 1,0 0-35,-3 0 0,1 0 0,0 2 0,1 0-2,-1 0 0,-1 0 0,-1 0 0,1 0 58,1-1 0,-1-2 1,-1 1-1,0 0-26,-1 0 0,0 0 0,3 2 0,0 0 41,-2 0 0,-1 1 1,0-1-1,1 0-40,-1-2 0,0 0 1,1 1-1,-1 2 181,-2-1 1,0 0 0,3 0 0,0 0-163,30-2 0,-30 0 0,-1 1 2,-4 2 1,0-1 0,5-2 0,-1 1-10,-4 1 0,0 0 1,3-1-1,0-1 3,32 0 0,-33 2 1,-1 1 38,1-1 1,1 0-1,-1 0 1,0 0-38,0-2 0,1 0 1,-1 0-1,0 1-19,0 1 1,0 0 0,0-1 0,-1 0 19,0 1 0,-1 0 0,2 1 0,0-1 1,0 0 0,1 1 1,-1-1-1,0 1-25,2-1 1,1 0 0,0-1 0,0 0-52,-1 1 0,0 0 0,-1-1 0,-1 0 56,-2 2 1,0-1-1,2-2 1,0 1-6,2 1 1,1 0 0,1-1 0,1-1 14,-3 0 0,0 0 0,0 1 0,-1 0-11,-3 1 0,1 0 0,2-1 1,1-1-3,-2 2 0,0 1 0,2-3 0,1 1 0,-1-1 0,0 0 1,-1 2-1,0 0 3,1 0 0,1 0 0,0 0 1,1 0 35,0-2 1,1 0 0,0 1 0,1 0-55,1 1 1,-1 0-1,2-2 1,0 1 17,-2 1 0,1 0 0,3-1 0,1 0 35,-3-1 0,1 0 0,2 0 0,0 0-20,2 0 0,-1 0 0,2-1 1,0 0-18,-1-1 0,0 0 0,5 1 0,1 1 0,-2-2 0,0 0 0,4-1 1,1 0-9,-1 1 0,0 0 0,2-1 0,0 1-79,-3-1 0,1 1 0,7 2 0,1-1-131,0-1 1,1 0-1,1 1 1,1 0 90,-1 1 1,1 0-1,-20 0 1,0 0-1,0 0 29,0 0 1,-1 0-1,0 0 1,3 1 0,1-1-1,0 1-72,-4 0 1,0 0-1,0 1 1,0 0 0,-1 0-1,0 1-254,2 0 0,-1 2 1,0-1 434,22 5 0,-1 0 0,-1-2 0,-1 1 0,0 3 0,-1 2 0</inkml:trace>
  <inkml:trace contextRef="#ctx0" brushRef="#br0" timeOffset="2">6314 10517 7963,'-5'-12'-2074,"3"-1"1936,-3 6 138,-1 2 0,0 12 370,-7 5 1,-3 6 296,-1 7 1,-5 5-259,1 3 1,-6 13 20,-2 3 0,-4 13-393,4 0 0,14-27 0,2-1-12,-7 33 0,9-30 0,1 1 26,3-1 1,1 1 0,-1 0 0,1 1-23,3-2 1,2 0 0,-2 0-1,1-1 21,2 35 1,0-5-160,0-8 0,10-5-5,2-7 1,8-5 98,-4-8 1,6-2-39,-1-7 0,8-6 94,4-5 1,-1-6-38,1-7 0,0-3 16,4-5 1,0-9-78,1-16 1,-1-6 58,0-10 1,-5-12-94,-17 29 1,-1-2 0,-1-2 0,0-1 172,0-2 0,-1-1 1,-2-2-1,-1-2-47,0-4 0,-2 1 1,-2 0-1,-1 1 166,-2 1 0,0-1 0,-1 3 0,-1 1-78,0 2 0,0 1 1,0 3-1,-1 1 23,-3-23 1,-9 5 22,-7 12 1,-9 5 7,-4 11 1,-3 7-250,-1 6 1,-6 7-390,-3 9 0,-7 15-2520,-5 14 2981,25-8 0,0 2 0,-2 4 0,1 2 0,-4 6 0,1 2 0,0 3 0,0 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806"/>
    </inkml:context>
    <inkml:brush xml:id="br0">
      <inkml:brushProperty name="width" value="0.05292" units="cm"/>
      <inkml:brushProperty name="height" value="0.05292" units="cm"/>
      <inkml:brushProperty name="color" value="#FF0000"/>
    </inkml:brush>
  </inkml:definitions>
  <inkml:trace contextRef="#ctx0" brushRef="#br0">30629 7751 7175,'0'-6'1576,"0"0"-1539,0 6 2360,0 0-2106,5 0 334,-3 0-423,9 6 0,-8-1-71,5 3 0,-4 3 23,4-2 0,-4-2 13,5 1 0,-5 0-52,4 4 0,-4 1 75,4-1 1,-1 1-199,2-1 0,0 0 93,-5 1 0,5 3 24,-5 1 0,1 0-46,-1-5 0,-2 0-203,2 1 0,1-1 145,0 1 0,-1-1 51,-4 0 0,0 1-108,0-1 1,0 1 53,0-1 0,0 4 35,0 1 1,-2 0-3,-2-5 0,-3 0-53,-5 1 1,0 1 52,-1 2 0,1-6-112,-1 2 1,1-2 79,-1 2 1,0 1-7,-4-1 1,3 0-28,-2 1 1,-2-1 30,1 1 1,-3-5-147,3 0 0,-4 0 129,5 5 0,-6-5-7,1 0 1,2 1-31,-2 3 0,1-4-7,-5 1 1,-1-3 19,-3 3 1,2 2-5,-2-3 0,7-1 87,2 1 0,-1-4-75,-4 5 0,0-3 103,1 3 0,-1 0-87,0-5 0,0 6 128,0-2 1,-4-1-86,1 2 0,-1-5 10,4 4 0,-4-1 1,0 1 0,0 2 10,4-6 0,0 1 55,0 0 1,1-4-69,-1 3 1,4 2-63,1-2 1,-1 1 62,-4-1 1,0-1-4,0 5 0,1-5 23,-1 1 1,4 2 58,0-2 1,1 4-57,-5-4 0,4 2 7,1-2 1,4-3-19,0 3 1,-2 2 1,1-2 0,0 0 82,0-4 1,3 4-73,-2 1 0,2 3 26,1-4 0,1 1-59,0 0 1,-1-3-9,1 7 0,-5-5 63,1 4 1,-1-4 5,5 4 0,-1-3 31,1 3 1,4-4-57,-1 4 1,1-4 8,-4 5 1,4-7-11,-1 2 0,1 2 55,-4-2 1,3 4-30,1-3 0,0 0 7,-5-1 0,1 2-22,0 2 0,-1 2-9,1-6 1,3 1-15,1-1 0,0-1 22,-4 5 0,3-5 21,1 1 1,4-1 41,-4 1 76,5-2-154,-8 3 0,8-1 35,-5 0-66,5 0 0,-4-4 35,3 0-134,3 0 178,-5 0-125,6 0-9445,0 0 9465,6 0 0,0-5 0,7-2 0</inkml:trace>
  <inkml:trace contextRef="#ctx0" brushRef="#br0" timeOffset="1">29053 8620 8053,'-12'0'315,"4"0"149,-1 0 185,7 0-185,-9 0 76,4 0-350,-6 0 0,5 1-29,0 3 1,4-1 2,-5 5 0,7-4 29,-2 5 0,-2-5-103,2 4 1,0-4 195,4 4-117,-6 1 1,3 3-7,-5 0 1,5-3 38,-1-1-60,-3 0 0,1 3-18,-7-2 0,5 0-124,0-5 1,3 6 104,-3-2 0,4-1-108,-4 1 0,4-3 69,-5 3 1,7-4-41,-3 4 1,0-4 53,1 5 0,0-5-22,4 4 0,-2-5 168,-2 1-12,3 3-109,-5-6 1,6 6 143,0-3 125,0-2-158,0 3-176,-5 1 0,3-4 172,-2 7-112,3-7 21,1 9-206,0-9 232,0 9-75,0-10 0,0 6 113,0-3-69,0-2-57,0 3 1,0-4 56,0 4 314,0-4-247,0 4 1,0-3 108,0 2 38,0-3 205,5 5-287,2-1 1,6-3-97,-1 2 0,-4 1-22,1 0 1,-1-1 30,4-4 1,1 1-177,-1 3 1,2-2-146,2 2 0,0-3-315,4-1 1,2 1-412,7 4 1,3-4-1018,5 3 0,7 2 1903,6-2 0,5 5 0,7-2 0</inkml:trace>
  <inkml:trace contextRef="#ctx0" brushRef="#br0" timeOffset="2">28942 8967 6615,'0'-8'-294,"0"-1"0,0 5 294,0-4 401,0 5-61,0-8 1,0 8 337,0-5-385,0 5 1,0-3 135,0 1 247,0 4-170,0-5 41,0 6-306,0 0-77,5 0 1,4 5 151,7-1 0,-1 5-128,6 0 0,-2 0-115,2 0 0,1 2 86,-6-3 1,5 3-71,-4 1 1,1 5 67,-2-1 0,-2 2-72,2-1 0,2-2 33,-1 6 1,4-5-31,-5 5 0,5 0-92,-5 3 0,5-3 115,-4 0 0,3-1-81,-3 5 1,1 0 68,-2 0 1,-2 0-8,3-1 1,-8 1-17,-1 0 1,-3 0-58,3 0 1,-5 2 82,1-2 1,-3 7 2,-1-8 0,-4 4-9,0-3 0,-10 0-8,2-1 1,-9 1-21,0 0 0,-2 0 20,-2 0 1,0-1 69,0 1 0,-3-1-69,-1-4 0,0 2 70,4-5 1,-1 4-55,-3-5 1,3 5 1,-3-5 1,4 1 128,4-5 1,-2 1-114,2-1 0,2-1 36,-2-3 1,6 2-24,-2-6 1,4 4 3,0-3 0,5 0-39,0-1 1,3-2-55,-3 2 0,4-3 15,-4-1 0,4 4-158,-5 0 1,5 1-71,-4-5 0,4 0-44,-4 0-305,-1 5 322,-3-4 1,-1 6 1,1-3 1,4-2 19,0 2-325,-1-3 26,-3-1 123,-1 0-258,7 0 179,-5 0 105,9 0-24,-9 0-417,10-5 453,-5-2 1,6-5-381,0-1 478,0 1 1,0-1 106,0 1 1,4-1 152,0 1 1,5 4-91,-5 0 0,1 1 122,0-2-156,-4-2 0,6 9 999,-3-7-404,-3 7 579,5-4-359,-6 6 1274,0 0-1771,0 6 0,0 2-51,0 8 0,-6 2 146,-2 3 0,1-2 334,-1-2 0,0-3-342,-5 2 0,2-2-143,3-2 0,-2 1-2,6-1 1,-4 1 48,4-1 1,-5-4-174,5 0 1,0-3 123,4 3 0,0-4-386,0 4 181,-5-5 1,3 4-576,-2-3 269,3-3 0,2 5-139,3-6 1,5 0-413,7 0 1,6 0 389,11 0 0,11 0 487,14 0 0,-23-2 0,2-2 0,1 1 0,0 0 0</inkml:trace>
  <inkml:trace contextRef="#ctx0" brushRef="#br0" timeOffset="3">28570 10244 8370,'-9'0'-1977,"1"0"1647,5 0 865,-2 0 1063,-1-5-1060,5 3 0,-9-4 126,6 1-401,0 4 133,4-4-332,0 5 257,0 0-166,5 0 1,2 4-151,6 0 1,-1 1 79,1-1 1,-1-2 25,0 2 0,2 1-31,3 0 0,-2 0 20,6-1 0,-1-2 79,5 2 0,0-1-68,0 1 1,1-3-2,3 3 1,-2-2 52,6-2-74,-5 0-15,8 0 109,-10 0 0,8 0 353,-5 0-396,6 0-8,-9 0 1,6 0 140,-3 0-140,-3 0 0,6 0-93,-3 0 1,-3 0 118,3 0 0,1 0-146,-1 0 0,0 1 84,-4 3 0,0-1-27,-1 5 0,1-1-3,0 1 0,0 3 104,0-2 1,-1 0-158,1-1 1,0 3-17,0-2 101,0 2-62,-1 1 0,3-4 32,2 1 1,-3-1-3,3 4 0,-3-1-4,-1-2 1,0 4-10,-1-4 1,1 9-7,0-6 0,0 3 4,0-2 0,-1 0 109,1 4 0,0-2 182,0 6 0,0-5-264,-1 5 0,0-5 27,-3 5 0,1 0-33,-6 4 1,5-1 34,-5 1 0,5 0-69,-4 0 1,1 0 46,-2-1 0,-2 3-4,2 2 1,2-3 51,-1 3 0,1-3 14,-2-1 0,-2-2-12,3-2 1,-2 2-43,1-2 1,-2 2 21,3 2 1,-4 0 14,0 0 0,-1-2-116,1-2 1,-1 2 54,0-2 1,1 2-115,-1 2 1,-1 0 55,-2 0 1,2 0-16,-3-1 0,-1-3 52,1 0 1,-4-1-26,4 5 0,-5 0 42,1 0 1,-1 0-32,1-1 0,-2 1 92,2 0 1,-3 0-68,-1 0 1,0-1 12,0 1 0,0 0 20,0 0 1,0-2 5,0-2 0,0-2-73,0-2 0,-1-2 36,-3 6 1,2-6-17,-2 1 1,-1-1 7,0 2 0,-4-3 56,1 2 1,-2-1-32,2 2 1,-3-3 0,2 2 1,-2-2-51,-1-2 0,-1 5 3,1 0 1,0-1-22,-1-3 0,5-1 52,0 0 0,-1 1-93,-3-1 1,0 1 84,-1-1 0,5 0-24,0 1 0,-1-1-14,-3 1 0,0-1-4,-1 0 1,2 1-4,3-1 1,-3 1-1,3-1 1,-3 0-30,-2 1 0,1-1 35,-1 1 0,1-1-59,0 0 0,-1 1 49,1-1 1,-1 1-78,1-1 1,0 0 60,-1 1 1,5-1-6,0 1 1,1-5 27,-2 0 1,-2 0-1,3 5 1,-3-1 93,-1 1 1,3-5-102,1 0 0,0 0-12,-5 5 0,5-2 22,0-3 1,0 3-74,-5-3 0,2-1 33,3 2 0,-3-5-97,3 4 1,1-1 92,-2 1-28,1 3 73,-4-4-42,-1 5 0,2-3-6,3-1 1,1-5 45,3 1 60,3-3-104,-5-1 7,6 0-1432,0 0 0,0-5 1198,0-4 0,0-2-98,0-1 1,2 0 87,2-1 0,-3 1 59,3-1 0,2 1 116,-2 0 1,4-1-132,-4 1 0,2 4 498,-2-1 114,-3 7 198,10-10-169,-9 11 281,3-10-339,-5 10-67,6-5 198,-5 6-204,5 0-112,-6 0 376,0 0 0,-2 6-251,-2 2 0,3 3-113,-3 1 1,1-1-28,-1-2 0,1 2-44,-5-3 1,4 3 101,-5 1 0,5 1-77,-4-1 0,4-1-27,-5-3 0,3 4 64,-3-4 1,-2 3 7,3 1 1,1 1-263,-1-1 0,4 0 56,-5 1 1,5-5-44,-4 0 0,5-4 97,-1 5-228,3-6 112,1 8 0,-2-10 2,-2 3 183,3-3-93,-5-1 417,6 0 2563,0 0-2992,6 0 0,1 0 0,5 0 0,5 0 0,-1 0 0,5-1 0,-5-3 0,5 3 0,-4-4 0,-1 3 0,-3-2 0,3 2 0,1-2 0,-1 3 0,-3 1 0,-1 0-126,0 0 1,1 0-861,-1 0 303,1 0 0,-1 0-1631,0 0 1,5 0 1144,0 0 1,5 0 1168,-2 0 0,9 0 0,3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810"/>
    </inkml:context>
    <inkml:brush xml:id="br0">
      <inkml:brushProperty name="width" value="0.05292" units="cm"/>
      <inkml:brushProperty name="height" value="0.05292" units="cm"/>
      <inkml:brushProperty name="color" value="#FF0000"/>
    </inkml:brush>
  </inkml:definitions>
  <inkml:trace contextRef="#ctx0" brushRef="#br0">7406 15788 7120,'-7'-5'2663,"-4"3"-2015,10-3-736,-5 5 84,6 0 66,0 0 0,6 0-14,2 0 1,4 0 69,5 0 0,-2 1-142,6 3 0,1-2-12,7 2 1,-2 1 55,6-1 0,0 2 18,5-2 0,-5-1 1,0 5 0,-1-5-14,1 1 1,2 3 48,-1 1 0,-3-1-34,2 1 1,0-1-29,5 1 0,4 4 291,4-4 0,-2-1-187,1 1 1,2-5-228,7 1 1,-3-1 222,3 1 1,-2-3-8,2 3 1,1-1 42,3 1 1,3-2-43,-3 2 0,-2-2 192,2 3 1,0-3-127,4 7 0,-4-5-112,0 4 1,4-4 9,4 4 1,1-5-472,0 1 0,-3 2 429,-29-4 0,1 0 0,-1 1 0,0-1-18,2 1 1,0-1 0,-1-2 0,0 1-73,1 1 1,0 0-1,31-1 61,-31 0 0,0-2 1,34 1 95,-1 0 0,-32 2 0,0 1-85,-3-1 1,0 0-1,4 0 1,1 1 59,-5 0 0,0-2 1,1 0-1,0 0-35,30 3 1,-1 3-7,-30-3 1,0 0 0,31 7-17,-31-5 0,0 0 0,34 7-5,-34-7 1,1 0 0,0 0-1,-1-1-76,31 4 1,-30-4 0,-1 1 99,31 2 0,-31-3 0,0-1-77,31 5 0,-30-4 1,0-1 49,-1-1 1,0-1-1,33 6-14,-2-4 1,2 4-7,-2-4 201,0 6-161,1-9 1,-3 6 10,2-3 1,-1-2 7,1 2 0,-3-3-23,4-1 0,-4 0 10,-1 0 1,1 0-133,4 0 1,-4 0 117,3 0 0,-3 0-114,0 0 0,-1 0 57,0 0 0,4-1-14,0-3 1,0 1 93,-4-5 0,-3 4 1,3-5 1,-2 5 71,6-4 0,-6 4-120,2-4 1,-6 3-189,6-3 0,-4 5 203,-1-1 1,4-1-81,-3 1 1,-2-2 30,2 2 0,-1 3-14,1-4 0,1 3 23,-5-2 0,1 2-18,-1-2 0,1-1 190,3 0 0,2 0-104,-2 1 1,-1 1 76,1-5 0,-2 5-105,2-1 0,-1-2 176,-4 2 1,-4 0-117,4 4 1,0-4-56,5 0 0,-3 0 18,-6 4 1,1 0-201,0 0 0,-2 0 58,-3 0 1,4 0 83,-4 0 1,3 0-3,2 0 1,-2 0 6,-2 0 0,1 0 80,-6 0 1,4 0-92,-3 0 104,5 0 54,-9 5 1,9-3-171,-6 2 1,5-3 0,-5-1 1,5 4-97,-5 0 0,5 5 130,-5-5 1,4 1-56,-3-1 1,0-2 25,0 2 0,-2-1 171,5 1 1,-3-3 4,3 3 1,-4-2 149,5-2 0,-2 0-203,2 0 0,0 0-24,-4 0 0,3 0 61,-3 0 1,3 0-10,-4 0 0,6 0-374,-1 0 0,2 0 124,2 0 1,-2 0-167,-3 0 1,4 0 94,-4 0 1,2 0 91,-2 0 0,6-2 70,-5-2 1,5 3 226,-6-3 1,4-2 34,0 2 1,1-2-96,0 2 0,-2 3 20,-3-3 0,4 2-65,-4 2 0,3-4-249,2 0 1,-1 0 136,1 4 1,0 0 62,-1 0 0,1 0-91,0 0 0,-1-4-158,1 0 0,4 0 357,-1 4 0,1 0-123,-4 0 1,-1 0 193,1 0 0,0 0-60,-1 0 0,1 0-83,-1 0 1,1 0-28,0 0 1,-1 0 22,1 0 0,0 1-47,-1 3 1,1-2-168,-1 2 0,1 1-21,0-1 0,-1 0 45,1-4 0,5 5 74,3-1 0,-3 1 4,-1-1 0,1-2-18,-1 2 0,1-3 127,-1-1 0,-2 0 203,6 0 0,-2 0-148,2 0 1,3 0 68,-3 0 0,2 0-109,3 0 1,-6-4 1,1 0 1,0 0 14,4 4 1,-1-4 15,-3 0 0,1-1-273,-5 5 0,5-1 5,-1-3 0,-2 3 121,2-4 0,-5 0-13,0 1 1,-2-2 51,-1 2 1,0 3 101,-1-3 1,1-2-108,0 2 0,-5 0 3,1 4 0,-5 0 33,4 0 1,-3 0-122,3 0 1,-1 0 33,2 0 1,1 0-19,-6 0 0,3 0 109,-7 0 0,7 0 13,-6 0 0,6 0 131,-3 0 0,1 0-114,-5 0 1,4 0-47,0 0 1,5 0 13,-5 0 1,1 0 30,-5 0 1,4 1-48,1 3 0,-1-2-9,-4 2 1,2-3-1,2-1 0,-1 4-104,6 1 0,-2-1 108,1-4 0,2 0-20,-6 0 0,5 0-58,-5 0 0,2 0 56,-2 0 0,-1 0 138,6 0 0,-2 0-14,1 0 1,2 0-29,-5 0 1,-1 0-19,-4 0 0,4 0 7,1 0 0,1 0-61,-2 0 1,-3 0 44,4 0 1,2 0-195,1 0 1,0 0 112,0 0 1,0 0-250,5 0 0,-4-2-7,-1-2 1,-4 3 140,5-3 1,-1 1 47,5-1 1,0 1-42,-1-5 1,1 5 397,0-1 1,-5-3-122,0-1 1,1 2 124,4 2 1,-1-2-63,1 2 0,-1-4-252,1 4 0,4-2 7,0 2 1,-1 3-213,-3-3 1,0 1 167,-1-1 1,2 3-56,3-4 0,-2 4 110,6 1 1,-4-4-45,4 0 1,-6-2 360,2 2 0,1 3-144,-1-3 1,1 1 219,-1-1 1,-2 1-121,6-5 1,-4 5-68,4-1 1,-5-2-82,5 2 1,-4-1-101,4 0 1,0 4-64,4-3 1,-1 1 39,-4-1 0,4 3-103,-3-3 0,-3-2 87,-1 2 0,-3-4-538,-1 4 0,-1-1-131,1 5 0,2-4 712,-2 0 0,2 4 0,-6 4 0,2-1 0,1-2 0,1-1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811"/>
    </inkml:context>
    <inkml:brush xml:id="br0">
      <inkml:brushProperty name="width" value="0.05292" units="cm"/>
      <inkml:brushProperty name="height" value="0.05292" units="cm"/>
      <inkml:brushProperty name="color" value="#FF0000"/>
    </inkml:brush>
  </inkml:definitions>
  <inkml:trace contextRef="#ctx0" brushRef="#br0">11339 9413 8584,'-2'-19'207,"-2"3"0,1 2 0,-5 3 273,-2 2 1,-5 0-1,-1 5 1,-1 1 463,-1 2-659,4 1-71,-9 5 0,8 3 71,-6 9 0,5 2 35,-5 6 1,4 5-268,-3 3 0,6 7 153,1 2 1,2 9-73,7-2 0,0 6-7,4 3 0,0 0-551,0 8 1,0-1 254,0 1 1,6-7 121,2 3 0,2-5-145,-2-3 1,3-1 231,-3-7 0,5-3-160,3-2 1,-2-8 80,2-4 1,2-7 108,-1-1 1,5-7-81,-1-2 0,6-5 328,2-7 1,1 0-331,-1 0 0,3-10 167,5-2 1,-5-9 132,-3 0 0,-3-6-77,-1-2 1,0-6 284,0 2 1,-2-4-118,-2-4 0,1-1-205,-6-7 0,5 5 119,-4-10 0,-1 0-46,-4-8 1,0-1 155,-4-3 1,1 6-115,-4-2 1,-1 5-257,-4-1 1,-6-2 105,-2 7 1,-4-2-233,-5 1 0,2 8 280,-6 1 1,0 6 158,-3 6 1,-1 3-120,0 5 0,0 6-61,0 2 1,1 9 410,-1 4 1,-1 3-121,-3 1 1,1 1-85,-5 3 0,4 10-124,-4 11 1,0 6-290,-4 11 1,1 3-35,3 9 0,2-2 304,7 6 1,8-3-813,4 7 0,11-2 582,5 6 0,0 0 0,12-4 0,1-3 0</inkml:trace>
  <inkml:trace contextRef="#ctx0" brushRef="#br0" timeOffset="1">13323 9351 9488,'-12'-31'-3,"-6"6"1,4 3 0,-2 5 893,2 2-209,-4 7-332,4-3 1,-9 9 16,2-2 0,-2 6 10,-2 6 0,0 2-114,0 10 1,2 8 123,2 9 0,3 7-9,6 10 0,5 4-375,3 8 0,3-30 0,0 1 48,1 2 0,0 0 1,1 3-1,0 1 51,1-2 1,0 0 0,1-1 0,1-1 43,2-2 1,0 0-1,1 0 1,0-1-1,10 30 1,-4-2-788,4-10 1,1-3 62,-2-14 0,5 1 259,-4-9 1,3-1 107,-3-8 0,5-6 54,-1-5 1,2-7 223,2 2 1,4-13-107,0-8 1,5-6 112,-1-6 1,2-8 78,-2-9 0,1-3 488,-5-5 0,-4-3-258,-4-5 0,-14 27 0,-1-1-341,1-1 1,-1-1 0,0-3 0,-1 0 149,-3-1 0,0 1 0,0 0 0,0 1-53,-1-2 0,-2 1 1,-2 5-1,-1 0 36,-2 1 1,0 0 0,-8-27 48,-7 8 0,-5 6 145,-7 11 0,-3 6-106,-1 7 0,-4 4-159,-1 8 1,-3 5-539,3 3 1,-3 5 303,4 8 0,-5 4-1721,5 12 0,1 1 983,7 3 1,9 7-2032,12 5 2899,5 12 0,7-9 0,3 11 0,5 2 0,6-1 0</inkml:trace>
  <inkml:trace contextRef="#ctx0" brushRef="#br0" timeOffset="2">14936 9438 12178,'-1'-12'363,"-3"-1"0,1 2 1,-5 3-1,-2 4-138,-1 3 0,-3 2 172,-2 3 1,0 8 42,-4 9 0,3 8 49,-4 4 0,6 6-70,-1 6 0,2 1-236,2 7 0,5 8-206,3 1 1,2 4 325,2 0 0,2-4-122,2 0 0,3-1-289,5-7 0,5-2-113,-1-6 1,5-4-219,-5-4 0,6-8 82,-1-5 0,2-6 119,2-7 1,1-1-112,3-2 0,-1-5 212,5-8 0,-4-9 684,4-7 1,-5-5-426,1-4 1,1-8 23,-1-9 1,-2-3 2,-6-5 0,1-7 392,-5-5 1,-9 26 0,0-1-468,-1 0 1,-1-1-1,-1-2 1,1 0 92,-2 0 1,0 1 0,1-2 0,0 0-22,-3 2 0,0 0 0,2-2 0,0 1-47,-2 5 1,0 0 0,0 3 0,0 2 225,-2-24 1,-1 5-139,-3 16 0,-9 3 152,-7 9 1,-4 6-219,-1 2 0,-1 9 179,-3 4 0,-2 2-417,-7 2 0,1 11 672,0 6 1,0 5-662,0 3 0,-3 5 109,2 3 1,0 3-878,9 1 0,4 4 543,4 1 0,12 5 213,0-2 1,8 5-1258,5 4 1375,9-3 0,6 8 0,6-3 0,-1 5 0,1 4 0</inkml:trace>
  <inkml:trace contextRef="#ctx0" brushRef="#br0" timeOffset="3">7530 13829 8256,'0'-9'-828,"0"1"971,-5 0-254,3-5 1,-5 2 295,3 3 123,3-3-25,-5 10 1,6-6 231,0 3 193,0 2-219,0-3 190,0 5-207,0 0-479,6 0 1,6 0 125,9 0 1,2 0-36,2 0 1,1 0 5,3 0 0,-1 0-37,5 0 0,-4 0 14,4 0 1,-6 0 161,2 0 0,-2 0-42,-3 0 1,0 0-140,-3 0 0,2 0 1,-2 0 0,2 1-13,2 3 0,0-2-18,-1 2 1,5 1-17,0-1 1,6 2 206,-2-2 0,-1-3-144,1 4 1,-2-3 154,2 3 1,3-4-81,-3 3 0,-1-1 64,1 1 1,-4-1-157,4 5 1,-1-4 4,1 4 0,1-4 79,-5 5 0,6-2 9,-2 1 0,-1 3-378,1-3 1,-4 2 86,4-2 0,0 2 46,4-6 0,0 4 104,0-4 1,1 5 190,-1-5 1,2 0-68,2-4 1,-1 4 86,5 0 1,-3 2-112,3-2 0,-3-3 22,3 3 0,-4-1-170,5 1 0,-1-2 144,5 2 0,0-3-310,-1-1 0,1 1 235,-1 4 1,2-4-139,3 3 0,-3-3 87,3-1 1,1 0 8,-1 0 1,1 0 47,-1 0 1,-2 0-18,6 0 0,-4 0 115,4 0 0,-6 0-116,2 0 1,1 0 164,-1 0 0,1 0-132,-1 0 0,-2 0 106,6 0 0,-6 0-117,2 0 1,0 5 13,-5-1 1,5 0-41,-4-4 0,-1 0-11,5 0 0,1 1-83,-1 3 0,0-2 74,-5 2 1,1 1-214,0 0-981,-1-1 1202,1-4 1,1 1-24,3 3 0,1-2-153,3 2 1,1-3 176,-5-1 0,-1 0 71,-3 0 0,0 0 172,-1 0 1,5 0-38,0 0 1,0 4-160,-5 0 1,1 0 33,-1-4 0,1 5 47,0-1 1,-1 4-242,1-4 1,4 2-3,-1-2 0,5-3-3,-4 3 0,1-2 181,-1-2 0,-3 0-25,3 0 1,1 0 161,-1 0 0,1 0-115,-1 0 1,-3 0-62,2 0 0,2 0 56,-1 0 1,0 0-151,-4 0 0,3 0 54,1 0 0,4 0-153,-4 0 1,5 0 36,-1 0 1,1 0 126,-1 0 0,3-4 71,-3-1 0,2 0-99,2 1 1,0 2 153,0-2 1,-1-1-149,-3 1 1,2-1 248,-2 5 1,-1 0-53,1 0 0,-4 0-116,3 0 0,-3 0-46,4 0 1,-4 0-24,4 0 1,-6 0 87,2 0 0,1 0-14,-1 0 0,4-4-33,-5 0 1,5 0-51,-4 4 1,0 0 200,-5 0 1,1-4-91,0 0 0,-2 0-47,-3 4 0,4 0-215,-4 0 1,3 0-136,2 0 1,-2 1 138,-2 3 1,2-2 147,-3 2 1,4-3-82,0-1 1,-3 1 6,-1 4 1,5-4 241,4 3 0,4-3-130,-5-1 1,5 0 158,-4 0 0,1 0-173,-1 0 0,-2-4 44,6 0 0,-4 0 99,4 4 0,-4 0-86,3 0 1,1 0-150,4 0 1,-1 0 89,-3 0 1,3-4-49,-4 0 0,8 0 122,1 4 0,1-4-8,-5-1 0,-3 0-9,3 1 1,-3 2 86,7-2 0,2 3-137,-2 1 0,0 0 36,-4 0 0,0 0-66,0 0 1,0 0 78,0 0 1,-2 0 6,2 0 1,-3 1-22,7 3 1,-3-1-8,-1 5 1,-2-3 172,2 3 0,1-4-85,-28 0 0,0 0 0,3-2 0,0-1-65,-3 1 0,1 0 1,3 1-1,0 0 52,-4-1 1,0 0-1,5 0 1,0 1-145,-2-1 0,-1 0 0,1-1 1,0 1 55,-3 2 1,0 0 0,3-2 0,1 1-110,-2 0 0,1 2 0,-1-2 0,0 1 11,0 0 1,0 0 0,-1 1-1,-1 1-62,2-2 0,0 0 125,3 2 0,0-1 0,28 6-87,-29-7 0,0 1 37,-2 0 1,-1 1-1,4-3 1,0-1-81,-3 2 0,1 0 0,3 1 0,2 0 33,0-3 1,1 0-1,0 1 1,1 0-489,-2-1 0,1 0 0,2-2 0,0 1 25,1 1 0,1 0 580,6 0 0,1-2 0,-1-2 0,1 0 0,6-1 0,1 1 0,2 1 0</inkml:trace>
  <inkml:trace contextRef="#ctx0" brushRef="#br0" timeOffset="4">19390 17190 8387,'-7'-20'414,"1"1"-132,6 3 0,6 2-48,2-3 1,3-1-107,1 2 1,5-1 152,-1 5 1,2 1-176,-1 3 1,2-2 88,6 6 1,5-5-178,3 5 0,6 0 80,7 4 1,6 0-33,14 0 0,-30 0 0,1 0-179,2 0 1,1 0 0,1 0-1,0 0 159,-2 0 1,1 0-1,7 1 1,1 0-214,1 1 1,1 0 0,2-1 0,0 0 236,1 4 1,1-1 0,2-2 0,1 0 89,3 2 0,0 0 0,2 0 0,0-1-53,2 1 0,0 0 1,3 2-1,0-1-290,-19-2 0,0 0 0,1 0 1,-1 0-1,-1 0 0,1 0 220,2 0 1,-1 0 0,1 0 0,-1-1 0,-1 0-1,0 0-64,22 1 0,0-1 0,-1-2 1,-1 1 78,0 1 1,0 0-1,0-1 1,-2-1 13,-4 1 1,0-2 0,3 1 0,0 0-9,-5 0 1,0 0 0,-5 0 0,0 0-129,-5 0 0,-1 0 1,-4 0-1,-2 0 102,-1 1 1,-1-2 0,-2 1-1,-1-1 76,24-3 0,-8 3 66,-13-4 1,-13 4-473,-7 1 276,-12-5 1,-9 3-170,-16-2 0,-15 3 163,-27 1 28,20 2 0,-4 1 0,-7-2 0,-2 0 0,-8 1 0,-1 1 0</inkml:trace>
  <inkml:trace contextRef="#ctx0" brushRef="#br0" timeOffset="5">19266 17376 8298,'-54'0'0,"10"0"0,13 0 0,16 0 0,12 0 237,12 0 0,2 0 292,14 0 1,-1 1-37,14 3 0,13 2-287,15 2 0,-30-4 1,2-1-171,3-1 0,1 0 0,0-1 0,1 1 135,6 2 0,2 0 0,2 0 0,1 0-487,6 3 1,0-1-1,2-2 1,0 0 446,2 0 1,0 0 0,3 0 0,1 1-28,-21-2 0,-1 2 1,2-1-1,3 0 1,1 0-1,1 0-48,-1 0 1,0 1 0,1-1 0,2 0 0,1 0 0,0 0-233,-1 0 1,0 0 0,0 1 0,1-2 0,0 1 0,0 0 195,-2-2 0,0 1 0,-1 0 0,3 0 0,1 1 0,-1-2-214,-2 0 1,-1-1-1,1 1 1,0-1-1,0 1 1,1-1 314,-3-1 1,1 0-1,-1 0 1,-2 0 0,-1 0-1,1 0-36,20 0 1,0 0 0,-1-3 0,-1 0-129,-2-1 1,0 0 0,-4 1 0,-1-1-22,-5 0 0,-1 0 1,-4 0-1,-1 1-135,-4-1 1,-1 0 0,-7-1 0,0 0-296,28 1 1,-19-4 493,-14 3 0,-6 1 0,-2 4 0,0 0 0</inkml:trace>
  <inkml:trace contextRef="#ctx0" brushRef="#br0" timeOffset="6">19638 17152 6753,'-13'-5'1239,"5"2"106,0-5-13,5 5-112,-3-8-394,6 10-499,0-5-21,0 6 0,2 0-34,2 0 0,3 2 85,5 2 1,6-1-136,3 5 1,-2-4-87,2 4 0,0-4-209,3 5 0,1-5 122,0 4 0,4-5 96,0 1 0,7-3-212,1-1 1,0-4 55,4 0 1,4-6-23,0 2 1,-2-3 29,-2-1 1,1 1 238,-5 2 1,3 4-105,-7 5 0,-3 0-54,-1 0 1,-3 7 223,-1 5 1,-2 2 55,-2 7 0,1-2-208,-5 2 0,1 2 40,-2-2 0,4 1 6,4-2 0,7 2-93,2-5 1,9-1-122,8-3 0,7-6-1364,9-3 1248,3-3 106,-32-1 1,0 0 0,1 0 0,0-1 220,1-1 1,0 0 0,1-2 0,-1 0-274,4-4 0,1-1 0,-2 2 1,1 0 211,5-1 1,-1 0 0,-2 1 0,0 0-42,1 0 0,-1 1 0,-1 2 0,0 0-69,0 0 0,-1 0 0,0 0 0,0 0 43,-2-2 0,0-1 0,-1 1 0,0 0-99,-2 0 1,-1-1 0,-2 1 0,0 0 129,0 0 0,0 0 0,34-8-25,-34 6 0,0-1 1,1 2-1,0-1-45,30-12 0,-30 9 0,0 1 29,-1-2 0,0-1 0,2-1 0,1-1-418,1 1 1,0-1-1,0-1 1,-1-1 270,4 2 1,-1 1 0,-4 0 0,-1-1 72,2 3 0,-1-1 0,29-10 34,0 2-15,-8 9 0,-3 6 0,-8 6 0,-6 3 0,-8 5 0,-5 6 0</inkml:trace>
  <inkml:trace contextRef="#ctx0" brushRef="#br0" timeOffset="7">19551 17115 8961,'-7'-12'949,"1"-1"-488,6 1 27,6 5-200,-5 2 312,5 5-96,-6 0-625,0 0 181,5 0 0,-2 0 179,5 0 0,-3 4-32,3 0 0,0 4-5,4-4 1,1 6-169,-1-2 1,1 3 126,-1 2 1,6-1-200,3 0 1,2 1 71,2-1 1,5-1 54,3-2 0,9 0-34,3-5 1,8 0-310,0-4 1,11-1 163,-2-3 1,-25 1 0,0-1-132,0-2 1,1 0-1,2-1 1,1 1 90,-2 0 0,1 0 0,0 0 0,1-1 40,-4 1 1,0 0 0,4 0 0,0 1 71,-4 1 1,0 0 0,2 0 0,-1 2-55,0 2 0,-1 0 0,33 0 17,0 0 0,-5 0 6,1 0 0,-2 0 97,-2 0 0,-10 6-163,-2 2 0,-5 3 284,1 1 0,0 1 133,-4-1 1,-5 5-102,-4-1 1,0 1 9,4-5 1,1 1 83,-1-1 1,1 0 47,4 1 1,-4-5-76,4 0 0,2 1 83,1 3 0,2 0 19,-1 1 0,7-1 67,1 1 1,1-2-368,3-3 0,4 2 15,4-6 0,-27-2 0,0-1-106,0-3 0,0-1 1,3 2-1,0-2-109,1-3 1,1 0-1,3 1 1,1 0-1221,4-3 1,0 0 1349,0 1 0,2 0 0,5-1 0,2 1 0,-3-1 0,1 1 0,2-1 0</inkml:trace>
  <inkml:trace contextRef="#ctx0" brushRef="#br0" timeOffset="8">11016 17053 8534,'0'7'-372,"0"-11"301,0-8 1,1-4 207,3 4 1,-1 4 138,6-1 0,-5 3-86,4-3 0,-5-2 322,1 3-262,-3 3 0,-1-2 268,0 2-356,0 4 1,2-4-156,2 5 1,-2 0-124,7 0 1,0 0 107,8 0 0,-2 0 131,6 0 1,4 0-88,4 0 0,1 4-63,-1 0 0,1 1 134,3 0 0,3-4 105,-3 3 0,4 2-78,5-2 0,-6 1 24,5-1 0,0-1-73,9 5 0,-3-4 51,2 5 1,0-5-118,8 4 1,-3-5-143,4 1 1,0-3 154,4-1 1,0 0 10,0 0 1,-26 0 0,0 0-10,1 1 1,0-2 0,2-1 0,1-1 2,-1-1 0,0 0 1,-2 0-1,-1 1-6,4-1 0,-1-1 0,-1 2 0,1-2-185,2-1 0,1 0 0,1 0 0,-1-1 199,0 1 0,-1 0 0,0 2 0,1 0-3,1 0 1,1-1 0,-3 2 0,2-2-6,2-1 0,1 0 0,0 0 1,0 1-50,-1 1 0,1 0 0,0-2 0,-1 0 15,-2 2 0,1 0 0,-1 1 0,1-1-4,-1 0 1,0 0 0,1 1 0,-1-1 26,1 0 1,-1 0-1,-1 0 1,0 1-7,2 1 0,-1 0 0,-4 1 0,1 0-7,1 0 0,0-2 1,0 1-1,0-1 6,-2 1 1,0 0 0,-1-1-1,0 2-85,-1 0 1,0 2 0,-1-1-1,0 0 80,3 0 0,1 0 0,-2 0 1,1 0-41,0-1 1,0 2 0,-2 0 0,-1 2 12,4-1 1,-1 0 0,0 2 0,1 0-46,2-2 1,2 0 0,5 1 0,0-2-158,3 0 0,0-2 0,3 1 0,1 0 134,4 0 0,0 0 0,4 2 1,0 1-307,-16-2 0,0 0 0,1 1 0,1-1 0,0 1 0,0-1 282,4-1 0,0 0 0,0 0 0,-1 1 0,0 0 1,1 1 40,0-1 0,2 0 1,-1 1-1,0 1 1,1 0-1,0-1-80,4 0 1,1-1-1,0 0 1,-2 2-1,0 1 1,0-1-499,2 0 1,-1-1-1,1 1 1,2 2-1,0 0 1,0 1 264,3-1 0,0 1 1,1-1 376,-1 1 0,0-1 0,0 1 0,3-2 0,1 1 0,-1-1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820"/>
    </inkml:context>
    <inkml:brush xml:id="br0">
      <inkml:brushProperty name="width" value="0.05292" units="cm"/>
      <inkml:brushProperty name="height" value="0.05292" units="cm"/>
      <inkml:brushProperty name="color" value="#FF0000"/>
    </inkml:brush>
  </inkml:definitions>
  <inkml:trace contextRef="#ctx0" brushRef="#br0">18037 4564 8392,'-5'-12'-11,"-3"-1"0,-3 1 1,-2 1-1,1 1 109,-1 2 1,-3 1 243,-1-1 1,1-3-61,3 2 1,1 3 115,0-3 1,-1 7-73,1-3 1,-1 0-45,1 1 1,-5 0-94,1 4 0,-6 1-109,1 3 0,-2 9 123,-2 7 1,-4 5-210,0 4 1,-4 4 86,4 8 0,0-1-113,4 6 1,0-5-91,1 5 0,0-2 121,3 1 1,4 3 36,4-2 1,5-2-168,0 1 0,1 0 83,-2 0 0,4 2 52,5-6 0,0 1-22,0-5 1,5-4 36,4 0 0,3-5-9,5 0 1,-2-1-1,5-3 0,3 1-45,5 0 1,0-2 171,5-2 0,0-3 53,4-6 1,1-1-26,-1-2 0,0-4 70,0-5 1,5 0 53,-1 0 1,-4-1-61,-4-3 1,-1-3 23,1-6 1,2 0-100,-7-4 1,1 2 329,-4-6 1,-1 1-87,-4-5 1,4-4 16,-4 0 0,0-7-95,0-1 1,1-3-55,4-10 0,-4-2-260,-1-10 1,-5 1 292,2 3 1,-3 3-411,-2 6 1,-5 5 115,-3 2 0,-2 4 112,-2 1 0,-2 3 32,-2 1 1,-4 6-141,-9-2 1,2 3 26,-6 1 1,1 0 32,-5 0 0,0 6 330,0 2 1,0 0-270,1 0 1,3 5-15,0 3 1,2 2-16,-2-1 0,-1 1-30,6 3 1,-6 3-39,1-3 0,-2 4 82,-2 4 1,0-1 22,0 5 1,-4 0-9,0 4 0,0 5-2244,5 0 0,4 6 245,4 2 1869,2 5 0,1 13 0,1 1 0</inkml:trace>
  <inkml:trace contextRef="#ctx0" brushRef="#br0" timeOffset="1">23235 2927 6022,'-7'0'3928,"2"-6"-2863,5 5 1,-2-9 57,-2 6-64,3 0-643,-5 4 1,5 2-187,-3 2 1,-3 8-1,-5 9 1,-2 8 167,-3 4 1,-1 4-55,-2 4 0,-4 3-75,4 6 1,2-5-35,1 1 1,3-2-6,2 2 1,5-1-215,3-8 1,3 2 114,1-10 0,0 0 13,0-5 1,5-3 37,3 0 0,3-10-189,2 1 1,5-3-72,2-1 0,4-3-135,1-5 1,-1-1-475,1-3 0,0-3 349,0-6 0,-4 1 212,-1 0 0,-5-1 19,2 1 1,-3-1-1941,-2 1 0,-4 0 978,1-1 0,-7 1 1069,3-1 0,-15 1 0,-4 0 0</inkml:trace>
  <inkml:trace contextRef="#ctx0" brushRef="#br0" timeOffset="2">22826 3336 8064,'-13'0'0,"7"0"0,0 0 0,7-5 0,4-4 0,4 0 3319,12 1-2122,0-9 1,19 9 0,-2-9-100,5 3 1,-2 2-818,5 0 1,-1-1-1843,5 1 0,-1 1-88,1 3 1,-4 1 1648,-1 2 0,1 4 0,3-4 0</inkml:trace>
  <inkml:trace contextRef="#ctx0" brushRef="#br0" timeOffset="3">23769 3138 8209,'-7'-6'2924,"1"-1"-2218,6-5 1,7 1-94,6 3 1,-1-3 48,5 2 1,2-6-543,2-1 1,2-1 64,2 5 0,0 4-1558,-1-1 0,-4 6 777,-4-1 0,-2 3 256,-2 1 340,1 0 0,-6 11 0,-2 3 0</inkml:trace>
  <inkml:trace contextRef="#ctx0" brushRef="#br0" timeOffset="4">23769 3311 8209,'-9'11'1844,"1"-2"-1229,5 2 1,-1-10 200,8 3 1,5-2 287,7-2 0,4-5-484,4 1 0,5-9-510,0 0 0,6-2 77,-2 3 0,1-4-1898,-1 4 0,2-3 1093,-6 7 0,0 1-1085,-5-2 1703,1 7 0,6-9 0,0 4 0</inkml:trace>
  <inkml:trace contextRef="#ctx0" brushRef="#br0" timeOffset="5">24600 2815 9339,'0'-7'1639,"5"-4"0,-2 10-464,5-3 0,-3-2-672,3 2 1,1 0 35,8 4 1,-3 0-164,2 0 0,2 0-36,-1 0 1,5 0-55,-1 0 1,-2 0-46,1 0 0,-3 4-87,4 0 1,-5 6-119,5-2 1,-6-1-105,2 1 1,-4-1 119,0 2 0,-6 2-101,-3-3 0,-3 4 12,-1 5 1,-1 2 89,-3 6 0,-5 1-36,-7 3 0,-5-1-491,-8 5 0,3-2 197,-3 2 0,4-2 205,5-6 0,-2-1 451,5 1 1,2-4-158,7 0 0,-2-6 359,6 1 0,-2-2 101,2-2-278,3 1 0,-3-5-23,8 0 0,3-5 578,5 1 0,6-2-263,3-2 0,8-6-37,4-2 1,5-5-1397,8-3 0,-1-3 496,9-6 0,3 0 128,0 0 1,1 6 112,4 2 0,-5 2 0,6 1 0,-2 2 0,-3 2 0</inkml:trace>
  <inkml:trace contextRef="#ctx0" brushRef="#br0" timeOffset="6">23347 4638 7986,'0'-23'492,"0"2"799,0 3 1,-1 10-455,-4 0-155,-1 5 1,-3-1 0,1 8 0,-3 6-238,-4 5 0,0 10-206,-6 8 0,4 4-46,-3 4 1,0 4 31,0 4 1,2-3-134,5-1 1,2-6-113,3-2 0,3 0 244,5-4 1,0-3-204,0-1 0,1-8 68,3-4 1,3-4-184,5 0 1,6-2 63,3-3 1,8-2-542,4-6 0,4-7 262,5-6 0,-2 0-1083,5-8 0,-6 2 73,-2-2 0,-5-3 1319,-8 4 0,1-9 0,0-3 0</inkml:trace>
  <inkml:trace contextRef="#ctx0" brushRef="#br0" timeOffset="7">23062 4986 8030,'-9'7'-1339,"1"-3"2488,5-3 1,-1-1-446,8 0 0,9-1 245,7-3 1,11-9-393,6-7 1,11-5-651,10-4 1,5 0-489,-28 10 1,1 1 0,-2 3-1,1 1 410,2-3 0,0 1-104,1 1 1,-1 2-1,26-6 1,4 1-1</inkml:trace>
  <inkml:trace contextRef="#ctx0" brushRef="#br0" timeOffset="8">23992 4738 10816,'12'-6'1611,"8"-1"-948,5-5 1,-1-1-247,5 1 0,3-2-316,1-2 0,-1 2-1182,1-3 0,-6 8 751,2 1 0,-2 5 361,-3-1-31,-4 2 0,-2 2 0,-6 0 0</inkml:trace>
  <inkml:trace contextRef="#ctx0" brushRef="#br0" timeOffset="9">24054 4936 9543,'0'8'951,"0"1"0,1-7-489,4 3 1,6-5-192,5-5 1,12-1-41,1-7 1,5-1 28,3-2 0,1 1-455,-1-6 0,-4 6-2810,0-2 3005,-6 4 0,4 0 0,-6 1 0</inkml:trace>
  <inkml:trace contextRef="#ctx0" brushRef="#br0" timeOffset="10">24823 4378 16372,'4'12'-539,"0"1"0,6-1-843,-2 1 1,-1 0 812,2 4 1,-1-3-1937,4 2 2505,6-2 0,-4-2 0,4 1 0</inkml:trace>
  <inkml:trace contextRef="#ctx0" brushRef="#br0" timeOffset="11">25394 4229 8054,'7'-5'1987,"-2"3"1,-6-3-953,-3 5 0,0 0-580,-9 0 0,2 11 1533,-10 5 0,-1 13-999,-7 9 0,-2 7-375,-6 13 0,17-26 0,1 1-601,-2 5 0,1 2 0,-3 4 1,0 2-96,-3 5 0,-2 1 0,-2 6 0,0 1-226,8-15 1,-1 0 0,2 1 0,0 0 0,0 0 0,2 1-361,0-2 1,1 0 0,1 0-1,-4 20 1,1-2-47,0-8 1,3-1-1,4-4 1,2-1 306,0-6 1,1-2 0,3-2 0,1-3-951,-3 23 0,4-10 670,5-10 0,0-8-922,0-9 0,7-5 1609,5-8 0,1-2 0,5-6 0</inkml:trace>
  <inkml:trace contextRef="#ctx0" brushRef="#br0" timeOffset="12">25220 5172 7968,'19'-20'0,"5"3"1704,-3 4 1,3 2-248,5 3 0,-7 1-822,3 3 0,-8 2 727,-1-2 1,-3 8-640,-5 5 1,-3 3-339,-5 5 0,-2 6-148,-7 6 1,-6 5 617,-14 0 0,2-3 242,-6 2 1,6-5-523,3 1 1,2-4 70,9-5 0,4-2-237,9-5 0,8-6-146,8-3 1,20-4-264,18-4 0,-19-2 0,3-2-85,5-4 0,1-1-264,1 1 0,2-1 0,8-4 0,0-2 0,-1 3 0,-1 1 0</inkml:trace>
  <inkml:trace contextRef="#ctx0" brushRef="#br0" timeOffset="13">8671 9141 8579,'25'0'-1778,"1"-2"1422,3-2 0,-1 1 356,5-5 0,-4 1 0,4-1 0,0-3 0,4 4 0</inkml:trace>
  <inkml:trace contextRef="#ctx0" brushRef="#br0" timeOffset="14">11388 9054 8520,'13'0'-22,"-1"0"22,0 0 0,1-6 0,-1-1 0</inkml:trace>
  <inkml:trace contextRef="#ctx0" brushRef="#br0" timeOffset="15">6873 7045 8542,'-32'-6'75,"8"-1"-309,12-5 0,7-1 429,9 1 1,5-6-238,12-3 0,8-9-137,16-7 1,-14 14 0,2-1-506,7-6 0,3-2 0,5-1 0,1-2 1176,-12 7 1,0-1-1,1 0 1,2 0 0,1 2-1,1-1-356,1-3 0,2 1 0,-1 0 1,1 1-1,0 0 0,0 1 165,3-1 1,0 0 0,1 0-1,-2 2 1,0-1 0,1 1-384,4-2 1,0-1 0,1 2 0,-3 1 0,0 0 0,0 1 222,-1 2 1,-1 1 0,0 0 0,-2 0 0,0 0 0,0 1-87,-2 1 1,0 1 0,0-1 0,19-9-1,0-1-159,-1 2 1,0 1 0,-1 0-1,0 0 193,-2 3 1,-2 1-1,-3 1 1,-2 0 107,-1 1 1,-3-1-1,-4 3 1,-2 0-196,0-1 0,-1 1 1,-5 3-1,-1 1 240,-1 1 0,-2 1 0,24-8-574,-11 1 0,-5 10-463,-15-2 1,-3 8 1672,-10-3-1227,-5 5 984,-1-3 0,-9 6-1126,-5 0 1,-8 6 573,-12 2 0,-10 7-83,-7 2 0,-9-1 0,-2-3 0</inkml:trace>
  <inkml:trace contextRef="#ctx0" brushRef="#br0" timeOffset="16">9403 5110 8357,'0'-24'1171,"0"4"1,9-2-471,7 5 1,10-4-261,16 5 0,3-6-54,9 1 0,4 3-500,8 2 0,-3 3 408,3 5 0,-9 3-33,-7 5 1,-2 0 376,-7 0 0,1 5-160,-5 3 1,-6 3-213,-2 2 1,-4 5-246,-4 2 1,-5 4 192,-7 1 0,-7 10-698,-10 7 1,-19 17 427,4-24 1,-4 0 0,-4 5 0,-3 2-2998,-8 5 1,-3 1 3051,1 2 0,-1 0 0,10-14 0,-1 1 0,-1-1 0,2 1 0,-1 0 0</inkml:trace>
  <inkml:trace contextRef="#ctx0" brushRef="#br0" timeOffset="17">1303 8148 8216,'-11'-44'0,"0"3"0,-6 8 0,2 8 2226,11 8-1093,0 9-867,4 3 1,0 7 0,-2 8 249,-2 11 1,1 15-200,-5 13 0,1 17-193,3-27 0,0 1 0,-1 2 0,0 1-290,3 3 1,0-1 0,0-3 0,0-1 221,1 0 0,2 1 0,1-2 0,1 0-271,1-3 1,1 0 0,0-1 0,1 0 55,6 26 1,-4-10-533,1-2 0,-2-10 366,1-3 1,-1-11-183,-3-9 1,-3-4-281,3 0 500,-2-6 0,-2-5 80,0-10 0,0-6 292,0-10 1,-4-12-175,-1-6 0,0-10-82,1-6 1,2-12-136,1 33 1,-2-1-1,1-2 1,-1-1 230,1 2 0,0 0 0,0-1 0,1 1 118,2 1 0,2 2 0,5-32 1016,9 6 1,2 7-451,6 9 0,0 5 232,0 8 1,4 8-338,-1 9 0,6 3 124,-5 5 1,4-2-151,-4 6 0,4 4 455,-4 4 1,-2 10-537,-6-1 0,-3 9 99,-6 2 1,-1 3-482,-3 6 1,-2 0 154,-6 4 1,-7 4 108,-5 1 0,-2 4-31,-7 0 1,2 1-2435,-2-2 0,-1-3 1075,6-9 0,-1-3 607,5-5 1,3-6-340,1-2-1600,5-4 2443,-2-6 0,10-1 0,2-6 0</inkml:trace>
  <inkml:trace contextRef="#ctx0" brushRef="#br0" timeOffset="18">1873 8483 8216,'13'6'375,"-1"3"144,0 12 0,-5 1-117,-3 11 1,2-4 354,-2 4 0,0-1-269,-4 1 1,4-3-193,1-5 1,3-6-18,-4-2 1,6-5-94,-2-3 0,7-4 62,2-5 0,5-5-50,-2-4 0,0-7-126,0-5 0,0-8 118,0-4 0,-2 1-173,-5-1 1,-7 4 15,-1-4 0,-4 7-90,-1 1 0,0 6 116,0 7 1,-6 1-617,-2 2 0,-7 4 249,-2 5 1,1 1-1025,4 3 0,0-1-2076,4 5 2032,3 1 1376,5 3 0,5-5 0,2-2 0</inkml:trace>
  <inkml:trace contextRef="#ctx0" brushRef="#br0" timeOffset="19">2469 8458 9658,'7'20'722,"2"-1"458,-5-2 1,0-2-487,-4 5 1,0 0-284,0 0 1,0 0-164,0-4 1,0-2-2587,0 2 1369,0-2 799,0-1 170,0-6 0,0-7 0,0-7 0</inkml:trace>
  <inkml:trace contextRef="#ctx0" brushRef="#br0" timeOffset="20">2369 8223 8216,'-6'-13'2076,"0"6"754,1-4-2726,3 10 1,4-3 15,10 8 1,2 8 158,6 9 1,1 0-280,4 4 0,0 2 0,-1 10 0</inkml:trace>
  <inkml:trace contextRef="#ctx0" brushRef="#br0" timeOffset="21">3176 8173 8135,'-13'-7'1430,"1"-2"-516,0 4 1,-1 1-657,1 4 0,-6 0-3,-3 0 1,0 11-16,-3 6 0,2 5 139,-7 3 0,4 5-124,4 3 0,-1 2-15,6-2 1,3 0 14,5-8 0,5 1-332,-1-10 0,8 1 118,4-5 1,5-1 180,3-3 1,4-2-281,4-6 0,5 0 61,0 0 0,0-4 141,-4 0 0,-1-2-31,-4 2 1,-2 3-76,-5-3 80,-1 2 1,-1 8 15,-3 2 0,-2 3 23,-6 1 0,-2 1 21,-2-1 1,-3 5-1830,-5-1 1,0 1 786,-1-5 1,5-1-2085,0-2 1638,5-4 1310,-3-5 0,6-5 0,0-2 0</inkml:trace>
  <inkml:trace contextRef="#ctx0" brushRef="#br0" timeOffset="22">3424 8198 8135,'4'14'353,"0"2"0,0 4 993,-4 4 1,0 1-594,0 0 1,2-2-237,2-2 0,-3 1-153,3-5 0,3-1-305,1-3 1,-1-1 77,2 0 1,-1-5 102,4-3 1,1-2-30,-1-2 1,1-2-115,-1-2 0,0-3 79,1-5 0,-1-5-31,1 1 1,-7-5-161,-1 5 1,0-5 148,-1 5 0,0-5-195,-4 4 0,-1-1 129,-3 2 0,-3 6-162,-5-2 1,-1 4 56,1-1 1,-2 4-977,-3 5 0,4 1-743,-4 3 1,3-2-82,2 2-316,5 3 1570,2 0 1,6 4 582,3-3 0,3-3 0,5-5 0</inkml:trace>
  <inkml:trace contextRef="#ctx0" brushRef="#br0" timeOffset="23">3684 8000 8196,'-6'-6'694,"-6"5"0,4-4-648,-8 10 1,1 8 765,-6 12 1,-1 3-275,-7 9 1,7-1-244,-3 9 1,4-6-96,1-2 1,3-2-277,9-11 0,-2 3 70,6-11 1,0 1 170,4-5 1,5-1 230,4-3 0,7-2-97,5-6 1,4 0-132,4 0 0,2-6-7,7-2 1,-5-3 471,0-1 1,-6 1-165,2 2 1,-7 4-304,-1 5 1,-6 0-537,2 0 425,-9 0 0,-3 5 128,-5 4 1,-2 8-7,-7 8 1,0 0-1545,-12 4 1,2 0 636,-2-4 1,-1 1 354,6-10 0,0 1-1122,8-5 1497,3-5 0,-1-1 0,-1-6 0</inkml:trace>
  <inkml:trace contextRef="#ctx0" brushRef="#br0" timeOffset="24">4057 8099 8222,'-6'7'1494,"5"4"-1121,-3-3 1,2 3 518,2 1 0,-1 6-328,-3 3 0,2-3-237,-2-2 1,3 0 17,1 0 1,0-6-165,0 2 1,5-4 82,4 1 0,-3-4 0,3-5 1,0 0-160,8 0 0,-3-5 159,2-4 1,-2-3-105,-2-5 1,1 2 25,-1-5 0,-5 3-213,-3-4 1,2 5-135,-2-5 0,-1 6-332,-7-1 0,-3 2-449,-6 1 715,1 1 0,-1 1-1184,1 3 1,0 2 602,-1 6 1,5 0-1953,0 0 2760,5 6 0,-3-5 0,6 5 0</inkml:trace>
  <inkml:trace contextRef="#ctx0" brushRef="#br0" timeOffset="25">4329 7975 8222,'7'12'1870,"3"-4"-1328,-6 1 1,4 3 486,-3 5 1,-1 5-196,-4-2 1,-2 0-362,-2 0 0,3 0-807,-3 0 1,-2 2 237,2-5-1345,0-1 963,4-3 521,0-6-179,0-2 1,5-8-725,4-5 0,2-2 553,1-10 1,2-1 35,2-4 0,-2-4 1016,3 0 1,-2 5-439,1 3 0,-2 6 1199,3-2 0,-3 8-665,-2 0 0,-4 7 935,1-3-1254,-1 4 1,3 7-227,-3 2 0,2 8-2376,-6 5 1,4 4 609,-4 4 1470,6 3 0,-3 10 0,5 2 0</inkml:trace>
  <inkml:trace contextRef="#ctx0" brushRef="#br0" timeOffset="26">1625 9959 8309,'-32'-26'2468,"8"0"-1671,7 13-836,9 4 1,2 16 430,6 5 1,0 13-301,0 12 1,-5 21 172,1-24 1,-1 2 0,2 4-1,1 1-303,0 1 0,0-1 0,-1-1 0,0 0-17,1 0 0,0-1 0,0-4 0,1 0-12,6 31 1,-3-14-334,7-6 0,-5-12-2,4-5 159,0-3 1,5-8-270,-1-5 0,-4-8 104,1-9 0,-1-6 169,4-10 1,1-9-52,-1-17 0,2 0 311,2-12 0,-2-6-104,-6 29 0,1 0 0,-2-1 1,1-1-23,0 0 1,0 0-1,0 2 1,0 1 669,12-33 0,1 11-27,4 6 1,4 6 580,0 7 1,0 11-545,-5 5 1,5 7 498,0 6 0,0 4-397,-4 8 0,-4 4 155,-1 9 0,-4 4 76,0 8 0,-3 2-420,-5 6 1,-3 2-22,-5 2 0,0-3-497,0-1 1,-5-4-681,-3-4 1,-8-4 542,0-1 1,-1 0-1067,5-8 0,-1-3-50,1-5 951,-6-5 1,4 2-80,-2-5 0,6-1-1708,2-3 0,5-4 779,-1-9 1,4-4-488,4-8 1827,9 3 0,6-10 0,6 5 0</inkml:trace>
  <inkml:trace contextRef="#ctx0" brushRef="#br0" timeOffset="27">2134 10108 8309,'25'0'0,"-5"0"0,1 0 0,-2 1 693,2 3 1,2 7-4,-2 6 1,-3 5 135,-2-1 1,2 2-255,-1 2 0,-2 0-235,-7 0 0,2-1-64,-6 1 1,2 0-1,-2 0 1,-3-2-427,3-2 1,-2-2 221,-2-2 0,-2-8-42,-2 4 166,3-9 133,-5 1 1,5-5-403,-3 0 0,2-7 55,-2-5 1,3-6 8,1-7 0,0-5 150,0-3 1,4-1-273,0 0 1,7 0 159,2 5 0,-1 0-42,4 4 0,-2 1 35,-1-1 1,-1 5-62,0 4 1,1 8 41,-1 3 1,-3 4 60,-1 1-1511,0 0 1,3 1 669,-3 4 1,3 6-1999,-2 5 2778,2 1 0,1 1 0,1 1 0</inkml:trace>
  <inkml:trace contextRef="#ctx0" brushRef="#br0" timeOffset="28">2915 10170 8913,'-7'0'5306,"2"0"-4330,5 0 0,0 1-380,0 3 1,0 5-438,0 7 1,0-2 103,0 3 0,0 0-260,0 0 0,0 4-40,0-5 0,0 1-22,0-5 1,1 1 32,3-1 82,-2 0 1,5-1 211,-3-2-154,-3 2 12,5-10 66,-6 5-170,0-6 0,1 0 88,3 0-281,-2 5 243,9-4 1,-5 9-11,7-6 1,-1 5-385,1-5 1,-1 0 95,1-4 0,0 0 188,4 0 0,-3 0-23,2 0 0,-2-2 80,-2-2 1,-1-3 72,-2-5 0,0 0 223,-5-1 0,5 1-9,-5-1 1,0-5-129,-4-2 0,0 0-209,0 0 1,-4 3 126,0-3 0,-6 4-92,2 0 1,-3 2 121,-2 2 0,-3 5-964,-1 3 1,1 2-187,3 2 0,-3 6-598,-1 2 0,1-1-41,3 1 1,6 1 41,3 3 1621,3 0 0,6 1 0,2-1 0</inkml:trace>
  <inkml:trace contextRef="#ctx0" brushRef="#br0" timeOffset="29">3511 10083 8088,'-13'-12'0,"5"-1"1487,0 1 1,4 4-459,-5-1 1,1 7-544,-4-3 1,-1 5-342,1 5 0,-6 7 73,-3 9 0,2 3-128,-2 5 1,8 2 96,0 2 1,6-1 76,7-4 1,0-1-315,0 2 1,6-5 41,2-3 0,4 0-79,5-9 1,-2 3 61,6-6 0,-1-4-111,5-1 1,0-2 138,0-2 0,0-2-199,0-2 0,1-3 3,3-5 1,-5-2 109,1-3 1,0 4-79,-4-4 0,1 3 100,-1 2 1,2-2-52,-2-2 1,-3 0 37,-2-4 0,-2 3 46,-2-3 1,1-1-52,-1-4 0,-5 0 17,-3 1 1,-3-1-72,-1 0 0,0 1 4,0 4 0,-5-2 390,-3 5 1,-3 5-120,-2 4 0,-1 5 322,-2-1 1,2 2-189,-2 2 0,2 2 41,1 2 1,1 4-58,0 9 0,3 2 77,1 6 1,5-1-173,-1 1 1,3 4-52,1 0 0,0 0-335,0-4 0,1-2 154,3-2 0,-1-2-602,5-2 0,2-3 364,7 2 1,-2-6-879,5-2 1,1-5 482,4 1 1,1-3-146,3-1 1,-1-5 67,5-3 1,-2-3-807,2-2 1583,3-5 0,-4-7 0,5-6 0</inkml:trace>
  <inkml:trace contextRef="#ctx0" brushRef="#br0" timeOffset="30">4292 9885 8088,'7'-20'1165,"-1"2"-629,-6 6 0,-2 0 1397,-2-1-1317,3 6-297,-10 2 0,2 1 129,-7 0-212,2 5 755,-9 6-407,3 5-277,1 6 1,-3 1-214,6 6 0,-1 0 59,5 0 1,1-4-33,2-1 0,4-3 76,5 3 1,0-4-55,0 0 1,1-3 285,3-5 0,5 1-180,7-4 0,2-1 170,3-4 1,2 0-125,-2 0 0,-2 0-19,2 0 0,-5 0-11,5 0 0,-10 0-799,1 0 148,-2 5 0,1 2-381,-3 6 1,-2-1-1431,-6 0 1132,-6 6 401,5-4 227,-5 4-1230,1-11 538,4 4-641,-5-10 833,6 5 559,0-12 1,10-10-1079,2-9 1456,9-14 0,4 1 0,6-12 0</inkml:trace>
  <inkml:trace contextRef="#ctx0" brushRef="#br0" timeOffset="31">4615 9686 8088,'14'-19'0,"2"1"1622,-9 6-502,0-1-328,-2 6 0,-5 3 35,0 8 0,-5 9-559,-3 7 0,-3 9 26,-2 4 1,2 2 58,3-2-59,-3 3-94,10-10 1,-5 4 34,6-5 1,1-6 160,4-2 1,6-3-98,5-2 0,8-5 536,0-3 1,1-3-227,4-1 0,0 0 249,-4 0-385,2 0-34,-7 0-160,-7 0 0,4 0 133,-9 0-1299,-2 0 562,-1 6 291,-10 12 0,-9 9-5334,-11 15 2605,-11 2 2460,-2 11 1,11-24 0,0 0-1,2 3 1,-1 1 0</inkml:trace>
  <inkml:trace contextRef="#ctx0" brushRef="#br0" timeOffset="32">1613 10083 8566,'0'-8'0,"0"0"0,0 5 0,0-8-357,0 3 0,0 1 261,0-2 0,0 5 194,0-4 0,-4 4 359,-1-4 1,1 3 237,4-3 104,0 5-166,0-8-153,-5 10 0,3-6 247,-2 3-612,3 3-83,1-5-59,0 6-235,0 0 0,0 7 141,0 5 0,0 2 279,0 7 1,-1-1-89,-4 5 0,4 1 105,-3 3 0,-2 3-134,2 5 1,0 1 174,4-1 0,-4 5-12,0 4 1,-4-2 141,3 2 0,1-2-107,4 1 1,-1-1-87,-3-2 0,2-5-60,-2 0 1,3-1 86,1-7 0,0 0-64,0-5 0,0-4 38,0-4 0,4-2 62,0-2-102,0 1 0,-4-5 121,0 0-384,0-5 231,0 3 114,0-6-4304,0 0 2717,0-6 0,4-1-112,1-5 0,4-5 1503,-1 1 0,3-12 0,2 2 0</inkml:trace>
  <inkml:trace contextRef="#ctx0" brushRef="#br0" timeOffset="33">1613 10468 8464,'0'-9'0,"0"1"350,0 0 184,0-5 0,-2 5 305,-2 0-554,3 5 1,-6-2 294,3 5-371,2 0 372,-3 0-623,5 0-45,0 0 134,0 5 0,5 1 214,4 2 0,2 2-119,1-6 1,1 4 223,-1-4 0,6 0-63,3-4 1,2 4 42,2 0 1,0 1-122,-1-5 0,3-2 108,2-2 0,-2 1-41,6-5 0,-5 0-49,1-5 1,-3 0 245,-1-4 1,-6 3-71,-2-2 0,-4 2-101,0 2 0,-2-1 262,-3 1-1621,-2-1 726,-1 1 507,-4 5-192,5 2 0,-12 10 0,0 2 0</inkml:trace>
  <inkml:trace contextRef="#ctx0" brushRef="#br0" timeOffset="34">12219 14225 8248,'0'-12'-558,"0"0"553,0-1 0,0 5 317,0 0 163,0-1-183,0-3 0,0 4 813,0 0-55,0 5 12,0-8-489,0 9-39,0-3-417,0 5 0,0 3 84,0 5 1,0 2 276,0 10 1,0 5-86,0 4 1,0 8-205,0-4 0,0 2 9,0-6 0,0-3-137,0 3 0,0-7-109,0-2 0,0-4 151,0 0 0,0-2 95,0-2-71,0-5-195,0-1 475,0-6-585,0 0 1,0-6 260,0-2 0,0-9-147,0-3 0,4-4 145,1 0 0,-1-7-255,-4-2 0,0 1 63,0-1 0,0 6 206,0-2 0,0 0 38,0 4 0,0-1 271,0 9 0,0 1-113,0 3 1,0 5 732,0 0-656,0 5-176,0-2 1,0 7 0,0 7 0,0 4 39,0 12 0,0 6 10,0 2 0,0 2-120,0 3 0,0-5-492,0 0 1,0-6 250,0 2 0,0-4-27,0-4 0,4 1-18,0-6 0,0-3-28,-4-5 177,0-5-49,0 2 380,0-5 0,1-2-91,4-7 1,-4-4-424,3-12 1,-1-6 131,1-2 1,-1-2 82,5-3 1,-4-3 36,4 0 1,-3-1 9,3 5 0,-5 3 758,1 5 0,1 1 102,-1 12-582,1-1 691,-5 10-128,0 2 0,-6 13-1379,-2 8 1,-13 23-2766,-4 23 3239,9-19 0,-1 4 0,1 8 0,0 3 0,-2 7 0,-1 1 0</inkml:trace>
  <inkml:trace contextRef="#ctx0" brushRef="#br0" timeOffset="35">9552 16483 8339,'-5'-7'0,"-2"-4"0,0 9 0,3-3 0,8 5 0,3-4 845,5 0 1,2-2-467,2 2 1,5-2-360,8-2 0,3-1 170,5 4 1,0-4 42,0 1 0,6 1 152,3-2 1,7 7-31,5-3 1,3 3-352,1-2 0,-27 3 0,2 0 150,0-1 1,0 0-1,4 1 1,1 1-256,-1 0 1,0 0 0,3 0 0,-1 0 299,2 0 0,1 0 1,3-1-1,0 0-86,2-1 0,2 0 1,5 1-1,1-1-11,-2-2 0,1 0 0,4 3 1,1-1-301,-3 1 1,-1-2 0,2 1 0,0-1 228,-2 1 1,2 0 0,4-3 0,2 1-372,-1 2 1,0 0 0,3 0 0,0 0 400,-1 2 1,1 0 0,-21 0-1,0 0 1,0 0-91,0 0 1,0 0 0,1 0-1,3 0 1,2 0 0,-1 0 1,-2 0 1,0 0 0,0 0-1,1 0 1,0 0 0,-1 0 2,-1 0 1,-1 0 0,1 0-1,2 0 1,1 0 0,-1 0 40,0 0 0,1 0 0,-1 0 0,5 0 0,1 0 0,0 0-7,-2 0 1,1 0-1,-1 0 1,1 0-1,-1-1 1,1 1 34,-2-2 0,0 1 1,0 0-1,-1 0 0,0 1 1,0-1 37,-2 0 1,0-1 0,1 1-1,3 0 1,0 1 0,1 0-250,0-1 1,-1 1-1,1 1 1,-1 0-1,0 0 1,0 1 196,-2-1 1,-1 1 0,1-1-1,5 0 1,1 1 0,-1-1 92,-1-1 0,-1 0 0,2 0 0,3 1 0,1 1 0,-1-1-35,-2 0 0,-1 1 0,0-1 0,-1 2 0,0 0 0,0 0-96,-1-2 1,1 0 0,0 1-1,5 0 1,0 1 0,0 0 18,2-1 1,-1-1 0,1 0-1,1 2 1,0 0 0,0 1-242,-4-1 0,0-1 0,0 1 0,0-1 0,0 1 0,0-1 229,0 1 0,0 0 0,0-1 0,0 1 0,0-1 0,0 0-32,0 1 0,0-1 0,0 1 0,0 1 1,-1-1-1,1 0-5,-2-1 0,1-1 0,0 0 0,0 2 0,1 0 0,-1-1 67,0 0 1,0-1-1,-1 1 1,2 0-1,-1 1 1,1 0 35,0-2 0,0 0 0,0 1 0,0 1 0,0 0 0,0-1-34,0 0 1,0-1-1,0 0 1,1 1 0,1 0-1,-1 0 56,1-1 0,-1 1 0,1-1 1,-1 0-1,1 0 0,0 0-43,0 1 0,-1 1 1,0 0-1,0-2 0,-1 0 1,1 0-61,0 0 0,1 0 0,-1 1 0,1 0 0,0 0 0,0-1 44,-1 1 1,0-1 0,1 1 0,1-1 0,0 1 0,-1-1-45,0-1 0,-1 0 0,1 0 1,1 1-1,0 0 0,0 1 49,0-1 0,0 1 0,0-1 0,0 1 0,1-1 0,0 0-12,0-1 1,0 0 0,0 0 0,0 0 0,0 0 0,-1 0 39,0 0 0,0 0 0,0 0 0,0 0 0,1 0 0,0 0-48,-1 0 0,-1 0 0,1 0 0,-1 0 1,1 0-1,-1 0 97,1 0 1,0 0 0,-1 0-1,-1 0 1,-1 0 0,0 0 5,-2 0 0,1 0 0,-1 0 1,3 0-1,0-1 0,-1 1-2,-2-2 1,-1 1 0,0 0-1,1 0 1,0 1 0,-1-1-62,-2 0 0,-1-1 1,0 1-1,0 0 1,-1 0-1,0 0-10,-3 0 1,1 0 0,-1-1 0,1 1-1,1 1 1,-1-2 78,-3 0 0,-1-1 0,1 0 1,-1 2-1,1 0 0,-2-1 22,17-2 1,-2 0 0,1 2 0,-2 0 100,-4-2 1,0-1 0,-3 2 0,-1-2-142,-6-1 1,-1 0 0,-5 1 0,-2 1 610,-2 0 1,-1 0 0,22-3-775,-5-1 0,-16-2 925,-13 6-879,-5 0 1,-19 0 163,-14 0-152,-18 0 0,-20-2 0,-4-1 0</inkml:trace>
  <inkml:trace contextRef="#ctx0" brushRef="#br0" timeOffset="36">20171 18790 8314,'-34'-13'2336,"5"2"234,8 3-3148,11 2-140,5 6 1,6 0-1,3 2 1,5 2 147,2 4 0,8 7 1563,6 2 1,12 6-573,13 2 1,10-2-377,-25-10 0,1-1 0,4 1 0,2-1-267,5-1 1,1-1-1,3-1 1,2-2 319,8 0 0,2-1 0,3 0 0,2-1-405,-20-3 1,2-1-1,0 0 1,2 0-1,-1 1 1,1-1 330,1-1 1,1 0-1,0 0 1,-1 0-1,1-1 1,-1 1-20,-1-1 0,0 0 0,1-2 1,3 0-1,1-1 0,0-1 31,-1-1 1,1-1-1,-1-1 1,1 1 0,0-2-1,0 1 257,0-2 1,-1 1 0,1-1 0,-2 0 0,1-1-1,-1 0-93,0-1 0,0 0 1,1-1-1,3-1 0,0 0 1,1-1-7,-4 0 1,1 0 0,-1 0 0,2-1 0,-1 0 0,0-1-31,-2 1 0,-1 0 1,-1-1-1,-1-1 0,-1 0 1,0 0-56,-1 0 0,-1 1 1,1-2-1,1-2 1,0 0-1,0-2-187,-1 2 1,0-1-1,-1-1 1,-2-1 0,-1-1-1,-1 0 86,-3 1 1,-1-1-1,0-1 1,-2 0-1,0-1 1,-1 1-473,12-9 0,-1-1 0,-4-3 0,-2-2 406,-7 4 0,-2 0 0,-3 1 1,-4-1-40,-7 2 0,-3 0 1,-1 0-1,-4-1 28,-6-1 1,-4 0 0,-2 0 0,-3 1-68,-3 1 0,-4 0 0,-5-2 1,-3 1-156,-7 0 0,-4 1 0,-6-1 1,-4 1 99,-7-1 0,-3 1 0,-8-1 1,-2 1 22,16 12 0,-1 1 0,-2 1 0,-1-1 0,-2 2 0,-1 1 51,-1 0 0,-2 1 0,0 1 0,-2 1 0,0 0 0,-2 1 49,0 0 0,-1-1 0,0 2 0,0 2 0,0 0 0,0 1 105,-1 0 0,0 0 1,-1 0-1,1 2 1,-1 0-1,0 1 240,1 1 0,-1 0 1,1 0-1,0 1 0,0 1 1,1 0-107,1 1 1,1 2 0,-1 0-1,-1 0 1,-1 0 0,1 2 93,1 0 1,1 2 0,0 0 0,0 0 0,1 0 0,0 2 210,2 0 1,1 2 0,0 0 0,-17 6 0,0 1-201,1 2 1,0 3-1,22-2 1,0 2-1,0 1 144,-1 0 0,0 1 0,0 3 0,1 3 1,0 2-1,2 2-189,3 1 1,1 2 0,1 2-1,1 3 1,0 1 0,2 3-96,0 2 1,2 3 0,1 2-1,0 5 1,2 1 0,1 3-82,0 4 1,1 1-1,1 2 1,9-14 0,1 1-1,1 1 1,1 0-56,0 3 0,2 1 0,0 1 0,0-1 0,1 0 0,-1 0 0,2 1 0</inkml:trace>
  <inkml:trace contextRef="#ctx0" brushRef="#br0" timeOffset="37">26535 16966 8170,'0'-24'953,"0"4"0,-5 8 1,-4 8-123,-2 2-434,-12 8 1,-5-2 313,-13 8-535,-3-2 0,-7 14 0,-4-4 138,-7 4 1,0 5-524,29-15 0,-1 0 1,1 1-1,-1-1 143,1-1 0,0-1 0,-31 13 224,2 0 1,7 0 40,-7-1 1,8 1-805,1 0 1,6 0-55,1 0 1,6-5-548,-1 1 0,8-2 256,4 2 0,7-3 51,1-6 0,10-3 899,-1-1 0,4-10 0</inkml:trace>
  <inkml:trace contextRef="#ctx0" brushRef="#br0" timeOffset="38">25555 16954 8170,'7'-19'0,"-2"1"508,-5 5 1,-11 9 741,-5 8 0,-9 14-164,-8 15 0,-1 14-690,11-20 0,0 0 0,-17 28-256,19-26 1,1 0 0,-13 29 288,4 4 0,8-10-251,4-2 0,9-6 124,4-3 0,8-1-194,5-11 1,14 0-23,10-4 0,19-6-160,15-2 0,-25-12 0,2-2-782,3 0 0,2-2 1,4-2-1,1-2 563,2-1 0,0 0 0,-1 0 0,1 1 293,2-1 0,0 0 0,-1 1 0,0 0 0,1-3 0,0 0 0,2-2 0</inkml:trace>
  <inkml:trace contextRef="#ctx0" brushRef="#br0" timeOffset="39">27714 16508 8104,'-24'-13'-324,"3"1"202,-2 5 1,4 1 586,-6 6 1,0 2 270,0 2-440,1 3-116,-1 11 0,0 1 180,0 6-231,6 0 36,1-1 0,5 7 69,1 2 1,1 1-1,3-1 0,2 3-268,6-3 0,2 2-339,2-2 0,4 1-468,9-5 1,2-1 451,6-8 1,1 2-948,3-5 1336,3-1 0,5-9 0,0-1 0</inkml:trace>
  <inkml:trace contextRef="#ctx0" brushRef="#br0" timeOffset="40">28024 16756 8104,'12'-25'-78,"-5"1"191,-3 4 0,-2 2 124,-2 5 0,-6 2 87,-2 3 1,-7 3 145,-2 5 0,-1 0-276,2 0 1,-4 1 14,-5 3 0,1 4 21,-1 9-149,0 2 97,6 0 0,1 5-219,5-3 139,1-4-96,5 7 0,2-10-30,5 2 1,0 2 3,0-1 0,5-5-183,3-4 0,8-5 65,0 1 1,6-2-53,-1-2 0,2-7-228,2-6 224,0-5 71,0-6 0,0-3 25,-1-2 1,1-4-44,0-8-231,-6-3-79,5-6 1,-5-5 365,6-3 1,-5 2 111,1-2 0,-7 6-205,-2-2 1102,-5 14-657,-1 4 1,-5 13 875,3 2-567,-8 3-308,-3 6 1,-2 5 297,-4 3-239,4 2-67,-9 8 1,4 6 369,-3 9 0,2 11-318,-6 9 0,5 0-53,-5 13 1,6 0-404,-1 8 0,3-2 68,5-2 1,2-3-173,6-5 1,2-2-186,2-2 1,3-4-940,5-4 1037,1-7-258,4 0-886,3-7 907,-1-4 1,4-2-265,-2-6-217,3-5 404,6-2 315,-4-5 0,6-6-135,-3-7 473,-3 1 0,10-12 0,-7 5 0,5-9 0,1-5 0,-2-5 0</inkml:trace>
  <inkml:trace contextRef="#ctx0" brushRef="#br0" timeOffset="41">28681 16272 8215,'7'-25'-328,"-1"0"164,-6 6 1,0 1 1725,0 6-657,0 5-328,0 1-284,0 6 1,-2 0-1,-1 3 403,-1 5-168,-5 12 0,6 9 254,-5 8-472,5 3-1078,-8 9 1016,10 6 1,-5-9-63,0 13 0,5-13 248,-3 7-186,3-2-372,1-1-1027,0-6 599,0 4-133,0-15-235,0 9 0,0-16 179,0 3 1,0-3-138,0-1 0,0-6 252,0-2 1,-2-4-284,-2 0 1149,3-6 0,-16-2 0,3-5 0</inkml:trace>
  <inkml:trace contextRef="#ctx0" brushRef="#br0" timeOffset="42">28421 16570 8215,'-13'-2'0,"1"-2"1533,5 3-643,1-5-503,6 6 0,2 0 12,2 0 1,8-4 148,9 0 0,8-2 375,4 2 0,7 3-419,1-3 1,6 2-257,-1 2 0,-1 0-1179,5 0-3877,-3 0 3069,13 0 1739,-3 6 0,10-5 0,2 5 0</inkml:trace>
  <inkml:trace contextRef="#ctx0" brushRef="#br0" timeOffset="43">29922 16197 8280,'7'-42'967,"-2"9"-725,-5 0 0,0 6-194,0 7 1,0 2 78,0 5 0,-5 2 226,-4 3 0,-2 3-112,-1 5 844,0 0-656,-6 5 0,0 13-151,-3 11 0,-1 11-53,5 5 1,-3 4-13,3 0 1,5 9-298,4 0 1,5 4 232,-1-8 0,2 0-135,2-5 0,0 1-240,0-1 0,2 0 148,2-4-393,-3-2 303,5-6 1,-5-1-742,3-3 0,-2-4 431,2-9 1,-3 3-230,-1-7 0,-5-1 707,-4-6 0,4-4 0,-1-5 0</inkml:trace>
  <inkml:trace contextRef="#ctx0" brushRef="#br0" timeOffset="44">29500 16421 8288,'0'-13'0,"0"1"0,7 4 0,5-1 0,6 5 1079,7-4 1,4 5-410,0-1 1,4 3-798,-4 1 1,5 0-356,-1 0 0,3 0-623,2 0 1,-1 0 598,0 0 506,6 0 0,-5 5 0,5 2 0</inkml:trace>
  <inkml:trace contextRef="#ctx0" brushRef="#br0" timeOffset="45">30207 16346 8288,'-12'0'0,"1"2"322,2 2 1,0-1 515,5 5 0,-5 1-82,5 8 0,0-3 168,4 2 1,0-1-564,0 2 0,0-3-90,0 2 1,6-2-1,2-1 1,3-2-183,1-3 0,2 1-191,3-4 0,-2-1 248,5-4 1,-3 0 108,4 0 1,-6-6-514,1-2 0,-3-3 26,-5-1 0,2-1 113,-6 1 1,0-2 173,-4-3 0,0 4-156,0-4 0,-4-1-57,0 2 0,-6-1-727,2 5 324,-3-1 0,0 1-415,2-1 1,0 5-862,5 0 1837,0 5 0,4-8 0,0 4 0</inkml:trace>
  <inkml:trace contextRef="#ctx0" brushRef="#br0" timeOffset="46">30604 16173 8288,'-5'12'0,"3"2"618,-2 2 0,3 4 0,1 4 0,1 1 85,3 0 0,-2 1-288,2 3 1,-3-3-161,-1 3 0,0-2-107,0-3 0,-4-3-186,0 0 0,-4-6-885,3 1 1,-3-6 550,4-2 1,-2-5 14,2 1 285,3-2 1,-5-8-110,6-2 0,6-5 70,2-3 0,9-5 330,3-8 1,5 2 352,4-6 1,3 5-162,5-1 0,0 3-32,1 1 0,-1 2-339,0 2 1,-4 4-569,0 9 1,-9 3-393,0 5 0,-7 1 920,-1 3 0,-2 9 0,-1 6 0</inkml:trace>
  <inkml:trace contextRef="#ctx0" brushRef="#br0" timeOffset="47">27887 17946 8062,'-25'-7'1380,"6"-4"-1634,7 10 0,10 1 644,7 8 0,4 3 771,-1 2 0,5-5-605,3 0 1,5 0-85,8 5 0,-1-2-191,5-3 0,2-2-171,3-6 1,2 0-509,-7 0 0,1-6 78,-1-2 0,-1-3-299,-3-2 1,-7 0 481,3-4 1,-10 3-40,-3-2 0,-1-4-560,-6 0 1,-3-2 194,-6 1 0,-3-1 297,-5 6 1,-6-4-30,-3 8 1,-2-2 39,-2 10 0,0 0 553,0 4 1,1 5 785,-1 4 1,1 7-494,4 5 0,2 4 236,5 3 1,6-1-401,3 2 1,4 1-64,4-1 0,3 0-131,6-4 1,5-2 6,2-2 0,5 1-886,4-6 1,3-3-96,5-5 1,4-5-551,1 1 0,0-3 826,0-1 0,-4-4 56,4 0 0,-5-10-1072,-4 2 1459,-3-3 0,1-9 0,0-2 0</inkml:trace>
  <inkml:trace contextRef="#ctx0" brushRef="#br0" timeOffset="48">28718 17909 8062,'0'-19'468,"0"1"845,0 5-847,0 6 1,0 1 508,0 1-515,0 4 1,6 1 103,2 8 1,3 1-412,2 3 0,0-2-342,4 6 0,-2-2-506,6-2 1,-5 1 114,5-1 1,-2 1-651,2-1 1,-2-1 697,-2-3 532,-3 3 0,9-9 0,-4 3 0</inkml:trace>
  <inkml:trace contextRef="#ctx0" brushRef="#br0" timeOffset="49">29066 17859 8062,'-13'-12'0,"1"0"302,0-1 1,-5 6 494,0 3 0,-5 3-308,2 1 1,-8 11-80,-1 5 1,-5 4-522,1 4 0,2-2 143,2 7 1,7-2-695,2-3 1,9 0 270,-2-4 1,5 3-349,0-7 563,2 1 1,12-6-190,2-3 365,9-3 0,7-10 0,8-2 0</inkml:trace>
  <inkml:trace contextRef="#ctx0" brushRef="#br0" timeOffset="50">29215 17748 8062,'12'-13'668,"-4"6"185,1 3 0,-5 3-399,4 1 0,-4 3-116,4 5 0,-5 3 348,1 14 1,-2-2-156,-2 10 0,-2 6-86,-2 6 1,1-1-213,-5 2 0,4-1 14,-4 5 0,5 0-413,-1-1 0,2 1-531,2-1 0,0-4 108,0-4 1,0-8 23,0-4 1,0-4-1300,0-5 612,0-2 611,0-5 1,0-8 113,0-5 1,0-9-356,0-8 882,0-11 0,-5 2 0,-2-11 0</inkml:trace>
  <inkml:trace contextRef="#ctx0" brushRef="#br0" timeOffset="51">29301 17810 8062,'5'-17'0,"-1"1"0,7-1 719,1 5 0,2-1-271,7 1 0,-1 5 423,5 3 0,-4 3-333,-1 1 0,-4 1-107,0 3 0,-2 7-222,-2 6 1,-5 5-78,-3-2 1,-8 4 100,-4 1 0,-7-1 14,-2 1 1,-5 0-348,2 0 1,-4-5-204,-1 1 0,5-6-780,-1 2 0,6-8 520,-2 0 0,8-5-2371,0 4 1612,7-5 1322,-4 2 0,12-10 0,0-2 0</inkml:trace>
  <inkml:trace contextRef="#ctx0" brushRef="#br0" timeOffset="52">29649 17785 8062,'7'1'1397,"-3"3"1,1 5-887,0 7 0,3-2 16,-4 3 1,1 1-110,0-2 1,0 1 101,3-5 1,3 0-377,-2 1 0,-2-2 73,1-3-198,0 3 0,4-10 200,1 4 0,-5-4 14,0-1 0,-3-4 0,3 0 0,-5-10-26,1 2 0,-3-5-828,-1 0 1,0 2-517,0-5 1,-4 4 628,0 0 0,-6 2-517,2 2 517,-3-1 0,-2 2-185,1 3 1,4 3-947,0 5 1639,5 0 0,-8 0 0,4 0 0</inkml:trace>
  <inkml:trace contextRef="#ctx0" brushRef="#br0" timeOffset="53">29909 17723 8080,'9'12'709,"-1"1"1,-5-1 355,1 1 1,-3-1-302,-1 0 0,0 1-326,0-1 0,0 5-354,0-1 1,-1 1-121,-3-5 1,2 1-262,-2-1 1,1-1-230,-1-3-527,3 3 842,-5-9 146,6 3 1,2-6-449,2-3 1,7-5 99,5-7 1,6 1 162,-1-6 1,3 0 174,0-3 0,-3 3 278,0 0 1,-2 6 173,2-1 0,-2 2 480,-2 1 1,-8 6 78,4 3-303,-4 3 0,0 2 402,-1 3 1,-5 7-509,1 6 1,-3 5-296,-1-1 1,0 2-440,0 2 1,0 0-619,0 0 1,1-1 764,4 1 1,-3 0 59,7 0 0,4 0 0,7-1 0</inkml:trace>
  <inkml:trace contextRef="#ctx0" brushRef="#br0" timeOffset="54">30641 17822 8081,'-4'-12'-118,"0"-1"0,-2 5-177,2 0 1,-3 4 594,-5-5 1,-2 7-21,-2-2 1,-2 5 119,-3 7 1,-2 2-55,2 11 1,-1-5-126,1 5 1,1-1-15,7 5 1,-1-1 12,10-4 1,0-2-177,4-5 1,2-1-248,2 0 0,0-5-21,8-3 0,2-2 117,7-2 1,2-6-257,-2-2 0,-2-4 143,2-5 0,-6-1 107,1-3 1,-2-1 138,-1 6 0,-2-1 96,-3 5 0,-3 4 387,-5-1 748,0 7-493,0-4-469,0 17 0,0-1-116,0 11 0,5-2 61,-1 1 0,5 3 39,0-7 0,-1 1-401,4-5 1,-1-1-557,10-3 1,-2-2 315,2-6 1,2-2-209,-2-2 1,3-4 301,0-9 1,1-2-12,0-6 1,0-4 201,0 1 1,-6-6-5,-3 6 1,2-7 100,-1 2 1,-2 1 8,-7-1 1,2 7 255,-6 1 0,0 2 86,-4 6 0,0 5 937,0 4-1014,-5 5 1,-2-1 20,-6 8 0,2 4 62,3 9 0,-3 2 23,3 6 1,-2 4-341,2 0 0,1 4-248,3-4 0,3 4-284,-4-4 0,3-5 35,-3-3 1,4-6-477,-3 2 0,-3-3-227,-1-2 1,-3 0 501,-2 1 1,0-6 637,-4-3 0,-2 3 0,-6 0 0</inkml:trace>
  <inkml:trace contextRef="#ctx0" brushRef="#br0" timeOffset="55">30654 17797 8081,'-6'-12'-123,"5"-6"0,-5 4 1837,6-2-1082,6 2 0,6 6-107,9-1 0,4 7-305,4-2 1,2-2-180,7 2 1,3-4-129,0 3 0,1-3-461,-5 4 0,-1-1-143,-3 0 1,-3 4 418,-5-3 0,-4 3-1818,-1 1 1094,-5 0 996,3 0 0,-11 1 0,-3 3 0,-2 3 0,-2 5 0,0-2 55,0 2 1,0-2 57,0 7 0,0-2 901,0 1 1,4-2-407,0 3 1,4-2-145,-4 1 1,6-6-331,-2 2 0,2-2-854,-2 2-87,3 1-895,-4-6 1702,0 4 0,4-10 0,-4 5 0</inkml:trace>
  <inkml:trace contextRef="#ctx0" brushRef="#br0" timeOffset="56">31311 17537 8081,'0'-8'179,"0"-1"-117,6 7-136,1-4 91,5 6 0,-1 1-2,-3 4 0,-1 2 0,-3 5 0,-2 2 1,2 2 1,-3-1-339,-1 6 0,4-4-468,0 3 1,1-5 810,-5 2 1,0-2-80,0 2 1,0-2 702,0 5 0,0-3-193,0 4 0,0-6 34,0 1 0,4-2 22,0-1 1,6-5 243,-2 0 0,3-5-312,1 1 1,2-3-210,3-1 0,-4 0-413,4 0 0,-3-1 194,-2-3 0,0-3 178,1-5 0,-5-5-341,0 1 1,-5-2-647,1 1 1,-2 3 454,-2-2 0,-2 2-38,-2 2 0,3-1 157,-3 1 1,-2 3 167,2 1-214,0 5 1,5-3 135,3 1 1,3 4 102,6-3 0,0 3-73,4 1 1,-3 0 20,2 0 1,2 0 41,-1 0 0,-1 0 106,-3 0 1,-1 0-49,1 0 1,-5 4 191,0 0 1,-5 1-199,1-1 1,-3-1 3,-1 5 0,0-3 732,0 3 0,0 0 116,0 5-519,0-1-161,0 0-348,0 1 188,0-1-142,6-5 1,1-1-8,5-6 1,-4 0 1,1 0-93,-1-6 0,4 1-290,1-4 255,-6-2 0,4 8 67,-3-5-34,-3 5 111,1-2-6,0-1 527,-5 5-293,4-4 0,-5 3 375,0-2-305,0 3 1,0-6-34,0 3 250,0 2-136,0-3 1,0 3-103,0-2-16,0 3 95,0-5-54,0 6-615,0 0 256,-5 0 318,4 0 0,-6 0 63,2 0-97,4 0 1,-6 0 3,3 0 1,3-1 469,-3-3-338,2 2 51,-3-3-408,3 5 0,-3-1-67,5-4-7,0 4 306,0-4-37,0 5 530,0 0-567,-6 0 1,4 0-225,-7 0 79,6 0 79,-8 0 1,6-2-34,-3-2-8,-3 3 1,8-5 12,-5 6-28,5 0 234,-8 0 1,8 0-108,-5 0 0,4 0-29,-5 0 50,1 0 1,-4 4 141,-1 0 0,1 2-191,0-2 0,3-3 42,1 4-60,0 1-16,1-4 0,0 3-151,3-5 121,2 6-11,-3-5 139,5 5-8,0-6 1764,0 0-1918,0 5 0,0-2 636,0 5 44,0 1-361,0 3-188,0 0 1,0-3 118,0-1-272,0-5 329,0 8-285,0-10 2,5 5 1,2-6-188,6 0 169,-1 0 0,1 0-129,-1 0 1,-1-2-29,-3-2-168,3 3 40,-9-10 173,9 9 272,-10-9-112,5 10 324,-6-5-431,0 6 906,0 0-704,-6 0 37,5 0-326,-10 0-90,9 0-358,-3 0 260,5 0-9246,0 0 8927,0 6 711,5-5 0,2 5 0,6-6 0</inkml:trace>
  <inkml:trace contextRef="#ctx0" brushRef="#br0" timeOffset="57">31783 17711 7670,'-5'-9'450,"1"1"1,-1 1 664,1-1 1,1 1-548,-5 3 1,3 1-12,-3-5 0,4 5-209,-4-1 1,4 1-48,-5-1 1,1 3-121,-4-3 1,3 4 53,1 4 0,-4 3 65,-5 5 1,1 4 0,3 1 1,5 4 88,0-5 0,4 5-126,-5-5 0,7 5-29,-3-4 0,4 1-210,1-2 0,0-6-254,0 2 0,6-4 252,2 1 0,-1-4 48,1-5 1,0 0-601,5 0 1,-1 0 174,1 0 0,0-1-42,4-3 0,-3-3 65,2-6 1,-2 0 2,-2-4 1,5 2 172,-1-6 1,-3 5 154,-5-5 1,-4 6 272,5-2-202,-7 4 1203,4 6-671,-6-4-531,0 9 0,0 2 180,0 9 122,0 2-160,0 6-1,0-3 14,0 3 0,0 1-11,0-2 1,4 1-56,0-5 1,2-1-127,-2-3-968,3 3 1,5-9 365,0 2 0,1-3 159,-1-1 0,2 0 143,3 0 0,-4-1-71,4-3 1,1-3 209,-2-5 0,1-5-18,-5 1 0,5-7 129,-1 3 1,1-8-86,-5-1 1,-1-5-94,-2 1 1,2-4 139,-3-5 0,-1 5 135,1 0 1,-5 5-162,1 7 1,-3 2 9,-1 2 1,0 3 698,0 6 0,-1 5-103,-3 3 0,1 2-73,-5 2 1,0 2-102,-5 2 0,-1 10 295,-2 11 0,2 1-55,-3 7 0,4 4 77,0 4 0,2 1-179,3-5 0,2 0-51,6 0 0,0-4-236,0 0 0,2-4-155,2 5 1,3-8-869,5-2 1,6 0 579,3-8 0,4 0-1981,4-8 1,-3 2 303,3-6 1916,2 0 0,1 1 0,5 2 0</inkml:trace>
  <inkml:trace contextRef="#ctx0" brushRef="#br0" timeOffset="58">31187 18504 7671,'0'-12'-787,"0"4"774,0-1 0,-4 5 180,0-4 0,-2 1 47,2-1 0,-3-2 4,-5 6 1,-1-4 138,1 4 1,0-2-85,-1 2 0,-3 3 254,-1-4 0,-5 4-62,1 1 1,2 7-157,-2 5 0,5 6-76,-5 7 0,6 1-14,-1 3 0,6-1-193,2 5 0,5-6 90,-1 2 0,4-2 120,4-3 0,3 0 15,5-4 0,5-3-832,-1-9 0,6-2 263,-1-6 1,2 0 126,2 0 1,1-7 67,3-6 1,-2-4 45,2-8 0,-5-1-334,-3-3 0,1 1 80,-5-5 1,-1 0-56,-3-4 0,-1-2 162,0-2 0,-1-2 159,-2-2 0,-2-1 30,-3 9 0,-3 0 184,3 12 0,-2 3 359,-2 9 172,0 1 0,-6 5-324,-2 3 0,-3 10 129,-2 6 1,1 11 135,0 10 1,-1 5-167,1 3 0,5-2-266,3 2 0,2 2-206,2-2 0,2-4-226,2-4 1,3-5 269,5 1 0,1-4 88,-1-5 0,0-2-1056,1-5 0,-1-2 107,1-3 0,3-3 441,1-5 0,-1 0-41,-3 0 1,-1-5 255,0-3 0,1-2 86,-1 2 1,-1-3 227,-2 2 1,0 2 372,-5-1 644,0 5-781,-4-2 1,5 6 178,-1 3 1,4 3-222,-4 6 0,4-1-42,-3 1 0,3-1-568,-4 0 0,6 1-108,-2-1 1,-1-4-384,1 1 0,-4-7 546,4 3 0,-3-4 28,3-1 0,-4 0 197,4 0 0,-5-6 0,2 0 0</inkml:trace>
  <inkml:trace contextRef="#ctx0" brushRef="#br0" timeOffset="59">31621 18355 7343,'13'0'-803,"-1"0"657,1 6 1,3 1 145,1 5 0,5 1 0,-3-1 0</inkml:trace>
  <inkml:trace contextRef="#ctx0" brushRef="#br0" timeOffset="60">31931 18442 8095,'-6'6'732,"-1"-5"195,3 3 1,-3 2-298,-6-2 0,6 6 81,3-2 0,-1 3-525,1 1 0,-1 1 79,5-1 1,6 2-178,2 2 1,9-2 91,3 3 0,2-5 29,-1-4 1,1 2 262,-5-6-236,5 6 0,-8-5-1002,2 4 120,-8 2 0,-3-9-158,-10 7 0,-2-2 414,-5 1 1,-2 3-697,-2-3 0,1-2 344,-6-2 0,10 1-304,-2-1 1046,9 1 0,-7-5 0,4 0 0</inkml:trace>
  <inkml:trace contextRef="#ctx0" brushRef="#br0" timeOffset="61">32279 18343 8095,'0'-7'1523,"0"2"-217,-6 16 1,5 1-553,-3 9 0,-2 2-341,2-2 1,0-2-257,4 2 1,-4-5-90,0 5 1,0-4-217,4 3 0,0-5-419,0 2 0,1-5 117,3-3 0,-3 2-1509,4-3 1194,-4-3 1,3 2-675,0-3 311,0-2 1128,-4 3 0,-5-16 0,-2-2 0</inkml:trace>
  <inkml:trace contextRef="#ctx0" brushRef="#br0" timeOffset="62">32093 18430 8095,'-13'-7'2434,"1"-4"-1537,5 10-631,1-5 0,8 6 338,2 0 1,8 0 460,9 0 0,3 0-629,0 0 0,5 0-214,0 0 1,4 0 13,-4 0 0,-1 0-231,-8 0 0,3 4-1788,-7 0 0,1 0 528,-5-4 1,0 0-1763,1 0 1849,-1 0 1168,1 0 0,-1 0 0,0 0 0</inkml:trace>
  <inkml:trace contextRef="#ctx0" brushRef="#br0" timeOffset="63">32490 18393 8095,'8'1'-684,"0"3"756,-5-2 0,7 9 198,-6-3 0,1 3 124,-1 1 0,-2 1 162,2-1 1,-3 5-90,-1-1 0,-4 2 174,0-1 1,-1-4-68,0 4 1,4-3-180,-3-2 1,-2 1-149,2-1 0,0-4 226,4 0-223,0-5 1,-1 3-291,-3-6 187,2 0 104,-3 0 0,5-2-51,0-2 0,0-3-737,0-5 1,1-5 241,3 1 1,3-5 47,5 5 1,1-5-12,-1 4 1,1 1-175,-1 3 0,1 5 37,-1 0 0,0 5-126,1-1 0,-1 3-473,1 1 0,-1 0 394,0 0 0,1 1 600,-1 3 0,1 3 0,-1 5 0</inkml:trace>
  <inkml:trace contextRef="#ctx0" brushRef="#br0" timeOffset="64">32825 18628 8118,'-9'7'774,"1"-3"217,5 3 0,-2-4 1812,5 5-2085,0-5 0,1 4 109,3-3-365,-2-3-1564,9 10 297,-4-9 0,1 7-2109,0-4 2914,-5 4 0,8-7 0,-4 3 0</inkml:trace>
  <inkml:trace contextRef="#ctx0" brushRef="#br0" timeOffset="65">32986 18343 8118,'0'-30'8230,"0"5"-6442,0 11-844,0 9-1659,0 5 0,0 1-2573,0 3 3288,0 14 0,-11 8 0,-3 11 0</inkml:trace>
  <inkml:trace contextRef="#ctx0" brushRef="#br0" timeOffset="66">33420 18740 8095,'12'0'-1972,"1"0"1972,-6 0 0,4-6 0,-4 0 0</inkml:trace>
  <inkml:trace contextRef="#ctx0" brushRef="#br0" timeOffset="67">33792 18728 8118,'13'0'3296,"-1"0"-2740,0 0 1,1-2-557,-1-2 0,0-1 0</inkml:trace>
  <inkml:trace contextRef="#ctx0" brushRef="#br0" timeOffset="68">30443 17934 7997,'-13'-7'0,"1"1"1094,5 1-222,2 3-3,5-3 577,0 5-737,0 0 1,9 1-151,4 3 0,3-2-251,1 2 0,1-3-203,2-1 1,2 0 149,-5 0 0,4 0-29,-5 0 0,1-5-549,-5-3 0,0-2-137,1 2 0,-2-5 394,-3 1 1,2-1-71,-6-3 1,0 1-369,-4-2 0,0 3 276,0-2 0,0 2 146,0 2 0,-4-1-15,0 1 0,-6 5 120,2 3 0,1 3-106,-1 1 1,-1 0 26,-3 0 0,0 1 263,-1 3 1,-3 4-61,-1 9 0,1-2 238,3 6 0,1-5-82,-1 5 0,5-5 39,0 5 0,4-4-189,-5 3 1,7-5-59,-2 2 1,4 1 12,4-2 0,-2-3-127,7-5 1,5-1-411,6 1 1,-1 2 211,2-6 1,0 0-1508,4-4 875,-1 0 77,1 0 1,0 0-422,0 0 1,0-1 1192,0-3 0,-1 2 0,1-3 0</inkml:trace>
  <inkml:trace contextRef="#ctx0" brushRef="#br0" timeOffset="69">30753 17760 7455,'0'-12'353,"0"5"1,-4 0 1439,0 3-707,0 2-784,4-3 1,0 10-46,0 4 1,0 7 14,0 5 0,-2-2-30,-2 2 1,3 0-15,-4 3 0,3 0-303,-2-4-622,2-2 532,-3-5 0,5-1 121,0 1 1,0-5-535,0 0-713,0-5 969,0 2 397,0-5 0,1-4-113,3 0 0,3-10 83,6 2 1,0-7 55,4 2 1,-3-1 226,2 2 0,2 3-160,-1 1 0,-1 1 102,-3 7 0,-1 0 751,0 4 0,-1 1-598,-2 3 0,0 8-425,-5 9 0,1 8 277,-5 4-46,0 9-413,0-4 0,-6 10 0,-1-4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890"/>
    </inkml:context>
    <inkml:brush xml:id="br0">
      <inkml:brushProperty name="width" value="0.05292" units="cm"/>
      <inkml:brushProperty name="height" value="0.05292" units="cm"/>
      <inkml:brushProperty name="color" value="#FF0000"/>
    </inkml:brush>
  </inkml:definitions>
  <inkml:trace contextRef="#ctx0" brushRef="#br0">12616 11261 8312,'-7'-5'0,"0"-1"0,3-2 588,3-3-215,-5 10 40,6-10-255,0 9 9,0-3-9,0 5 210,0 0-212,6 0 0,2 1 10,9 3 1,2 3 39,6 6 1,1 0-448,3 4 17,-3 2 1,10 2 66,-3-1 0,4 1 176,5 4 1,3 0 72,9 0 0,-2-1 1,6 0 51,1-4-1419,2 4 1399,7-10 1,-34-5-1,2 0-83,3-3 1,1 0 169,0 0 0,1 0-179,-1 1 0,1-1 0,4 0 0,1 0 49,-1 0 1,1 1-112,2-1 0,1 0 75,3 0 1,0 0 0,-3 1 0,-1-1-56,1 0 1,1 0 53,-2 0 1,1 1-1,0-2 1,-1 1-50,0-2 1,0 0-1,1 1 1,-1 0 0,-1-3-1,-1 0-158,-2-1 0,1 0 0,4 2 0,-1 0 225,-3-1 0,1 0 0,1 0 0,1 0-16,-1-2 0,1 0 1,1 0-1,0 0 8,-2 0 1,1 0-1,1 0 1,1 0-5,2 0 0,0 0 0,-3 0 1,0 0 9,2 0 1,1 0 0,-3 0 0,0 0-11,2 0 1,1 0-1,-1 0 1,-1 0 20,-1 0 0,1 0 1,0 0-1,-1 0 2,1 0 0,-1 0 0,-2 0 1,-1 0-16,-3 0 1,1 0 0,1 0 0,-1 0-7,-2 0 0,-1 0 1,1 0-1,-1 0-63,-4 0 0,0 0 1,32 0 178,-3 0 1,0 0 23,-4 0 1,3 0 20,-7 0 1,0 0-165,-4 0-31,-1 0 1,-10 0 30,3 0 0,-4 0 74,-4 0 0,-7-4 76,-2 0 1,-3 0 1338,-1 4-1408,-5-6 0,-7 5 542,-4-3 1,-5-2-549,4 2 79,-5 0 1,2 3-1603,-5-4 495,0 4-1409,0-4 0,-7 5 1108,-5 0 1,-9-2 1204,-12-2 0,-11 3 0,-12-5 0</inkml:trace>
  <inkml:trace contextRef="#ctx0" brushRef="#br0" timeOffset="1">12319 11398 8325,'-27'-20'1550,"9"3"-1226,24 10-65,8-4-205,11 9 1,9-3-280,11 5 231,12 0 0,-20 0 0,2 0-155,0 0 0,0 0 1,5 0-1,2 0 277,5 0 1,1 0-403,1 0 0,0 0 1,6 0-1,1 0 369,-2 0 0,0 0 1,-1 0-1,2 0 27,2 0 1,2 0-36,0-1 1,0 2-363,5 1 1,1 1 0,-22-2-1,1-1 1,0 1 359,2 0 0,0 0 0,-1 1-715,-1-2 1,-1 1 0,1-1 701,7 0 1,0 0-1,0 0-360,-5 0 1,0 0-1,1 0 330,4 0 1,1 0-1,0 0 1,-2 1-1,0 1 1,-1-1-12,1 1 1,0-1-1,-1 0 1,0 1-1,0-1 1,0 1 22,1-2 1,0-1 0,-1 2 0,-2 0 0,0 0 0,0 1 7,2-1 0,-1 0 1,0 1-82,-2-1 0,-2 0 0,0 1 78,0 0 1,-1 0 0,0-1 0,21 0 0,0 0 78,-2 1 0,0 0 31,-1-1 0,-1-1-104,-4 0 1,-1 0-1,-1 0 1,0 0 269,-4 0 0,-1 0 1,-1 0-1,0 0-279,-4 0 1,-1 0-1,-2 0 1,-1 0-70,-4 0 1,-1 0 0,0 0 0,-1 0 354,28 0 1,-5 0-730,-7 0 1,-5 0 0,-3 0 0,-9 0 1137,-8 0-751,-8 6 0,-9-1 0,-8 4 0,-2-4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892"/>
    </inkml:context>
    <inkml:brush xml:id="br0">
      <inkml:brushProperty name="width" value="0.05292" units="cm"/>
      <inkml:brushProperty name="height" value="0.05292" units="cm"/>
      <inkml:brushProperty name="color" value="#FF0000"/>
    </inkml:brush>
  </inkml:definitions>
  <inkml:trace contextRef="#ctx0" brushRef="#br0">15023 14548 6022,'0'-7'1147,"0"2"1,-4 3-985,0-2 199,0 3 68,4-5-54,0 6 5202,0 0-6449,0 6 738,0 1 0,0 5 215,0 0 1,0 1 112,0-1 1,0 1-99,0-1 1,0 2 44,0 2 1,0-2-3,0 3 0,0-2 26,0 1 0,0-2-15,0 3 0,0 1-278,0-2 0,0 5 34,0-5 0,-2 2 118,-2-1 1,3-2 34,-4 6 1,4-5-19,1 5 1,-1-5-100,-3 5 1,2-5 89,-2 5 0,3 0-89,1 4 1,-2-2 86,-2-2 0,3 2-139,-3-2 1,2 1 101,2-1 1,0 1-7,0-6 1,0 5 30,0-5 1,0 5-26,0-4 1,0 0 127,0 0 1,0-3-76,0 2 0,0-1-37,0 2 1,0-3 68,0 2 1,0-1 45,0 2 1,0-2-78,0 6 1,0-5 26,0 5 1,0-4-246,0 3 1,0 0 128,0 0 0,0 2-141,0-5 0,0 3 101,0-3 0,0 1 43,0-2 0,0-2-11,0 3 1,0-2 128,0 1 0,0-2-77,0 3 0,0-2-45,0 2 1,0-4 291,0 4 1,-1 1-70,-3-2 0,2 6-2,-2-1 1,2-2-115,-3 2 1,4 0 17,-3 3 1,2 0-62,2-3 0,-4 2-48,0-2 0,0-3 69,4-2 0,0 2-3,0-1 0,0 0 113,0 0 1,0-3-106,0 2 0,0-1-49,0 2 1,-1-3 51,-3 2 1,2 2-97,-2-1 0,3 5 101,1-2 0,-4 0-12,-1 0 1,1 0 43,4 0 1,0 4 4,0-4 1,0 0 245,0 0 1,-1 0-98,-3 0 0,2 2 43,-2-5 1,3 4-96,1-5 1,0 5-21,0-5 1,0 6 26,0-1 0,0-3-232,0-1 1,0 1-25,0-2 0,0 1-54,0-5 0,0 0-70,0 1 1,0-1 86,0 1 1,0-1 86,0 0 1,0-3-34,0-1 0,0 0-20,0 5 1,0-5 26,0 0 0,0 0 107,0 5 0,0-5-86,0 0 0,0 1 8,0 3 0,0-4-51,0 1 1,0-1 56,0 4 0,0-4 0,0 1-7,-6-1 1,5 4-5,-3 1 0,2-5 10,2 0 131,0 1 1,0 3-140,0 0 1,0-3 3,0-1 1,0 0-220,0 5 187,0-1 1,0 0 39,0 1 1,0-5-11,0 0 0,0-3-55,0 3 1,0-4-7,0 4 349,0-5-213,0 8 1,0-8-38,0 5 0,0-4-73,0 4 0,0-3 81,0 3-151,0-5 131,0 8 1,0-9 8,0 7-68,0-7 0,0 5-58,0-3 72,0-2 0,0 5-25,0-3 338,0-3-170,0 5 110,0-1 1,0-2 13,0 5-104,0-5-66,0 8 0,0-8-90,0 5 37,0-5-27,0 2-23,0-5-5298,0 0 5330,0-5 0,0-13 0,0-8 0</inkml:trace>
  <inkml:trace contextRef="#ctx0" brushRef="#br0" timeOffset="1">15023 14387 7975,'7'0'75,"-2"0"1,-5-2 372,0-2 0,0 3 444,0-5-308,0 6-6,0 0 0,0 6-369,0 2 0,0 4-98,0 5 1,0-2-37,0 6 0,-1-5-40,-3 5 0,2-4-190,-2 3-1,3-5 88,1 3 0,0-5 156,0-1 1,0-4 70,0 1-46,0-7-385,0 4 48,0-6 489,0 0-313,-6 0 1,5-1-138,-3-4 0,3-1 148,1-7 1,0-1 38,0-2 0,0 2-93,0-2 46,0 2 390,0 1 11,0 1 77,0 5-265,0 2 24,0 5 16,0 0-98,0 5 1,0 2-34,0 5 1,0-3-189,0-1 25,0 0 1,0 0-118,0 1-30,0-7 250,0 4 46,0-6 140,0 0-175,0-6 0,0 0 63,0-7 0,0-3-78,0-1 0,0-4 228,0 5 0,1-5-52,3 5 1,-3-1 56,4 5 0,-4-1 185,-1 1 1,4 0-119,0-1 0,2 2 367,-2 3-59,-3-3-21,5 9-233,-6-3-189,0 5 3,0 0 0,0 5-48,0 4 0,0 2-195,0 1 1,0 5 87,0-1 0,0 1-752,0-5 505,0 1 1,0-1 124,0 0 0,0 1 50,0-1 1,0 1 45,0-1 0,-6 6 0,-1 1 0</inkml:trace>
  <inkml:trace contextRef="#ctx0" brushRef="#br0" timeOffset="2">15097 14325 7776,'0'-7'960,"0"1"-541,0 6 104,0 0 38,0-5-211,0 3-359,0-3 328,0 5 612,0 0-874,-5 0 1,3 1-691,-2 3 268,3-2 281,1 3-149,0-5 2361,0 0-2050,-6 6-250,5 1 1,-6 5 127,3 1 1,3-5-128,-3 0-111,2 0 287,2-1 15,0 4-663,0-9 1,0 5 49,0-3 593,0-3 0,0 10 0,0-4 0</inkml:trace>
  <inkml:trace contextRef="#ctx0" brushRef="#br0" timeOffset="3">14837 17475 12783,'7'-7'547,"4"2"-530,-10-1 0,5 3 48,-6-5-98,0 5 175,0-2-148,0 5 121,0 0-95,5 0 1,-3 1-15,2 3 1,-3-1 37,-1 5 0,0-4-37,0 5 9,0-1 1,1 3 17,4-3 1,-4-1 44,3-3-388,-3-2 231,-1 3 125,0-5 1,2 0-49,2 0 0,-3-1 210,3-3 0,2 1 117,-2-5-261,0-1 1,-2-3 58,2 0 1,-3 3 24,3 1 116,-2 5 1,-2-4 66,0 3-111,0 3-11,0-5-84,0 6 717,0 0-897,-6 6 1,5-3-67,-3 5 1,1-4 105,-1 4 0,1 1 65,-5 3 0,5-2 75,-1 2-126,-3-2 0,0 13 0,-5-4 0</inkml:trace>
  <inkml:trace contextRef="#ctx0" brushRef="#br0" timeOffset="4">15135 14362 8044,'0'-12'0,"-6"5"-924,5-4 486,-5 9 227,6-3 269,0-1 0,-4 3 58,0-5 201,0 5-182,4-2 57,0-1-1,0 0-11,0-1 211,0-4-30,0 9 1,-2-3 31,-2 5-43,3 0-135,-5 0-98,6 0 279,0 0-448,0 5 1,-4-2 124,0 5-157,0-5 48,4 8 1,-1-4 76,-4 5 0,4-3 5,-3-1 0,3 0-2,1 5 176,0-1-100,0 0 1,-2 1 119,-2-1-192,3 6 1,-5-4 30,6 2 0,-4 2 10,0-1 1,0 3-100,4-3 0,-4 1 96,-1-2 0,1-2-145,4 3 1,0-3 124,0-2 1,0 0 23,0 1-52,0-1 0,0 1-3,0-1 0,0 0 146,0 1 0,0-1-131,0 1 1,0-1 58,0 0 1,0 2-43,0 3 0,0-4-107,0 4 1,0-2 113,0 2 1,0-4-93,0 4 1,0-3 10,0-2 0,0 5-21,0-1 1,0 1-33,0-5 0,0 1 72,0-1 1,0 2 20,0 2 0,0-2-27,0 3 1,0-2-7,0 1 0,0-2 4,0 3 1,0-2-11,0 1 1,2-2 5,2 3 1,-3-4-1,3 0 0,-2-1 8,-2 1 0,0-1-1,0 0 0,0 1-55,0-1 1,0 5 45,0-1 1,0 1-3,0-5 0,0 2 0,0 3 0,0-4-44,0 4 0,0-3-1,0-2 1,0 1-6,0-1 1,0 0 65,0 1 1,0-1-31,0 1 0,0-1 121,0 0 0,0 1-116,0-1 0,0 1 0,0-1 1,0 0 3,0 1 0,0 1 110,0 2 0,0-2-80,0 2 0,0-2-27,0-1 0,0 3-37,0 1 53,0-1 1,0-3-5,0-1 0,0 5-7,0-1 0,0 1 6,0-5 184,0 6-182,0-4 1,0 4 43,0-6 1,0 2 10,0 2 1,0-2 134,0 3-171,0-4 0,0 0 6,0-1 1,0 1 2,0-1 0,0 0-23,0 1 0,0 1 33,0 2 0,0-2-99,0 2 0,0-2 84,0-1 1,0 0-80,0 4 1,0-3 59,0 2 1,0-2-11,0-2 0,0 5-30,0 0 0,-2-1 22,-2-4 0,3 5 4,-3 0 0,1 0 3,-1 0 0,2-3-22,-2 2 1,3-1 20,1 2 0,-4-3-12,0 2 1,0-2 11,4-1 1,-5 3-1,1 1 1,-1-1 21,1-3 0,2 0-25,-2 4 1,-1-3 59,0 2 0,1-2-53,4-2 1,-1 1-3,-3-1 0,2 1 11,-2-1 0,3 0 12,1 1 1,0-1-10,0 1 1,0-1 1,0 0 0,-1 1-15,-4-1 0,4 1 10,-3-1 0,2 0-27,2 1 0,0-1 24,0 1 0,-1 0-20,-3 4 0,3-3 18,-4 2 0,4-2 50,1-2 1,-1 1-53,-3-1 1,2 2-2,-2 3 0,1-4-8,-1 4 1,3 1 14,-3-2 0,-2 2-29,2-1 1,-2-2 26,2 6 1,3-6-36,-3 1 1,2-2 33,2-2-44,-5 6 1,4-4-57,-4 3 39,4-4 1,1 0-63,0-1 0,0-3 87,0-1 0,0-4-37,0 4-15,0-5-563,0 8 186,0-10-66,0 5-180,0-6 163,0 0 0,0-7-1532,0-5 2072,6-6 0,-5-24 0,4-3 0</inkml:trace>
  <inkml:trace contextRef="#ctx0" brushRef="#br0" timeOffset="5">15073 14970 8118,'-2'-13'-319,"-2"1"30,3-1 1,-6 2 477,3 3 0,2 1 276,-2 3-2,3 3-31,-5-5-187,5 6 171,-10 0-168,9 6-23,-9 1 0,10 5-175,-3 0 0,-2 1 68,2-1 0,0 6 61,4 3 0,0 4-126,0 4 0,0 6 90,0 7 0,0 3-110,0-3 1,0 4 94,0 0 1,0 1-192,0-2 1,4 3 65,0-2 0,2 1-60,-2-2 1,-3 2 65,4-6 1,-4 5 40,-1-5 1,0 1-86,0-5 0,0 0 59,0 0 0,4 0-51,0 1 1,0-1 43,-4 0 1,0-4 88,0 0 1,0-4-78,0 4 1,-4-4-2,0 4 1,-1-4 19,0 4 0,3-5-16,-7 1 0,7-2-67,-3 2 0,0-3 66,1 3 0,-2-2-133,2-3 1,3-3 74,-3 0 0,2-1-94,2 5 1,-4 0 104,0 0 0,-1-5-15,0 1 0,4-2-17,-3 2 1,-2 2 4,2-2 1,0-2-56,4 2 1,-1-4 57,-3 3 0,2-5-486,-2 2 152,3-3 224,1-2-44,0-5 67,0-1 0,1-9-1116,3-5 1243,-2-6 0,9-17 0,-5 0 0</inkml:trace>
  <inkml:trace contextRef="#ctx0" brushRef="#br0" timeOffset="6">14961 14647 8092,'7'-7'-460,"-2"-4"541,-5 10 0,0-5-211,0 1 194,0 3-43,0-3 333,-5 5 13,3-6-252,-3 5 72,5-4 0,-1 0 165,-4 1-165,4 0 0,-5 3-327,6-3 124,0 2 1,2-3-126,2 5-86,-3 0 84,5 0 0,-5 1 122,3 3 1,-2 5 7,2 7 1,-3 3-37,-1 6 1,0 5-32,0 4 1,4 1 580,1 3 1,-1 4-195,-4 4 0,0 6-323,0 2 0,0 5 50,0-1 1,-2 10-250,0-32 0,0 2 0,1 0 1,1 0 206,-2 3 0,0 0 0,1-2 0,0 0 31,1 0 0,0 0 1,0 3-1,0 0-163,0 0 1,0-1-1,0-1 1,0-2-160,0 33 0,0-12 336,0-1 1,0-6-79,0-2 1,0-6 344,0-3 0,-4 1-126,0-5 0,0 6-175,4-10 0,-1 7 376,-4-3 1,4 0-141,-3 4 1,2-1-244,2 2 0,0-2 132,0 5 0,0-5 0,0 1 1,0 2-33,0-2 0,-4 1 235,0-5 0,0 0 306,4 0 0,-4 1-517,0-1 0,0-4-262,4 0 1,0-4 61,0 4 0,0-7 80,0-1 0,5 5 0,2-4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899"/>
    </inkml:context>
    <inkml:brush xml:id="br0">
      <inkml:brushProperty name="width" value="0.05292" units="cm"/>
      <inkml:brushProperty name="height" value="0.05292" units="cm"/>
      <inkml:brushProperty name="color" value="#FF0000"/>
    </inkml:brush>
  </inkml:definitions>
  <inkml:trace contextRef="#ctx0" brushRef="#br0">14862 14734 6615,'0'-7'-588,"0"2"588,0 5 4612,0 0-4346,0-6 155,0 5-46,0-5 124,0 6 448,0 0 1,5 0-920,3 0 1,3 0 19,2 0 0,1 0-113,2 0 1,-2 0 63,3 0 1,-4 0-172,0 0 1,-5 0-39,0 0-109,-5 0 147,3 0 59,-6 0-252,0 0 195,-6 0 0,-1 0-75,-5 0 1,-1 0 116,1 0 0,-1 0 76,1 0-57,0 0 0,-1 0 177,1 0 0,4-1 341,-1-3-291,1 2-16,1-3 422,2 5-144,5 0 113,0 0 0,5 0-329,3 0 188,3 0-276,2 0 1,-1 0-39,1 0 0,-1 0 60,0 0 0,-3 0-171,-1 0 199,-5 0-276,8 0 0,-10-2-173,3-2 242,-2 3 134,-2-5-76,0 6 0,-2 0-305,-2 0 1,1 0-123,-5 0 86,0 0 314,-5 0 27,1 0 1,1-1 462,3-3-220,2 2-34,6-3 121,0 5 87,0 0-627,6 0 1,1 0 77,5 0 0,5 0-1235,-1 0 0,6 0 1390,-1 0 0,2 5 0,2 2 0</inkml:trace>
  <inkml:trace contextRef="#ctx0" brushRef="#br0" timeOffset="1">15035 14387 6596,'0'7'-834,"0"-2"1908,0-5 2085,0 0-2962,0 6 0,0 1 35,0 5 1,0 2-16,0 2 0,0 2-117,0 3 1,0 1 84,0-6 0,0 5-220,0-4 1,0 3-39,0-3 0,0-1-3,0-3 0,0-1 146,0 1 0,0-5 0,0 0 1,0-4-1612,0 5 1133,0-7 1,2 4 407,2-6 0,3 0 0,5 0 0</inkml:trace>
  <inkml:trace contextRef="#ctx0" brushRef="#br0" timeOffset="2">15097 14312 7991,'-7'0'14,"2"0"47,-1 0 224,5 0 114,-4 0 109,5 0 888,0 0-960,5 0-155,-4 0 0,10 4-89,-2 1 0,-2 0 10,1-1 1,0-2-54,5 2-76,-1-3 1,0-1 30,1 0 1,-1 0-133,1 0 1,-5 0-299,0 0 267,0 0 1,5-1-526,-1-3 1,-4 2 8,1-2 310,-6-3 265,8 6 0,-10-10 0,4 4 0</inkml:trace>
  <inkml:trace contextRef="#ctx0" brushRef="#br0" timeOffset="3">15308 14064 6602,'0'-8'-303,"0"0"438,0 5-47,0-3 1,2 5 654,2-3 870,-3 3-869,5-5-726,-6 6 647,0 0-509,0 6 0,0 0 23,0 7 1,0 3-27,0 1 1,0 5 14,0-1 0,0-2-79,0 2 1,0-6-178,0 1 1,0-2-271,0-2 1,0 1-301,0-1 473,0 1 0,1-6-1423,3-3 1162,-2 3 1,3-5-629,-5 7 1074,0-7 0,6 4 0,0-6 0</inkml:trace>
  <inkml:trace contextRef="#ctx0" brushRef="#br0" timeOffset="4">15345 13928 8994,'13'0'277,"-1"0"1,-3 0-180,-1 0 30,0 0 1,4 0 52,1 0 1,-5-4 126,0 0-368,1-1 1,3 4 57,1-3-23,-1 3 1,0-6 206,1 3 0,-5 2-95,0-2 1,-4 3 140,5 1 1,-5-2 53,4-2-81,-5 3 66,2-5-307,-5 6 229,0 0-40,6 0-54,-5 0-4,5 0-32,-6 0-1417,0 0 0,0 0 0</inkml:trace>
  <inkml:trace contextRef="#ctx0" brushRef="#br0" timeOffset="5">15631 13506 7430,'0'-7'414,"-2"2"-67,-2 5 409,3-6-207,-5 5-493,6-5 149,0 6-119,0 0 65,0 6 0,0 1 4,0 5 1,0 5-8,0-1 1,0 6 15,0-1 1,0 2-211,0 2 0,-4 0 107,0 0 0,0-2 79,4-2 0,0 1 7,0-6 0,0 1-341,0-5 1,0-3-325,0-1-107,0-5-331,0 2 374,0-5 30,0 0 552,0-5 0,0-2 0,0-6 0</inkml:trace>
  <inkml:trace contextRef="#ctx0" brushRef="#br0" timeOffset="6">15656 13469 8029,'0'-7'-321,"-2"-3"513,-2 6 37,3 0 1,-5 3 140,6-3-168,0 2 1,2-3-102,2 5 1,-2 0 126,7 0 0,-5 0 227,4 0-298,0 0 0,5 0 278,-1 0-359,1 0 0,-1 0 70,0 0 0,1 0 49,-1 0 0,1 1-6,-1 3-274,0-2 0,1 3-127,-1-5 1,-3 0 317,-1 0 0,-4 0-229,4 0 138,-5 0-789,2 0 318,-5 0-1565,0 0 2021,0-5 0,0-2 0,0-6 0</inkml:trace>
  <inkml:trace contextRef="#ctx0" brushRef="#br0" timeOffset="7">15953 13072 5904,'0'-7'1413,"0"-4"-717,0 10 135,0-5-960,0 6 235,0 0 198,0 6 0,0 1-79,0 5 0,0 5-10,0-1 0,0 2-68,0-1 1,-4-2-164,0 5 1,0-4 78,4 0 0,0 2-129,0-1 1,0 0-28,0 0 1,-1-3 142,-4 2 1,4 2-172,-3-1 1,2-1 48,2-3 1,0-5-76,0 0 0,0-4-72,0 5 143,0-7-1178,0 4 610,0-6 0,0-6 644,0-2 0,0-3 0,0-1 0</inkml:trace>
  <inkml:trace contextRef="#ctx0" brushRef="#br0" timeOffset="8">15978 12998 8138,'7'0'-83,"-1"0"237,-6 0 729,0 0-386,5 0-233,2 0 1,5 0-99,1 0 58,-1 0 0,1-6 0,-1 5-139,6-5 209,-4 1-200,4 3 22,-6-3 82,0 5 1,-3-4-97,-1 0 146,-5-1 19,2 5-37,-5 0-1475,0 0 248,6 0 699,-5 0 1,9-1-458,-6-3-131,0 3 886,2-5 0,-5 6 0,4 0 0</inkml:trace>
  <inkml:trace contextRef="#ctx0" brushRef="#br0" timeOffset="9">16251 12688 7082,'-7'0'914,"2"0"0,5-2-200,0-2-277,0 3-205,0-5 0,0 12-187,0 2 1,0 3 148,0 1 1,0 1 11,0-1 0,0 5 10,0-1 1,-5 5-344,1-5 0,0 2 98,4-1 0,-4-3 172,0 2 0,0-2-139,4-2 1,0 1-489,0-1 1,0-3-273,0-1 221,0-5 0,0 3-1028,0-1 601,0-4 962,0 4 0,0-5 0,0 0 0</inkml:trace>
  <inkml:trace contextRef="#ctx0" brushRef="#br0" timeOffset="10">16288 12688 8322,'0'-7'601,"0"1"-217,6 6-212,-5 0 0,6 0-6,-3 0 0,-1 0 176,5 0-179,-5 0 1,8 0-17,-3 0 0,-1 0 16,1 0 1,1 0 73,3 0 0,-4 0-67,1 0 0,-1 0-17,4 0 0,-3 0-103,-1 0 161,0 0-367,5 0 0,-5 0 94,0 0 1,-4 0-382,4 0 0,-3 0-35,3 0-274,-5 0-443,8 0 1195,-4 0 0,5 0 0,0 0 0</inkml:trace>
  <inkml:trace contextRef="#ctx0" brushRef="#br0" timeOffset="11">16611 12440 8080,'-7'0'-2332,"1"0"3218,1 5 1,4-2-297,-4 5 0,0 0-255,1 5 0,0-1-101,4 1 1,-5-1 130,1 0 0,-1 5-101,1-1 0,2 5-165,-2-4 0,3 1 135,1-2 1,0-2-244,0 2 1,0-2 146,0-1 217,0-1-1626,0 0 972,0 1 1,0-5-1188,0 0 1033,0-5 1,1 3 452,3-6 0,-2 0 0,3 0 0</inkml:trace>
  <inkml:trace contextRef="#ctx0" brushRef="#br0" timeOffset="12">14973 14697 6207,'7'-6'186,"-1"5"176,-6-5-282,0 1 68,0 3 1,0-4-11,0 1-46,0 4 86,0-4-12,0 5 51,0-6-97,0 5 0,0-6-125,0 3 230,0 2-63,0-3 56,0 5 26,0 0-178,0 5 0,0 2 169,0 6-201,0-1 24,0 0 1,0 1 22,0-1 1,0 2-27,0 2 0,0-2 15,0 3 0,0-2 104,0 2-225,0-4 88,0 5 0,4-4-82,0 3 81,0-4 0,-4 9 0,0-5 25,0-2 1,0 4 2,0 2-95,0-3 68,0 5 0,0-3 18,0 4-193,0-4 163,0 3 1,0-5 37,0 3-123,0 2 79,6-9 0,-5 8-112,3-5 105,-2 5 1,2-9 99,0 4-105,0 2 1,0-5-3,0 3 0,0 0 0,-4 0 0,0 1 72,0-2 1,0-2 18,0 3 1,0-3-69,0-2-37,0 6 1,0-4 6,0 2 0,0-2-4,0-2 0,0 1 17,0-1 0,-1 1 5,-3-1 0,2 0-15,-2 1 0,3 1-3,1 2 1,-1-2 95,-4 2 0,4-2-71,-3-1 0,1-1-31,-1 0 0,3 1 8,-4-1 1,3 2-4,-2 2 0,2-2-4,-2 3 1,3-2 18,1 2 0,-4-4-19,-1 4 1,1-3 6,4-2 1,0 5-1,0-1 0,0 1-3,0-5 1,0 0 30,0 1 1,0 1-16,0 2 0,0-2 3,0 2 0,0-2 114,0-1-121,0-1 1,0 0 9,0 1 68,0-6-70,0 4 0,0-4 11,0 5 0,0 0 4,0 1 1,0-1-31,0 1 0,0-1-21,0 0-58,0 1 91,0-6 0,0 4 5,0-3 0,0 3-9,0 1 0,0 1 1,0-1-99,0 1 87,0-1 1,0 0-7,0 1 1,-1-1-2,-3 1 1,2-1-1,-2 0-46,3 1 50,1-1 0,0 1-1,0-1 1,0 1 91,0-1-90,0 0 0,0 1-3,0-1 3,0 1 1,-1-1 158,-4 0 1,4 1-85,-3-1 0,2-4 14,2 1 1,0-1-41,0 4-23,0 1 0,0-1-46,0 1 1,0-1 81,0 0-26,0 1 1,0-1-10,0 1 1,0-1-5,0 0 0,0 1 26,0-1 1,0 1 235,0-1-206,0 0 0,0 1 12,0-1 0,0 1 12,0-1 1,0-4-42,0 1 1,0-1-91,0 4 1,0 1 93,0-1 0,0 0-148,0 1 1,0 3 133,0 1 0,0-1-78,0-3 1,0-1 64,0 1 0,-1-1-8,-3 0 0,3 1 142,-4-1 1,4-4-92,1 1 0,-1-1 96,-3 4 1,2-3-73,-2-1 1,3-4-23,1 4 1,-2 1 34,-2 3 1,3-4-128,-3 1 0,2-1 58,2 4 1,0 1-89,0-1 1,0 0-9,0 1 0,-4-1 86,0 1 0,0-1 130,4 0 1,0 1-92,0-1 1,0-3 97,0-1 0,0 0-109,0 4 0,0-3 364,0-1-372,0 0 1,0 5-86,0-1-85,0-5 271,0 4 47,0-4-76,0 0-52,0 4-84,0-10 1,0 6-272,0-3 338,0-2 35,0 3-5002,0-5 2692,0 0 2215,0-5 0,0-8 0,0-6 0</inkml:trace>
  <inkml:trace contextRef="#ctx0" brushRef="#br0" timeOffset="13">15308 14374 6027,'-7'-5'242,"2"3"-84,-1-3 1,5 4-15,-3-4-3,2 4-16,2-10-72,0 4 1,5-1 107,-1 0-18,0 5-36,-4-3 480,0 1-32,0 3-412,0-3-91,0 5 86,0 0-237,0 5 201,0 2 1,0 7 51,0 3-84,0-4 1,-4 7-11,0-4 1,-1-1-14,5 6 1,0 1-12,0 7 1,0-1 306,0 5-283,0 0 1,0 4 0,0 0 1,0 5-90,0-1 1,0 2 104,0-2 1,0-1-13,0 5 0,0-1-196,0 2 0,0 1 97,0-6 0,0 2 80,0-2-31,0-2 1,2 3 198,2-4-195,-3-1-3,5 0 1,-6 0 28,0 1 1,4-3-29,0-2 0,0 3 5,-4-3 1,2-1 49,2 1-215,-3-5 168,5 7 0,-2-8 4,0 2 0,0 1-9,-4-1 1,1 0-138,4-4 248,-4-1 0,4 0-76,-5-3 0,0 2-44,0-2 1,0 1 226,0-2 1,0 2-108,0-5 0,0 4-179,0-5 1,5 6 115,-1-1 1,0-2-147,-4 2 0,0-5 161,0 5 1,0-6-15,0 2 0,0-4 112,0 0 0,0-1-147,0 1 0,0 3-9,0 1 1,0-1 15,0-3 1,0 0 238,0 4 1,-4-2-115,0 6 0,-1-6-36,5 2 0,-4 0-67,0 0 0,0 4-221,4-5 0,0 5 220,0-5 1,0 1 37,0-5 0,0 1 162,0-1 0,0 1-64,0-1 1,-1 0-8,-3 1 0,2-1-75,-2 1 0,3-1-1,1 0 1,-2 5-25,-2-1 1,3 1-4,-3-5 1,2 1-1,2-1 0,0 1-26,0-1 0,-4 5-7,0-1 0,0 1 37,4-5 1,0 0 75,0 1 1,-2-1-78,-2 1 0,3-1 47,-3 0-55,2 1 1,2-1 54,0 1 81,0-1-89,0 0 1,-1 1 135,-3-1-171,3 1 0,-5-1 22,6 0 0,0-3-153,0-1 236,0 0-221,0 5 1,0-1 107,0 0 0,0-3-203,0-1 0,0-4-81,0 4 1,0-3-423,0 3-715,0-5 563,0 2-409,0-5-372,0 0 1,0-5 1551,0-4 0,6-13 0,0-4 0</inkml:trace>
  <inkml:trace contextRef="#ctx0" brushRef="#br0" timeOffset="14">15532 13903 8235,'6'0'-1268,"0"0"1523,-6 0 395,0 0-443,0 6 0,0-4-106,0 7 0,0-5 153,0 4 1,0-4-91,0 4 0,4 1 9,0 3 1,0 6-59,-4 3 0,0-1 5,0 5 1,0-3-116,0 7 0,0-1 131,0 1 1,0-2-101,0 6 1,0-4 0,0 3 97,0-2 0,0 3-61,0-4 0,0 6-40,0-2 1,2-2-25,2 2 1,-3 5 22,3 3 17,-2 0 0,2 1 69,0-1-901,0 0 827,-4 2 1,0-4-33,0 2 1,0-2 44,0-2 0,2 0-106,2 0 80,-3 0 1,5 1 10,-6-1 0,1-1-12,3-3 0,-3 3-184,4-3 254,-4 2 1,3-3-27,0-3 0,0 1 101,-4-1 0,4 0 224,1-4 1,-1 4-344,-4 0 0,0 0 142,0-4 1,0 0-113,0-1 0,0 1-65,0 0 1,0 0 15,0 0 0,0-1-106,0 1 1,0 0 70,0 0 0,0 0 37,0-1 0,0-3 0,0 0 0,0-2-14,0 2 1,0 1 128,0-6 1,0 2-120,0-1 0,0-3 109,0 2 1,0-1-83,0 2 0,0-3 66,0 2 0,-4 2-41,-1-1 0,1 5 3,4-2 1,0 0-153,0 0 0,-4-1 131,0 2 1,0 1 111,4-5 1,0 3-79,0-3 0,-1 5 228,-4-1 1,4-2-2,-3 2 0,1-5-120,-1 5 1,3-5-106,-3 5 0,1-2 58,-1 2 0,2 1-206,-2-5 1,1 3 141,-1-3 0,3 5 52,-3-1 1,2-2-25,2 1 1,0-3-226,0 4 1,0-1 41,0 5 1,-1-4 87,-3 0 1,2-5 103,-2 5 1,3-5 71,1 5 0,0-5-11,0 5 0,0-4-81,0 3 0,0-3-92,0 4 0,0-6 99,0 1 0,0 2-195,0-1 1,0-1 44,0-3 1,0-1 47,0 0 1,-1 1 33,-4-1 0,4 1-148,-3-1 0,3 5 89,1-1 0,0 1 21,0-5 1,-5-4 47,1 1 0,0-1-45,4 4 0,0-3 5,0-1 1,0-4 4,0 4-855,0-5-1214,0 2 1176,0-5 281,0 0 1,0-6 134,0-7 447,0-5 0,6-18 0,1-2 0</inkml:trace>
  <inkml:trace contextRef="#ctx0" brushRef="#br0" timeOffset="15">15866 13494 6256,'0'-7'729,"0"-4"-501,0 9-52,0-9 0,0 10-73,0-4-9,0 5 1,0 1 387,0 3-321,0 3 1,0 9-26,0 1 1,0 1-21,0-2 1,0 0 15,0 4 1,0-3-51,0 4 1,0-1 2,0 5 1,0 0-43,0 0 0,0 1 68,0 3 0,0-2-89,0 6 1,0 0 77,0 5 0,0 3-42,0 0 0,0 6-24,0-1 1,0 2 1,0 1 1,0 1-36,0 0 0,0-5-9,0 1 1,5-2-42,-1 1 0,4 2 83,-4-6 1,2 1-42,-2-5 1,-1 0 26,5 0 1,-4 1 42,4-1-52,-5 0 0,7-1 41,-6-3-38,0 3 1,0-6 66,0 3 1,0 3-55,-4-3 0,0 1 27,0 0 0,0 0-7,0-5-1,0 5 0,0-6 15,0 5 1,0-5 37,0 1 1,0-5 120,0-3 1,0 2-38,0-2-117,0 3 0,0-4-25,0 1 0,0 0 41,0 3 0,0 1 41,0 0 0,0 0-37,0 0 1,0-1-4,0 1 0,-4-4 2,0 0 0,0-1 368,4 5 0,-4 0-54,0 0 0,-2 1-166,2 3 0,1 0 76,-5 8 0,5-1-65,-1 9 0,-1 5 289,0 4-1093,1-6 816,4 0-192,-5-9 1,3 3-92,-2-5 1,3-3 228,1-1-211,0-6 0,0 5 71,0-3 0,0-3-30,0 3 0,0-3 91,0-1 1,0 2-23,0-2 0,0 3 662,0-7-853,0 2 44,0 2 1,0-5-86,0 1 55,0-6 0,0 5 91,0-4 1,0-2-14,0 2 0,4-2-242,0-1 232,0-1 1,-4 0-27,0 1 216,0-6-3,0 4-180,0-4 277,0 5-124,0 0 0,0 1-89,0-1-96,-5 1 103,3-1 0,-3 2-67,5 2 0,-4-2-3,0 3 1,-1-2 87,5 1 0,0-2-84,0 3 1,0-4-214,0 0 81,0-1 165,-5 1 1,4-5 236,-4 0-204,4 0-15,1 5 0,0-5 26,0 0 26,0-5-364,0 3-320,0-6-5879,0 0 6456,0-6 0,6-6 0,0-8 0</inkml:trace>
  <inkml:trace contextRef="#ctx0" brushRef="#br0" timeOffset="16">15283 17041 7946,'-1'7'-358,"-3"-3"414,3-3 0,-5 1 32,6 2 1,-4-2 146,0 7 0,0-5 10,4 4 0,-5-4 192,1 5-405,0-1 1,4 4 61,0 1 0,0-1 35,0 0 1,0-3 55,0-1 0,0 0-58,0 5 0,0 0 144,0 4 1,0-3-63,0 2 1,0-2-59,0-2 1,2 2 20,2 3 1,-3-3-91,3 2 1,-1-2 58,1-2 0,-2 1-101,2-1 1,-2-1 1,3-3 1,-4 3 47,3-2 0,-3-2-290,-1 1 223,6-5 0,-5 3-627,3-1 302,-2-4-1401,-2 5 795,0-6 908,0 0 0,5 0 0,2 0 0</inkml:trace>
  <inkml:trace contextRef="#ctx0" brushRef="#br0" timeOffset="17">15556 17289 6190,'-7'0'1828,"2"0"-1604,5 0 0,0 1 337,0 3-55,0-2-282,0 3 239,0 1-69,0-5 0,0 10 125,0-3 1,0 3-109,0 2-394,0-1 0,0 1 358,0-1-317,0 0 0,0 1 106,0-1 0,0-3-964,0-1 1,4-4 192,0 4 607,6-5 0,-3 8 0,5-4 0</inkml:trace>
  <inkml:trace contextRef="#ctx0" brushRef="#br0" timeOffset="18">15904 17202 8554,'-7'0'992,"1"0"-861,6 0 0,0 0 33,-5 0-16,3 6 1,-3-4 244,5 7-244,0-1 1,0 4-45,0 1 158,0-1-10,0 6 1,0-4-52,0 2 1,0-2 31,0-2 1,0 1-123,0-1 0,0 1 71,0-1 1,0 0-203,0 1 0,0-5 155,0 0 153,0 1-285,0-2-1151,0 4-286,0-10 1433,0 5 0,0-6 0,0 0 0</inkml:trace>
  <inkml:trace contextRef="#ctx0" brushRef="#br0" timeOffset="19">16586 12440 7412,'-7'1'798,"3"3"-424,3-3-77,1 5-208,0-6 1829,0 0-1735,0 5 123,5-3-179,2 3 215,0 1-210,4-5 0,-4 5 8,5-6 1,1 0 148,-1 0-93,0 0-51,1 0 260,5 0-273,-4-6 0,3 5 142,-4-3-204,-1-3-16,1 5 1,-1-3-79,0 5-13,-5-6 364,4 5-70,-4-4-493,0 5 1,0 0 9,-3 0-302,-2 0 188,3 0-508,-5 0-2440,0 0 2854,6 0 0,-4 0-36,7 0 470,-7 0 0,9 5 0,-4 2 0</inkml:trace>
  <inkml:trace contextRef="#ctx0" brushRef="#br0" timeOffset="20">16909 12390 10691,'-2'8'351,"-2"0"0,3 1-176,-4 3 1,4 1-204,1-1 0,0 0-127,0 1 1,0-1-101,0 1 1,0-1-767,0 0 0,0-3 1021,0-1 0,6 6 0,1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818"/>
    </inkml:context>
    <inkml:brush xml:id="br0">
      <inkml:brushProperty name="height" value="0.053" units="cm"/>
      <inkml:brushProperty name="color" value="#FF0000"/>
    </inkml:brush>
  </inkml:definitions>
  <inkml:trace contextRef="#ctx0" brushRef="#br0">30604 7813 9288,'8'0'920,"1"0"-704,-1 0-253,-1 0 197,4 0 1,-4 5 163,5-1-321,-5 5 25,4-2 0,-8 6 260,5-1-260,-5 0 29,8 1 0,-8-1 188,5 1-350,-5 5 86,8-5 0,-10 9 29,3-5 103,-2 5-96,3-8 0,-4 9 4,4-2 1,-4-2 79,-1 2-273,0 0 217,0-2 0,-6 3-41,-2-6 0,0 2-1,-5-1 1,7-2 28,-11 6 0,5-6-25,-9 1 0,0 0-222,-4 0 238,1-2-18,-1 4-179,0-6 176,-5 1 1,2 0-16,-5 4-8,0-3 16,-4 4 0,4-6-13,0 0 207,0 1-193,-5-1 1,0 1 26,-4-1-22,4 0 0,-5 1 1,6-1-288,-6 6 482,10-4-14,-14 4 1,14-6-77,-8 1 1,3-1-32,5 0 0,-2 2-2,1 3 0,3-3 31,-2 2 0,5-2-42,-2-2 1,5 1-101,0-1 105,-5 0 11,4 1 1,-5-1 86,7 1-99,-1-1-12,0 6 215,0-4-65,-5 4 1,4-6-78,-3 0 28,2 1-94,3-1 0,3 1 35,0-1 1,1 0 17,-5 1 0,6-5 145,2 0-182,-2-5 0,4 7 81,-6-6-117,6 6 33,-3-9 0,1 9 27,1-6 1,-5 1 0,4-1 1,0-2 149,0 2-177,3-3 0,-4 3 26,6 1 1,-1-1 13,1-4 0,1 1-141,3 3 84,-3-2 1,8 3 159,-5-5-73,5 0-1364,-3 0 728,6 0-2609,0 0 0,6-5 3100,2-4 0,3-2 0,2-1 0</inkml:trace>
  <inkml:trace contextRef="#ctx0" brushRef="#br0" timeOffset="1">28905 8756 6177,'6'0'939,"5"0"-815,-9 0 62,3 0 93,1-5 321,-5 3 507,5-3-308,-6 5 364,0 0 0,-2 5-978,-2 3 1,1 3-103,-5 2 0,4-2-100,-4-3 0,4 3 65,-5-3 1,2 3 9,-1 2-58,-3-1 1,6 1 66,-4-1 0,0 0 12,5 1 1,-6-1-1,2 1 0,1-1 25,-1 0-119,5 1 90,-8-1 17,9-5-37,-3 4 1,1-8 31,0 5 1,-2-5 286,2 1-253,3 3 57,-10-6-62,9 10 0,-5-9 97,3 2-63,3-3 29,-5-1-167,6 6 148,0-5-52,-5 5 114,3-6-27,-3 0-53,5 0 362,0 0-188,0 5-249,0-3 0,-2 4 65,-2-1-52,3-4 89,-5 5-107,6-1 41,0-4 42,0 5-300,0-6 2005,0 0-1890,0 5 227,0-3 1,2 7 0,2-4 0,1 0-107,4-1 0,2-2-89,-3 2 0,3-3-23,1-1-64,1 0 76,-1 0 1,2 2-106,3 2 0,-4-3 133,4 3-2607,2 3 1719,-5-6 0,9 10 879,-2-2 0,14 2 0,3 1 0</inkml:trace>
  <inkml:trace contextRef="#ctx0" brushRef="#br0" timeOffset="2">28805 9141 9939,'7'0'234,"4"0"-23,-3 0 1,3 0 105,2 0-146,-1 0 1,1 4-131,-1 0-50,1 5 40,-1-7 1,4 9 131,1-3 1,0 3-29,-5 2 0,2-1 67,2 0-330,-2 1 239,4-1 1,-4 5-241,2-1 73,-2 1 1,4-1 27,-6 1 86,6-1 0,-4 1 45,3-1 11,-4 6-66,0-8 1,-2 6 15,-3-4 0,3-2-4,-3 2 1,-1 2 174,2-1-106,-7-1 1,8-3 8,-6-1 0,0 5 92,-4-1 1,0 1-75,0-5 0,0 1-24,0-1 1,0 0-8,0 1 0,-1 2 3,-3-3 1,1 8 22,-5-8 1,-1 3 54,-3-2-251,0-1-3,-6 0 0,3 5 72,-6 0 0,4-1-90,-3-4 0,-1 5-102,-4 0 214,0-1 1,2-4 3,2 1 84,3-1-108,0 1 1,5-2 71,-4-3 1,3 2 5,2-6 1,0 5-46,-1 0 359,1-4-223,-1 1 1,1-2 302,-1 0-409,1 0 1,4 0-65,0 0 0,-1 2 125,-3-2 1,4-3 152,-1 4 14,1 1-329,-4-4-180,-1 3-818,6 1 435,2-5-21,-1 5 66,5-6 134,-5 0-2,6 0-1434,0 0 0,-4 1 1015,0 3 231,-5-2 301,7 3 1,-5-5-217,3 0 156,3 0-101,-5 0 56,6 0 390,-5 0 0,3-5 0,-3-2 0</inkml:trace>
  <inkml:trace contextRef="#ctx0" brushRef="#br0" timeOffset="3">28731 9909 7963,'7'-5'0,"-2"-2"0,-5 0 772,0 2 116,0 5 73,-5 0-612,-2 5 1,-4 2-141,3 5 0,-2-3 28,6-1 0,-5 0 19,5 5 0,-4-1-33,4 0 0,-4 1 40,4-1 0,-6 1-61,2-1 0,-2 0 63,2 1-126,-3-6 1,4 4 75,-6-3 1,5 2 104,0-2-297,5 3 1,-7-8 403,6 5-223,-5 0 1,7 1 79,-2-1-215,3-5-121,1 2-9,0-5 249,0 0 318,0 6-270,0-5 1,5 5 38,4-6-259,2 0 1,5 4 145,1 0 1,5 0-521,-2-4 271,4 0 1,6 0-706,3 0 0,3 1 792,1 3 0,6-2 0,1 3 0</inkml:trace>
  <inkml:trace contextRef="#ctx0" brushRef="#br0" timeOffset="4">28607 10170 6144,'0'-8'7,"0"-1"48,0 7-18,0-4 151,0 6 2209,0 0-2213,5 0 1,-2 0-9,5 0 0,1 0 11,3 0 1,5 0-90,-1 0 0,6 0-17,-1 0 1,-2 6 26,2 2 56,-1-3-66,5 6 1,0-2 30,0 7 0,0-2 65,0 3-209,-1 2 14,1 0 1,0 5 65,0-4 0,4 4 1,0-4 1,4-2 85,-4-1-103,5 2 16,-2 0 1,5 2-2,0 0-237,0-6 255,-5 8 0,7-3 20,-6 4 1,5-3 21,-4 0 182,1-1-237,3 5 1,0-4 27,4 0 0,-4-1 15,3 5 0,-2-4-47,-2-1 0,1 0-110,-1 0 0,-1 4 115,-3-4 32,2-2-60,-8 6 0,3-6 13,-5 2 0,0 2-22,-1-5 1,-3 4 3,0-5 0,-6 5 12,1-5 0,2 5 8,-1-4 1,4 3 96,-5-3-212,1 5 0,-1-7 140,1 6-136,5-6 93,-8 8 1,5-8 215,-3 6-231,-2-6 1,8 9 44,-5-4 0,-1-2 83,-3-1 0,2 1-75,-3-2 1,8 6 92,-8-1 1,-1-3-68,-3-2 0,1 4 15,3 0 0,0 0 9,1 0-21,-1-5-62,1 9 0,-1-9 11,0 6 1,1-5 82,-1 5-240,1-6 158,-1 9 1,-1-11 10,-3 4 0,3-2-7,-2 2 0,-2-4-91,1 4 90,-5 2 0,3-5 12,-1 2 9,-4 4-16,5-6 14,-6 3 0,0 0 17,0 0 1,0 3-25,0-3 0,-2 3 3,-2-3 0,3 4 36,-4-5-199,4 6 146,-4-8 1,3 8-91,-2-5 75,-3 5 1,6-4 41,-3 2-269,-3 4 10,5-11 186,-9 5-142,10-5 138,-10 5 0,8-5-1,-5 4 0,0-2-29,-5 2 0,5-4 47,0 4 1,-1-3-6,-3-2 0,0 5 29,-1-1-48,1-5 1,1 0 30,3-2 1,-3 2 51,2 1-59,-2 0-70,-1 1 57,-1-1 1,1-1 12,0-3-38,-1 3 26,1-4 0,-1 6 12,1-1 114,0-5-116,-1 4-35,1-4 0,-1 5 29,1 1 1,0-5-125,-1 0 118,1 1-1,-1 3 0,1-4 4,0 1 0,3-3-70,1 3 0,0 0-18,-5-5 0,5 5 58,0-5 25,-1 6-23,-3-4 1,0 3-51,-1-1 0,5-1 28,0 1-193,-1 3 204,-3-4-24,5 0 1,0 0-71,3-3-8,3-3 54,-5 5 1,2-5 48,0 3-12,0-2 30,-2 3 16,-1 1 1,-5-4-43,0 7 0,3-5 106,1 4 23,0-5-42,-5 8-20,1-10 0,5 6 3,3-3 0,1-2 50,-1 2-74,3-3 3,-5-1 8,6 0-1446,0 0 1306,-5 0 254,3 6-130,-3-5 114,5 5-192,0-6-1304,0 0 601,-6 0 115,5 0 23,-5 0 24,6 0 727,0 0-294,0-6 1,0 3-58,0-5 0,2 4-200,2-4 623,-3-1-139,5 3 0,-5-5-93,3 2 0,-2 2-67,2-1 777,3 5-282,-6-8 67,5 10 140,-6-10-266,0 10 139,0-5-19,0 6 2715,0 0-2977,0 6 1,-2 0-35,-2 7 1,-1-1 59,-4 1-83,-2-1 16,4 0-42,0 1 1,-2-1 40,5 1 0,-2-5 64,2 0-308,3 0-11,-5 5 183,6-6 1,0 0 50,0-3-36,0-3-166,0 5 17,0-6 481,0 0 1,6 0-321,2 0 1,4 0-55,5 0 1,2 0 79,6 0-1476,5-6 926,2 5 0,12-9 65,6 6 171,5-6 0,12-2 0,-32 2 0,-1 1 0</inkml:trace>
  <inkml:trace contextRef="#ctx0" brushRef="#br0" timeOffset="5">8088 6871 7466,'7'0'-121,"-1"0"403,-6 0 1,0 1-67,0 3 0,1-1-68,3 5-50,-2-5 25,3 8-43,1-9 1,-4 7 91,7-5-127,-7 1 64,9 0-94,-9-4 90,9 5 34,-10-1-237,10-3 205,-4 3-3,0-5-60,4 0 1,-4 0 36,5 0 0,-3 0-9,-1 0 0,0-1 12,5-3 1,0 0-25,4-9 1,-3 4 12,2-8 1,-1-1 83,2 2 0,-2-6-76,6 1 1,-5-1 141,5 1 1,-4-2-122,3 2 0,-5 2 1,2-2 1,-3 6-15,-2-2 0,-4 5 166,1 4-27,-1-3-2,4 4 47,-5-6-252,4 7 1,-9-1 181,2 3 22,-3 2-18,-1-3-793,0 5-3006,0 0 3592,6 0 0,-11 11 0,4 2 0</inkml:trace>
  <inkml:trace contextRef="#ctx0" brushRef="#br0" timeOffset="6">7840 8000 8033,'-5'-7'99,"3"0"308,-2 3-444,3 2 124,1-3-29,0 5 393,0 0-292,0 5-72,5-3 107,-3 9-39,9-4 1,-10 5-253,10 0 180,-10 1 1,11 3 90,-4 1-301,-3-1 248,6-3 17,-9 5-13,9-5-214,-10 5 27,10-5 0,-9-1 0,7 1 134,-5-1 1,2-4 40,-2 0-24,-3 1-275,10-2 249,-9 4-80,9-10 237,-10 5-155,10-6-4,-4 0 1,4-6-31,-3-2 1,3-3 54,-2-2 0,2 1-38,1 0 0,0-2 15,1-3 0,-5 3-6,0-2 1,1 2 43,3 2 0,-1-1-42,-3 1 0,3 4 3,-2-1 0,-2 1 98,1-4 0,-4 3-24,4 1 79,1 0 1,3-4 6,0-1-124,1 1 224,-6-1-212,4 1-9,-4 0 53,-1 5-65,5-4 1,-8 8 273,6-5 272,-7 5-67,4-3-150,-6 1-51,0 3 20,0-3-602,0 5-1743,0 0 1958,0 5 0,0 2 0,0 6 0</inkml:trace>
  <inkml:trace contextRef="#ctx0" brushRef="#br0" timeOffset="7">7518 9190 8113,'7'0'0,"-2"0"0,-5 0 409,0 0 1,4 7-358,0 5 0,5 2 80,-5 7 1,5-2-141,0 2 0,-2 2 115,1-2 1,-4-2-109,4 2 1,-4-5 60,5 5 1,-5-6-92,4 2 1,-5-8-135,1 0 209,3-7 1,-4 5 38,5-2-34,-5-4 57,8 4 0,-9-10-73,7-3 1,-1-1 162,4-3 1,1 1 78,-1-10 1,-4 2-139,1-2 0,-1 2-38,4 2 1,-3 4 33,-1-4 0,-5 3 476,1 2-186,3 0 55,-6-1-140,10 1-43,-10-1-170,5 6 0,-5-2 217,3 5-21,-2 0 20,3 4-37,-5 0-7628,0 0 6915,0 5 409,0 13 0,-5 3 0,-2 9 0</inkml:trace>
  <inkml:trace contextRef="#ctx0" brushRef="#br0" timeOffset="8">7394 10579 7625,'6'-5'-116,"0"3"116,-6-3-486,0 5 961,0 0-264,6 0 1,0 1 82,7 3 0,-2 3-42,-3 6 1,3 0-162,-3 4 1,-1-3 4,2 2 1,-3-6 49,3-2 1,2 0-12,-3 5 119,-2-6-22,5 4-101,-5-10 305,1 5 180,4-6-493,-4 0 0,6-6 153,-1-2 1,-4-3-44,1-2 1,-2 1-82,1 0 1,3-5 32,-3 1 1,-1-1-129,1 5 1,-1-2 69,1-3 0,3 2-144,-2-6 1,2 6-34,1-1 0,1-2 98,-1 1 0,4-3-152,1 3 1,-3 1 108,-2 3 1,-6 1 25,6-1 1,-2 2-23,2 3 0,-4-2-237,1 6 130,-7 0-770,10 4 320,-11 0-726,4 0 1274,-5 6 0,0 6 0,0 7 0</inkml:trace>
  <inkml:trace contextRef="#ctx0" brushRef="#br0" timeOffset="9">4168 12353 8018,'0'7'546,"0"-2"-318,0-5 1772,0 0-1493,6 0-282,1 0 0,5 0-138,0 0 1,1 0 147,-1 0 0,-3 0-254,-1 0 0,0 0 54,4 0 0,1 4 4,-1 0 1,5 1 75,-1-5 0,5 0 15,-4 0 1,3 0-35,-3 0 1,5 1 17,-1 3 0,2-3-36,2 4 0,-5-4 49,1-1 1,-2 0-85,2 0 0,3 4 64,-4 0 1,2 0-14,-1-4 1,2 4 115,-2 1 1,2-1-101,2-4 0,4 0 132,0 0 1,6 0-126,-2 0 1,1 0 111,-1 0 1,3-2-76,-3-2 0,3 3 12,1-3 0,-4-2 22,0 2 0,-1-1-252,1 0 0,2 4 16,-6-3 0,5 1 126,-1-1 0,2 3-108,-2-3 1,2 1 97,-1-1 0,-3 2 3,2-2 1,-1 3-41,1 1 1,2 0-80,-6 0 1,1-4 103,-1-1 1,-3 1-72,3 4 1,1 0 56,-1 0 1,2 0-2,-3 0 1,0 0 3,5 0 1,-4 0-13,4 0 1,-4-4 80,4 0 1,-4 0-71,4 4 1,-4 0 22,4 0 0,-4 0-4,4 0 1,-1 0 6,1 0 0,3 0-65,-3 0 0,-1 0-2,1 0 1,-4 0 48,4 0 1,-4 0-9,4 0 0,-2 0 123,3 0 0,0 0-117,-5 0 0,5 0-2,0 0 0,0 0 21,-1 0 0,2 1-60,-7 3 1,6-2 81,-6 2 1,6-3-24,-5-1 0,1 4-90,-1 1 80,-3-1-16,4-4 1,-5 4-73,0 0 86,0 0-9,-6 2-18,10-5 137,-8 5-126,9-6 3,-11 0 11,5 5 13,-5-4-17,6 5-3,5-6 81,-4 0-83,5 0 21,-7 0-45,1 0 30,0 0 4,0 0-3,0 0 18,0 0 0,-1 0-2,-4 0-12,9 5 111,-14-3-109,14 3-7,-10-5 26,6 0 202,0 0-213,-1 0 12,1 0 113,0 0-109,0 0 26,0 0-16,5 0 1,-4 0 43,3 0-48,3-5-89,0 3 122,-1-9-40,5 10 0,-8-6 76,5 3-52,-6 3 3,4-5 139,-7 6-161,1 0 0,0 0-2,0 0 0,-2 0 18,-2 0 42,2 0-24,-3 0 289,-1 0-318,4 0 0,-3 0-140,5 0 180,-1 0-46,-4 0 15,3 0-167,-4 0 157,6 0-17,0 0-6,0 0 4,0 0 7,-1 0-7,-4 0 5,3 0-10,-4 0 27,1 0 236,3 0 0,-9 0-232,4 0-4,0 0 251,-4 0 28,3 0-221,-4 0-27,5 0 262,-4 0-239,4 0 31,-1 0 15,-3 0 5,4 0-106,-5 0-92,4 0 0,-3-5 0,-1 3 0,-2-3 0,-3 5 0,3 0 0,1-6 0,-5 5 0,4-5 0,-4 6 0,1-4 0,1 0 0,-5 0 0,4 4 0,-5 0 0,8 0 0,-8-4 0,5 0 0,-5 0 0,8 4 0,-10 0 0,5 0 0,-6 0 0,0 0 0,5 0-1659,-3 0-1006,3 0 1394,-5 0-3719,0 0 4990,-5 5 0,-13 2 0,-9 5 0</inkml:trace>
  <inkml:trace contextRef="#ctx0" brushRef="#br0" timeOffset="10">3287 13605 8051,'7'-5'232,"-1"3"10,-6-3-555,0 5 958,0 0-395,5 0-67,-3 0 0,5 0 106,-3 0-5,-3 5-143,10-3 0,-4 3 16,5-5 0,-3 0-189,-1 0 10,0 0 1,6 0 92,3 0 1,-4 5-18,4-1 0,-3 1 96,-2-1-253,1-2 64,-1 3 1,4-3 134,1 2-104,0-3 40,-5 5 0,0-5 66,1 3-63,-1-3 1,5 5-82,-1-6 87,6 0 4,-8 5-2,10-3-1,-11 3 0,9-5 9,-5 0 1,4 5-140,-5-1 125,1 0 0,1 1-2,-5-3 633,11 3-302,-5 1-146,6-5-188,0 5 85,0-6-28,5 0 256,-4 0-564,10 0 374,-4 0-8,5 0-244,-6 0 0,11-6 246,-9 5-668,10-10 481,-1 4 1,-3-1 93,2-1 43,3 6-184,-5-8 0,4 10 101,-6-10 1,-4 10-276,0-3 310,0 2-166,-1 2 138,4 0 17,-10 0-24,4 0 53,-5 0-35,5 0-9,-3 0 1,7 2 6,-5 2 1,4-3 12,-4 3-52,5-2 0,-6-2 150,5 0 1,-4 0-115,4 0 1,-5 0 294,1 0 0,1 0-186,-1 0 0,5 0-99,-1 0 26,3 0 151,2 0 1,-1 0-224,0 0 0,-1-5-1,-3 1 1,3 0 43,-3 4 0,-2-4 5,3 0 1,-3 0-114,2 4 101,3 0 21,-4 0 1,1-2 46,0-2-72,0 3-4,-1-5 0,4 6 19,-3 0 1,3 0-23,1 0 1,-4 0-2,0 0 0,-1 0 29,1 0-65,3 0 41,-5 0 0,7-1-84,-1-3 87,-6 2-35,5-3 0,-5 5-19,2 0 44,3 0 27,-5 0 1,5 0 6,-3 0 1,2 0-41,-6 0 0,1 0 4,-1 0 1,-2 0 3,6 0 248,-5 0-240,2 0 1,-1 0 2,0 0 0,4 0-28,-4 0 0,4 0-29,-4 0 64,6 0 7,-9 0-156,10 0 129,-10 0 1,8 4 13,-5 0-76,0 0 50,2-4 0,-5 0 10,3 0-53,2 0 38,-4 0 1,7 0-13,-5 0 0,4 0 10,-4 0-5,6 0 7,-9 0 1,8 0 0,-5 0 0,6 0 0,-2 0 1,-2 0 0,2 0 0,-4 0 0,5 0 1,-6 0-5,6 0 1,-6 0 0,6 0 0,-5-4 252,4 0-47,-6 0-168,9 4 1,-8-1-57,5-4 52,-6 4-4,4-4 0,-7 5 6,1 0 0,0 0-67,0 0 0,4 0-13,0 0 0,0 0-5,-5 0 1,1 0-130,0 0 0,1 0 71,3 0 0,-3 0 71,3 0 0,-2 0-11,-3 0 0,1 0-20,0 0 1,-4 0-15,-1 0 0,0 0 179,0 0 0,2 0 261,-5 0 0,4 0-93,-5 0-85,6 0-143,-3 0 0,2 0-64,0 0 1,-5 0 51,5 0 1,-2 0-7,2 0 29,2 0-76,-9 0 0,8 0-15,-5 0 0,1 0-30,-2 0 0,-2 0-160,3 0 1,-4 0 108,0 0-1423,-1 0 693,1-6 370,-1 5 487,0-5 0,1 1 0,-1-2 0</inkml:trace>
  <inkml:trace contextRef="#ctx0" brushRef="#br0" timeOffset="11">9887 14015 8071,'-5'-7'0,"-2"-4"0,-6 5 145,1-2 1,-1 2 304,1 6-217,0 0-112,-6 0 69,-2 0 0,0 5 164,-1-1-179,0 5 0,1 0-3,-1 7 0,6-1 28,-2 6 1,5-4-42,4 3 1,-2-1 67,6 2 1,0 1-200,4-5 1,0 3 50,0-3 0,4-1-144,0-3 1,6-1-9,-2 1 0,3-5-11,1 0 1,-3-4 115,-1 5 1,-1-5 17,1 4 0,-2 0-427,-6 5 1,0-4 149,0 4 0,0-4-81,0 8 0,-6-3 89,-2-2 1,1 1 72,-1-1 0,1 0 48,-2 1 0,0-1 22,5 1 1,-5-5-47,5 0 22,0-5 217,4 8 1,0-8-128,0 5 279,0-5 1,2 8-81,2-3 0,-2 4-154,7 5 0,-1-2 153,4 6 1,-3-1 222,-1 5 0,-1 5-114,1 4 1,2 0-74,-6-1 0,4 7 442,-4-3 1,5 3-205,-5-3 0,4-1-417,-4-3 1,2 2 34,-2-6 0,-2 0 145,7-5 1,-2 0-283,1-3 1,3-4-946,-3-4 0,3-1 87,2 1 0,3-6-1514,1-3 2429,5-3 0,-3-6 0,6-2 0</inkml:trace>
  <inkml:trace contextRef="#ctx0" brushRef="#br0" timeOffset="12">10433 14015 8038,'-12'-13'34,"5"1"69,-4 5 1,4-3 88,-6 6 0,0-1-77,-4 1 1,2 2 287,-6-2 112,6 3-342,-8 1 0,7 1 63,-4 3 1,5-1 294,-2 5-367,3 0-82,2 10 0,4-4-462,-1 3 548,7-4 0,-4 0 16,6-1 0,1 2-1,4 3 1,0-8 133,3 4-1050,3-4 532,-4-2 1,6-1-55,-1-6 85,0 0 1,1 0 14,-1 0-98,1-6 105,-1-1 1,5-7-22,-1-2 1,1-3 81,-5-6 0,0-5-101,1-4 0,-1-1 90,1-3 1,-5 1 122,0 0 0,-5 1-75,1 3 0,-2 3 892,-2 5-435,0 0 1,0 6 759,0 2-823,0 9 0,-2 3-110,-2 5 1,3 2 9,-4 7 1,3 4 11,-2 12 1,2 10-107,-2 2 1,3 4 84,1 1 1,0-4-500,0 3 0,5-6 73,3-2 1,4-5-55,0 0 1,4-7-102,1-4 0,1-4-308,-2 0 1,0-6-198,4-3 1,-3-3 315,4-1 0,-6-1-78,1-3 0,-2-3 188,-2-6 0,1-3 166,-1-1 0,-4-5 259,1 2 0,-5-2 0,4 1 0,-5 3 102,1 6-200,-3-1 98,-1 1 1156,0 5-918,0 1 1,0 8 643,0 2 0,0 3-371,0 5 1,0 5-61,0-1 1,0 5-261,0-4 1,0 3-341,0-3 0,5-1-1068,-1-3 1020,5-6 0,-2 2-705,6-5 1,-5 0 110,0-4 791,-5 0 0,8-5 0,-4-2 0</inkml:trace>
  <inkml:trace contextRef="#ctx0" brushRef="#br0" timeOffset="13">10681 13791 8038,'-7'0'1083,"2"0"1,5 6-825,0 2 0,1 3-29,3 2 1,3-1-798,5 0 0,5 5 386,0-1 1,9-3 180,-1-5 0,2 0 0,-2 5 0</inkml:trace>
  <inkml:trace contextRef="#ctx0" brushRef="#br0" timeOffset="14">11028 13953 8038,'7'0'0,"-1"0"0,-8 0-270,-2 0 0,2 0 1194,-7 0 1,5 0 512,-4 0-1054,5 0 1,-4 4-271,3 0 1,3 1 145,-3 0 0,4-3-167,4 7 0,-2-7 138,7 2 0,-1 2-204,4-2 1,1 4 91,-1-3 0,-1 0-147,-3-1 0,2-1-54,-6 5 62,6 0 1,-9 5-216,3-1 1,-2 1 106,-2-1 0,-2-1 154,-2-3 1,-3 3-65,-5-2 0,4-2-2778,-1 1 1283,7-5 903,-4 2 631,6-5 0,0 0 0,0 0 0</inkml:trace>
  <inkml:trace contextRef="#ctx0" brushRef="#br0" timeOffset="15">11339 13928 8270,'6'0'77,"-1"0"-77,-10 0 0,3 5 572,-7 4 0,1 2-190,-4 1 1,3 0 210,1 1 0,5 3-155,-1 1 0,3 4-208,1-5 0,1 2-405,3-1 1,-1-4 197,5 4 0,2-7-312,7-2 0,-4-5 222,4 1 1,-2-3 155,2-1 0,-4 0-464,4 0 1,-2-1-392,2-3 1,-5-3-148,0-6 600,1 1 0,-8-1-159,4 1 438,2 0 0,-10-5-196,3 1 1,-2-1 203,-2 5-320,0-1 1373,0 1-10,0 5 419,0-4-610,0 10-551,0-5 1,1 7 216,3 4-254,-3-4 0,6 10 262,-2-3-440,-4 3 1,9 2 127,-6-1 0,1-4-452,-1 1-179,-2-1-409,3 4 75,-5 1 356,0-6 17,0 4 102,0-10 519,0 4-276,0-5 1,2 0 249,2 0-55,-3-5 1,6-2 16,-3-5 1,-1 3 87,5 1 1,-4 4 71,5-4-247,-1 5 1,4-3 104,1 6 154,-1 0 0,0 0-58,1 0 0,-1 5-279,1-1 1,-1 1 24,0-1 1,1-2-98,-1 2 0,1-3-3,-1-1 1,5 0 143,-1 0 0,1-5-148,-5-4 1,1 0 34,-1 1 0,0-3-100,1 2 0,-5 0 83,0 0 0,-5-2-89,1 3 0,-2 1 79,-2-1 1,-2 4 27,-2-4 0,-3 3-152,-5-3 135,-1 5 0,1-2 696,0 5-475,-1 0 0,2 1 136,3 3 0,-2 3-88,6 6 0,0-1-8,4 0 1,0 1-118,0-1 0,0 1 33,0-1 1,1-1-152,3-3 1,3 3 90,6-2 0,-1-2 37,1 1 0,3-5-44,1 1 1,1-3-442,-2-1 1,-1 0 189,6 0 1,-5 0 131,5 0 1,0 0 17,4 0 1,-5-4-26,1 0 0,-2-6-332,2 2 0,1-3 57,-5-2 1,3 1 219,-3 0 1,3-2-11,-3-3 1,1 2 2,-2-5 0,-6 4-2,2 0 1,-3-2 472,-1 1 0,-2 1-20,-6 3 0,0 5 566,0 0-212,0 0-407,-6-5 1,-1 5 98,-5 0-43,5 5 1,-4-3 158,3 6-216,-3 0 1,-2 0 1,1 0 0,3 2-9,1 2 1,5 3-100,-1 5 1,-1 6 28,1 3 1,-1-2-214,5 2 55,0-1 0,0 1 166,0 0-419,6-1 0,-3 0 178,5-4 0,0 2-186,5-1 0,-4-1 142,4-3 1,-4-5-694,8 0 1,-3-4 31,-2 5 0,1-7-252,-1 2 1,-4-2 123,0-2 348,-5 0 145,8 0 403,-9 0 0,-2-6 0,-7-1 0</inkml:trace>
  <inkml:trace contextRef="#ctx0" brushRef="#br0" timeOffset="16">12145 13915 8038,'-13'0'1322,"5"0"10,0 0-365,5 0-469,-2 0 0,6 0-90,3 0 0,3 6-17,5 2 1,5-1-219,0 1 0,5-3 57,-2 3 1,4-4-111,1 4 1,-5-5 109,1 1 0,-2-1-241,2 1 0,1-3 125,-6 3 0,5-2-382,-4-2 1,-1 0-17,-3 0 1,-1 4-441,0 0 556,6 0 33,-4-4 1,4 0 144,-6 0-186,1 0-107,-1 0 20,-5-5 181,4 3-104,-9-3 319,9 5-24,-10-6-201,4 5 0,-3-9 152,2 6 66,-3-5-169,5 2 0,-10-2-31,0 1 262,-6 0-89,3-5 0,-5 5-96,-1 0 304,1 5-138,5-2-1,-4 5-134,4 0 274,-5 0-130,5 0 1,-4 0 9,2 0 1,4 5 176,1 3 1,-2 3 148,2 2-263,0-1 0,4 5-81,0-1 1,1 6 30,4-1 1,1-3-1284,7-2 526,5 4 432,1-6 1,6 3-3471,0-4 1689,5-1 1837,2 1 1,10-1 0,3 0 0</inkml:trace>
  <inkml:trace contextRef="#ctx0" brushRef="#br0" timeOffset="17">10656 14945 6638,'-5'-13'-603,"-2"5"603,-6 0 0,-3 5 0,-1-1 0,-1 3 943,2 1 0,-2 4-306,-3 0 0,-1 10-161,6-2 1,-1 3-93,5-2 0,5 5-192,3 2 0,2 4-244,2 0 77,0-4 1,2 2 113,2-6 0,3 5-186,5-4 0,2-2 258,2-7-1013,4 3 601,5-10 0,-1 3-211,1-8 1,4 2-258,0-7 0,0 0-250,-4-8 567,0 3 1,-6-4 303,-3 6 0,-2 0-175,-1-1 401,-6 1-214,-2 5-319,-5 1 255,0 6 135,0 0 1,0 6 709,0 2 0,0 3 904,0 2 1,0-1-1096,0 0 0,6 1-236,2-1 1,-1-3-276,1-1 1,2-5 124,6 1 1,-2-3-291,3-1 1,-4-5 94,0-4 0,-1-2-272,1-1 0,-5-1 93,0 1 1,-5 0-43,1-1 0,-3 5 89,-1 0 0,-1-1 101,-3-3 1,1 5-209,-5 3 1,-5 1 40,-3-1 1,-1 3 98,5-3 0,0 2-143,-1 2 0,5 0-1487,0 0 1205,5 6 1,-1-5 550,8 3 0,8-8 0,8-3 0</inkml:trace>
  <inkml:trace contextRef="#ctx0" brushRef="#br0" timeOffset="18">11078 14970 8146,'11'8'401,"-3"0"483,3 0-583,-4 5 1,0 1 152,-3 2 1,-2-2-113,-2 2 1,0-6-444,0-2 233,0 1 410,0 3-503,5-5 1,-2-2-472,5-5 1,0-1 238,5-3 0,-1 1-210,1-5 0,-1 0 171,0-5 1,1 1 74,-1-1 1,1 5 447,-1 0 1,-4 5-114,1-1 1,-5 3-88,4 1 46,-5 0 0,6 1 239,-4 3 0,0 3-208,-1 5 1,-1 1-242,5-1 1,-4 1-192,5-1 1,-5-4 114,4 1 1,0-7-284,5 2 0,1-2 185,2-2 0,-2-6 49,2-2 0,2-3-11,-1-1 1,1-1-343,-2 1 1,-2-5-102,3 1 670,-4-1-81,0-1 0,-1-1 317,1-6 1,-2 5-225,-3-1 1,2 6-124,-6-2 1,1 5 12,-1 4 0,-2 1 2601,2 2-1101,-3 4-879,-1-4 1,0 11-157,0 7 1,0 1-168,0 6 0,0 1-577,0 4 1,0-5 320,0 1 1,0-2-311,0 2 1,0-3 186,0-6 0,0 1 47,0-1 1,2-1-12,2-2 1,-3-3-256,3-1 380,-2-4 0,-2 4 0,0-5 0</inkml:trace>
  <inkml:trace contextRef="#ctx0" brushRef="#br0" timeOffset="19">11512 14945 8146,'-7'-6'2000,"2"5"-1809,5-5-106,0 6 0,5 5 42,4-1-21,7 0 1243,-2 1-554,9-3-277,-3 3-1089,-1-5-620,4 0 0,-7 0 421,4 0 0,-1 0-474,2 0 1244,-3 0 0,0 0 0,1 0 0</inkml:trace>
  <inkml:trace contextRef="#ctx0" brushRef="#br0" timeOffset="20">11884 14970 8146,'2'7'147,"2"-3"-147,-3 3 788,5-6 1,-2 10 77,0-3-388,0 3-111,-4 2 1,0-1-50,0 0 1,2 1 73,2-1-151,-3 1 0,5-6-1018,-6 4-548,5-10 754,-4 10-559,5-10-921,-6 5 2051,5-6 0,-3-6 0,3-1 0</inkml:trace>
  <inkml:trace contextRef="#ctx0" brushRef="#br0" timeOffset="21">11922 14870 8146,'0'-12'992,"0"4"-119,0-1-511,0 7-181,0-4 0,1 6 241,3 0-1119,-3 0 584,5 0 1,-1 6 122,4 2-10,-4-3 0,12 12 0,-3-3 0</inkml:trace>
  <inkml:trace contextRef="#ctx0" brushRef="#br0" timeOffset="22">12170 14945 8146,'5'7'1978,"-3"4"-1567,9-4 224,-5 5-196,1 0-1,-1 1-137,-6-1-60,5 1 1,-3-1-62,3 0 1,-5 1 355,0-1-235,6-5-60,-5 4-727,5-9 364,-6 9 181,0-10 0,0 4 364,0-5-1100,0 0 1,4-5 343,0-3-569,6-3 568,-3-2 0,1 1-206,0-1 611,0-4-31,-1 3 46,4 1 1,-5 2 555,2 3-533,3 3 302,-4-1-237,0 6 77,-2-5-278,1 3 75,-5-3 1,9 6 114,-6 3 1,4 3 601,-4 5-325,6 1 24,-9-1-659,5 1-1103,-1-1 702,-3 0 405,3 1 1,1-5-30,2 0 66,-2-5-1259,5 8 36,-10-9 790,10 3 0,-4-5 587,5 0 0,1-5 0,-1-2 0</inkml:trace>
  <inkml:trace contextRef="#ctx0" brushRef="#br0" timeOffset="23">12591 14920 8129,'0'7'0,"2"0"0,2-3 0,-3 3 1626,3 5-633,-2 1-597,-2-1 1,0 0 871,0 1-832,0-1 1,0 5-323,0-1 1,4-3 55,0-5 1,2-1-509,-2 1 291,-3 3 174,10-9-612,-4 3 312,5-5 1,-3-1-15,-1-3 0,0 1-78,5-5 0,-5-1-464,0-3 392,1-1 71,-3 1 239,5 0 1,-8-1-112,5 1 1,-5 4 997,1-1-574,-2 7-154,3-9-168,-3 9-25,3-3 139,-5 5 38,0 5 0,0 2 723,0 5-396,0 1-87,6-1-1570,-5 1 624,10-1 249,-10 0-578,10 1 1,-4-2 358,6-3 0,-1-2-457,1-6 483,-1 0-1,6 0 535,-4 0 0,9-6 0,-4-1 0</inkml:trace>
  <inkml:trace contextRef="#ctx0" brushRef="#br0" timeOffset="24">13013 14994 10519,'0'13'2491,"0"-1"-2084,0-5 1,0 4 284,0-3-335,0 3 1,6 2-440,1-1 229,0-5 39,4 4-248,-5-9 0,7 3-315,-1-5 297,-5 0 11,4-5 1,-9 2-536,2-5 269,-3-1 136,5-3 0,-5 2-99,3-2 1,-3 6-9,-1-6-140,-5 2 210,-2-2 0,-1 4 8,0-1 1,3 5 1,-3-4 1,4 5-342,-4-1-739,5 3 593,-3 1-228,6 0-62,0 0 1003,6 0 0,1-6 0,5-1 0</inkml:trace>
  <inkml:trace contextRef="#ctx0" brushRef="#br0" timeOffset="25">13212 14920 8107,'0'7'1946,"1"0"-1541,3-3 0,-2-1-168,2 5 0,-3 0 1306,-1 5-477,0 5-648,0-5 1,2 5-82,2-5 0,-2 3-338,7 1 1,-5-1-49,4-3 0,0-5 65,5 0 1,-1-4-141,1 5 0,-1-7-50,0 2 1,1-2-306,-1-2 0,1-6-202,-1-2 373,0-8 107,-5 2 0,4-8-462,-2 5 334,-4-5 230,6 8 1,-9-8 497,2 6 317,3-1 952,-6 5-1163,4 5-147,-5 1 334,0 6-841,0 0 222,0 6 1,0-3-463,0 5 232,0 0-217,0 5 0,0-1-560,0 0 1,5-3 290,-1-1 0,5-4-360,0 4 1,2-5 477,1 1 0,0-2 11,1-2 0,-1 0-10,1 0 524,5-6 0,-5-1 0,5-5 0</inkml:trace>
  <inkml:trace contextRef="#ctx0" brushRef="#br0" timeOffset="26">13708 14895 8089,'0'-7'1591,"0"-4"-1211,0 4 1,0-1 91,0 0 934,-6 5-644,0-2-359,-7 5 1,5 0-103,0 0 0,-1 0 53,-3 0 238,0 5-252,-1 2 0,5 5-60,0 1 1,1-1-46,-2 1 1,4-1 132,5 0 129,0 1-321,0-1 1,0 1 58,0-1 1,1 0 29,3 1 0,3-1-30,6 1 1,0-5-100,4 0 0,-3-4-135,2 5 1,-2-5 206,-1 4 0,-1-4 143,0 4 0,-3-3 0,-1 3-420,-5-5 356,2 2-652,-5 1 213,0 0-175,-5 1 1,-4 4-431,-7-2 0,-3 2 582,-6 1 0,-1-4 175,-3 1 0,-9 4 0,-6 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920"/>
    </inkml:context>
    <inkml:brush xml:id="br0">
      <inkml:brushProperty name="width" value="0.05292" units="cm"/>
      <inkml:brushProperty name="height" value="0.05292" units="cm"/>
      <inkml:brushProperty name="color" value="#FF0000"/>
    </inkml:brush>
  </inkml:definitions>
  <inkml:trace contextRef="#ctx0" brushRef="#br0">24042 9302 8068,'-11'-20'0,"2"4"0,-7 8 0,-2-3 0,1 4 485,2 0 0,0-4 861,-2 3-909,4 2 0,-7-1 227,4 3-261,2 3-129,-4-5 1,6 6 104,-1 0-357,1 0 153,0 6 0,-1 5 73,1 5 0,-1 10-81,1-1 0,-1 4-139,1 0 44,5 3-334,-4 5 169,4 0 1,-1 2 13,0 2 0,4 0-33,-5 9 0,7-3 78,-3 7 1,0-2-38,1 2 1,0-3-3,4 2 1,1-2-135,3-1 1,3-4 175,5-1 0,2-5 6,3 1 0,1-2 138,2-2 0,4-1-135,-4-3 1,-2 1 378,-1-5 1,-3 0-144,-2-4 0,-1-4-137,-3 0 0,-1-6 523,-3 1 1,-2 2 863,2-1-648,-3-1 1,-6-3-351,-3-1 1,-3-1 185,-2-3 1,-1 3-214,-2-2 0,-5-3-157,-8 3 1,-3-5-21,-5 4 1,-4-5-233,0 1 0,-8-3-148,0-1 1,3 0-256,-3 0 0,2-1-911,-3-3 1,7-3 698,6-5 0,5-1-1660,8 1 0,4-2 1122,4-3 1,3 4 1122,5-4 0,8-2 0,7 0 0</inkml:trace>
  <inkml:trace contextRef="#ctx0" brushRef="#br0" timeOffset="1">24228 10728 8007,'0'-12'-48,"0"-1"260,0 1 15,0-1-252,0 7 310,-6-5-58,-1 4-57,-5 0 1,-1-3 56,1 6 1,-4 0 690,-1 4-521,-5 0 1,4 1-55,-3 3 1,-1 5-123,6 7 0,-1-1 40,5 6 0,-1 0-34,1 3 1,1 1-140,3 0 1,2-2 129,6-2 1,0 1-180,0-5 1,0-1 85,0-3 0,2-5-386,2 0 1,3-5-122,5 1 1,0-3 229,1-1 0,3-1-37,1-3 1,4-7 122,-5-6 0,5-5-45,-5 2 1,2-4 22,-1-1 0,-5 2 550,1 2 1,-1-1-225,-4 6 0,-2 3-149,-2 5 0,-1 5 1931,1-1-1384,-3 3 0,6 2 77,-3 3 1,-1 7-280,5 6 0,1 4-343,3-5 1,2 6 85,2-1 1,4-3-1168,4-2 1,7-3 618,2-5 1,7-3 370,1-5 0,6-5 0,-3-2 0</inkml:trace>
  <inkml:trace contextRef="#ctx0" brushRef="#br0" timeOffset="2">24290 8744 7969,'-2'-13'294,"-2"1"314,3-1-225,-5 1 0,6 4 657,0 0-548,0 5 264,0-3 8,0 6-596,0 0 0,-4 13 59,0 7 1,0 9 25,4 8 1,-4 8-30,0 4 1,-5 1-107,5 4 0,0-3 28,4-2 0,0-3-185,0-1 1,-4-9-174,0 1 1,0-8 179,4 0 0,0-4-105,0-5 1,0-2 41,0-5-111,0-1 61,0-5 565,0-1-374,0-6 1,1-3-64,3-5 0,-1-1 212,5-7 0,-1-4-83,1 0 0,3-4 76,-2 0 0,2 4-118,1 4 0,2 2 135,2 2 0,-2 3-115,3 1 1,-3 5 239,-2-1 1,0 3 45,1 1 0,-1 4 88,1 0 0,3 6 26,1-2 1,-1 4-97,-3 5 0,-5-3-45,0 2 1,-1-2 100,1-2 158,-2 1-384,-6-1 1,-3-1-376,-5-3 1,-2 2-401,-11-6 1,-1 5-788,-7-5 1,3 1 687,-3-1 650,3-2 0,1 9 0,1-4 0</inkml:trace>
  <inkml:trace contextRef="#ctx0" brushRef="#br0" timeOffset="3">25108 9438 7907,'-20'-11'0,"-1"3"0,6 2 727,-2 6 1,4 0-215,0 0 0,1 7 674,-1 6-640,1 5 1,0 8 593,-1 3-812,1 2 1,1 8 147,3 2 0,-2 8-143,6 4 1,0 5-57,4-4 1,0 2-49,0-6 1,4 2-201,0-6 1,0 1 137,-4-2 1,1-2-486,4-6 0,-4-1-705,3-3 1,-3-3 597,-1-5 0,-1-1-947,-3-4 1,1-2 599,-5-5 0,0-1-76,-5 0 1,1-1 846,-1-2 0,-5-4 0,-1-5 0</inkml:trace>
  <inkml:trace contextRef="#ctx0" brushRef="#br0" timeOffset="4">24674 9971 7907,'0'-6'0,"2"-1"0,2 4 0,4-1 352,3 0 1,3 2 1166,2-2-949,4 3-184,10-10 1,2 8 533,5-5-555,6 5-512,-5-8 1,9 10-518,-5-4 0,-1 0 632,-4 1 1,0-4 31,1 3 0,-1-4 0,0 2 0</inkml:trace>
  <inkml:trace contextRef="#ctx0" brushRef="#br0" timeOffset="5">25406 9711 8423,'-8'0'516,"0"0"-50,5 0 0,-8 6 2242,3 2-2031,-3 8 0,-6 5-80,1 8 1,0 3-211,8 5 1,-2-1-1009,6-3 1,0 1 448,4-5 0,0 0 260,0-4 0,2-4 156,2-1 0,1-5-2232,3 2 1,3-9 67,-2-4 1920,7-2 0,-2-2 0,4 0 0</inkml:trace>
  <inkml:trace contextRef="#ctx0" brushRef="#br0" timeOffset="6">25518 9823 7876,'8'0'1011,"0"0"0,1 5-413,3 3 1,0 3-228,1 2 1,-1 5-155,1 2 1,3 0 467,1 0 0,1 1-207,-2 4 1,-2-6-981,3-2 0,0-4-860,0 0 0,0-1 852,-5 1 0,5-6-1140,-1-3 1141,1-3 0,-5-1 77,0 0 0,-3-5 432,-1-4 0,0-7 0,5-4 0</inkml:trace>
  <inkml:trace contextRef="#ctx0" brushRef="#br0" timeOffset="7">25878 9823 8318,'-6'-14'247,"-1"3"406,-5 11 0,-1 0-205,1 0 1,-5 7-186,1 5 1,-6 6-20,1 7 1,-2 1 280,-2 3 0,0-3-123,0 3 0,2-3-158,2-1 1,3-4-1205,6-1 1,4-4 959,-1 0 0,7-2 0,-4-2 0</inkml:trace>
  <inkml:trace contextRef="#ctx0" brushRef="#br0" timeOffset="8">25977 9624 7833,'25'0'2136,"-1"0"0,1 0-1791,0 0 1,-4 6 1228,-1 2 1,-3 7-747,4 2 0,-2 5 163,2-2 0,1 4-466,-6 1 1,1 4-595,-5 0 0,-1-1 95,-3-3 1,-2-1 183,-6-4 0,0 4-1212,0-4 1,-6-2 140,-2-1 1,-4-3-962,-5-2 0,-1-4 813,-2 1 1,-2-5-1643,5 4 2651,1-5 0,-2 2 0,-2-5 0</inkml:trace>
  <inkml:trace contextRef="#ctx0" brushRef="#br0" timeOffset="9">26858 9934 7833,'31'-31'387,"-2"2"0,-8 2 551,-5 3 0,-3-5-209,-5 0 1,-2 4-286,-6 4 0,-6 6-177,-2-1 1,-5 2-58,-3 1 0,-3 5 357,-6 0 1,-4 5-162,0-1 1,-1 4-296,1 4 0,-2 3 63,-2 5 1,-1 6-116,5 3 1,1 2 174,8 2 0,0 4-24,4 0 0,6 4-191,-2-4 0,8 1 63,-1-1 0,5-4 73,5 0 1,-3-2-82,7-6 1,-1-1-539,4-3 0,5-5 306,-1 0 0,6-5 118,-1 1 0,3-9-110,0-8 0,5-5-5,0-6 1,-1-5 162,-8 0 1,4-6-67,-3 2 0,-3-8 29,-2-5 1,2-2 198,-1-1 0,-1-6-284,-4-3 1,-1 4 155,-2 4 1,-4 8 238,-5 8 0,0 6 493,0 7 0,0 3 41,0 6-326,0 5-331,0 1 0,-4 8 317,0 2 1,-2 5 170,2 12 0,-1 5-223,-3 11 1,1 6-415,3 3 0,2-2-364,-2 1 1,3 1-252,1 3 0,0-1 386,0-2 1,0-1-1760,0-7 0,0 0 884,0-9 0,4 0 607,0-4 1,4-6-873,-4-2-514,6-9 1,-3-3 1873,5-5 0,6 0 0,1 0 0</inkml:trace>
  <inkml:trace contextRef="#ctx0" brushRef="#br0" timeOffset="10">27106 9761 11623,'11'1'3079,"-3"3"-1888,3 3 0,-4 7-569,5 2 1,1-2-258,-1 3 1,1-2-156,-1 1 0,5-2 0,-1 3 0,5-2-387,-5 1 0,5-2-542,-5 3 0,5-4-1355,-4 0 0,1-2 1005,-2-3 0,-2 3-415,2-3 0,-2-2 270,-1-2 1214,-1 3 0,6-6 0,1 5 0</inkml:trace>
  <inkml:trace contextRef="#ctx0" brushRef="#br0" timeOffset="11">27590 9661 7833,'-13'-15'991,"1"3"1,3 8 1330,1 0 0,0 2-570,-4 2 1,-6 6-967,-3 2 1,-3 13-1060,0 3 0,-5 15 235,0 2 1,-2 13-7467,3 8 7504,10-23 0,-2 1 0,-1-2 0,-2 1 0,-2 4 0,1-1 0</inkml:trace>
  <inkml:trace contextRef="#ctx0" brushRef="#br0" timeOffset="12">23359 10046 8063,'0'-30'204,"0"5"1,-1 0 59,-3 7 27,2 4 0,-13 6 971,3 0-876,-9 5-93,-4-3 1,-13 6 225,-12 0-222,-5 0-1497,-7 6 1299,26-3 1,-1 1 0,-31 12-15,29-8 0,0 1 1,2 2-1,1 0-344,-3-1 0,-1 1 0,-3 1 0,-1 0 150,-1 3 1,-1-1 0,-3 2 0,-1 1 80,-3 4 1,-1 0-1,-3-1 1,-1 1-344,-5 3 1,-2 2 0,21-9 0,0 0 0,0 1 338,-3 2 1,0 1-1,0 0 1,2 0 0,-1 1-1,1 0-9,-3 1 1,-1 1 0,1-1 0,-1 0 0,1 1 0,-1-1 20,-3 3 0,-1 0 0,1 1 0,0 0 0,0 0 0,0 0-26,1 1 1,0-1 0,0 1 0,1 0 0,1 0 0,-1 0 27,-2 2 1,-1 1 0,1-1 0,1-1 0,0-1 0,0 0-255,-3 4 0,0 0 0,1 0 0,2-1 1,1 0-1,0 0 347,3-1 1,0 1 0,1-1-1,1 1 1,0 0 0,1 0-30,0-1 0,0 0 1,0 0-1,1 1 1,1 0-1,0 0 119,-1 0 1,0 1-1,1 0 1,1 0-1,0 0 1,0-1-40,2-2 0,1 0 0,-1 0 0,1 1 0,0 0 0,1-1 126,-13 13 1,1-1 0,1-2-1,1 1-52,5-3 0,1 0 1,2 0-1,0-1 205,3-3 0,1 0 1,3 1-1,1 0-256,2-1 0,0 0 0,1-4 1,1 0-90,0 0 0,0 0 0,0-1 0,2 0 744,-17 26 1,1 0-572,4-5 0,0-1-1,-1-2 1,7-3 29,2-6 1,4-5 348,4-4 1,-1-1-840,6-3 0,3-4 548,5-4 0,1-2-568,-1-2 0,1-3 327,3-1 0,3-4-490,-4 4 0,0-3 184,1 3-35,-6 0 0,3 4 51,-5 1 1,4-5-138,-1 0-65,6-5 4,-8 8-28,10-9-384,-4 3 132,5-5 267,0 0-691,0-5 0,0-4 473,0-7 0,4 2 29,0-3 611,5-2 0,-2 5 0,6-4 0</inkml:trace>
  <inkml:trace contextRef="#ctx0" brushRef="#br0" timeOffset="13">18013 12712 8063,'-2'-11'960,"-2"3"-480,3-3 1043,-10 10-1017,4-5 1,-6 13-204,1 5 0,0 8 267,-1 9 1,1 2-145,-1 7 1,2 3 76,3 0 1,-2 5-103,6-5 0,-4 3 95,4-7 1,0 3-91,4-7 0,0-4-159,0-4 1,0-1 114,0-8 1,4 1-73,0-5 1,6-4-674,-2 1 396,3-1 1,5 0-1112,1 0 1,11-5 620,1 1 0,13-5-3395,12-7 3540,-19 2 1,3-2 0,10-9 0,3-2 0,6 0-1,-1-1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934"/>
    </inkml:context>
    <inkml:brush xml:id="br0">
      <inkml:brushProperty name="width" value="0.05292" units="cm"/>
      <inkml:brushProperty name="height" value="0.05292" units="cm"/>
      <inkml:brushProperty name="color" value="#FF0000"/>
    </inkml:brush>
  </inkml:definitions>
  <inkml:trace contextRef="#ctx0" brushRef="#br0">24972 5879 10297,'8'0'919,"1"0"-723,4 0 1,3 0 943,4 0 0,6-4 61,7-1-717,9 1-972,-4 4 679,11-5 0,-11 3 131,4-2-80,2-3-242,-6 6 0,5-4-19,-6 5 0,-4-2 125,0-2 0,-9 3 371,1-4-211,-9 4 1,1 2-171,-9 4-268,-2-4 1,-6 10 387,0-3-216,-12 3 0,-1 2 0,-12-1 0</inkml:trace>
  <inkml:trace contextRef="#ctx0" brushRef="#br0" timeOffset="1">25084 5941 8033,'-13'0'504,"1"0"0,4 0-61,-1 0 0,7-2 1000,-3-2-506,4 3-353,1-5 376,0 6 1,1 0-373,4 0 1,3 6-148,8 2 1,0 3-198,4 2 1,-3 4-15,3 4 0,-3 3-28,4 0 1,-6 1-356,1 0 0,2 0 1,-1 0 1,1-1-42,-2 1 1,-2-4-91,3 0 0,1-6 150,-2 1 0,1-2-69,-5-2 0,-4 1 66,1-1 0,-7 1-26,2-1 0,-2 0 74,-2 1 1,-3 1-133,-5 2 1,-6-1-113,-11 6 1,-1-5 146,-3 5 0,-1-6 241,-3 2 1,2-3-121,7-2 1,-1 0 73,0 1 1,1-1-130,4 1 0,-2-2 5,5-3 1,-3 2 0,3-6 1,0 4 862,5-4 1,4 4 378,-1-3-840,7 4 1,-4-6 141,6 5-121,0-5 134,0 8 0,6-6-90,2 4 1,9 2 191,3-3 0,8 3-91,1 1 1,7-2 27,1 3 1,1-8 151,8 7 1,1-2-370,6 2 0,-4-3 52,4-1 0,-3-5-226,8 1 0,-10-3 372,2-1 1,-7 0-166,2 0 0,-9-5-69,1-3 0,-9-4 28,-3 0 1,-2 0 581,-7-1 1,1-1-841,-5-2 0,-5 2 0,-3-2 0,-2 0 0,-2 0 0,0 1 138,0-6 0,-10 6-3214,-2-2 0,-9 4 267,0 0 2809,-8 6 0,-8-4 0,-7 4 0</inkml:trace>
  <inkml:trace contextRef="#ctx0" brushRef="#br0" timeOffset="2">25096 7206 7957,'0'-9'1941,"0"1"-505,0 5-645,0-2-457,-5 5 1,2 0-57,-5 0 1,-1 7 91,-3 5 0,-5 5-148,1 3 0,3 4 0,5-3 1,5 2-44,-1 2 1,3-5-562,1 1 0,1-6-199,3 2 1,-1-8 389,5 0 1,1-7 107,3 3 1,2-4-39,2-1 0,-2 0-898,3 0 1,-5-6 402,-4-2 1,3-3 615,-2-1 0,-4-1 0,1 1 0</inkml:trace>
  <inkml:trace contextRef="#ctx0" brushRef="#br0" timeOffset="3">25084 6933 7957,'-13'0'4901,"6"0"-4076,2 0-1347,5-6 0,1 6 151,3 0 371,9 6 0,6 6 0,6 1 0</inkml:trace>
  <inkml:trace contextRef="#ctx0" brushRef="#br0" timeOffset="4">25518 7243 8827,'0'-7'1504,"1"2"-1065,3 5 49,-2 0 1,5-2 275,-3-2 0,3 3-364,5-3 1,0 2-155,1 2 1,1 0 427,2 0-682,-2-5 1,8 3-291,-5-2 0,-1 3-432,-3 1 1,-1 0-2367,0 0 1585,1 5 1511,-1 2 0,-5 11 0,-1 1 0</inkml:trace>
  <inkml:trace contextRef="#ctx0" brushRef="#br0" timeOffset="5">25530 7404 7926,'0'7'3230,"0"-1"-2947,0-6 0,2 0-50,2 0 0,4 0 407,9 0 0,2-2-197,6-2 1,4 1-3071,0-5 2627,5 5 0,-2-8 0,5 4 0</inkml:trace>
  <inkml:trace contextRef="#ctx0" brushRef="#br0" timeOffset="6">25977 7231 8879,'0'-13'2186,"0"6"-1150,0 2-484,0 5 2042,0 0-1905,0 11 1,0 7-1290,0 11 0,-6 9 451,-2-1 1,3 5 233,0-1 0,0 2-85,1 2 0,5-2 0,6-6 0</inkml:trace>
  <inkml:trace contextRef="#ctx0" brushRef="#br0" timeOffset="7">25282 5283 7979,'-4'-19'643,"0"3"-217,-6 7 169,9-2-309,-10 10 0,9-6 333,-2 3-9,-3 2-329,1-3-155,-1 10 0,-4 7-41,2 4 139,4 6-135,-6-3 0,9 5-88,-2-4 0,-1 4-40,1-3-17,0-3 109,4 5-363,-6-9 66,5 4-121,-5-11 184,6 4 141,0-10-30,0 4 52,0-5 0,0-1-72,0-3-89,6-3-44,1-5 179,10-1-247,-3 1 117,10-6 1,-9 4 279,5-2 1,0 2-118,0 1 1,4 5-66,-3 0 1,1 5-4,-2-1 0,4 3 1268,-4 1 0,2 1-547,-1 3 0,1 3-298,-5 5 0,-2 6 6,-7 3 0,2 2-556,-6 2 0,0 0-1117,-4 0 0,0 0 778,0-1 1,0 1-2086,0 0 2630,0-6 0,0 5 0,0-5 0</inkml:trace>
  <inkml:trace contextRef="#ctx0" brushRef="#br0" timeOffset="8">26126 5854 8034,'7'14'1632,"-2"-3"-701,-5-6-351,6 2-276,1 6 0,5-1-2,0 0 1,-5 1 14,-3-1 0,2 5 0,-2-1 670,-1-1-700,4 5-1142,-6-7 688,5 11 0,-2-10 105,0 2-902,0-2 0,0-2-331,0 1 1,4-1 627,-3 1 0,4-1-371,0 0 1038,2-5 0,1 4 0,0-4 0</inkml:trace>
  <inkml:trace contextRef="#ctx0" brushRef="#br0" timeOffset="9">26374 5990 8034,'-6'-7'0,"-1"2"813,-5 5 0,0 0-249,-1 0 1,-3 7 62,-1 5 1,-4 2-207,5 7 0,-5-1-428,5 5 0,-1 0 100,5 0 1,1 0 136,2-1 0,4-3-1620,5 0 1,0-2 824,0 2 1,1-3-1421,3-6 1985,3 0 0,6 1 0,-1-1 0</inkml:trace>
  <inkml:trace contextRef="#ctx0" brushRef="#br0" timeOffset="10">26436 6238 8034,'4'13'273,"0"-1"1,2 1 342,-2-1 1,-1 0-208,5 1 1,-5 3-180,1 1 0,-2-1-621,3-3 1,-4-5 243,3 0-1665,3 1 1120,-6 3 692,5-5 0,-1-2 0,2-5 0</inkml:trace>
  <inkml:trace contextRef="#ctx0" brushRef="#br0" timeOffset="11">26622 6052 8370,'7'-7'497,"-2"2"-873,-5 5 1,2 0 85,2 0 1,-1 0 289,5 0 0,0 5 0,5 2 0</inkml:trace>
  <inkml:trace contextRef="#ctx0" brushRef="#br0" timeOffset="12">26957 5978 10542,'0'12'676,"0"1"0,0 1 589,0 2 1,-2 5-583,-2 8 0,3 2-265,-3 7 1,-2 3-160,2 0 0,-4 5-482,4-5 0,-4 5 6,3-5 1,1-1-123,4-7 0,0 3 174,0-3 1,0 1 52,0-1 0,0-2-266,0-7 1,0-4-232,0-4 111,0-7 273,0 2 0,0-11 98,0 0 1,0-3-82,0-10 0,0 0-187,0-8 1,0-8 195,0 0 1,0-7 15,0-5 0,0-3-2,0-6-75,6 1 1,-3-7-16,5-1-41,-5 7 470,8-4 1,-10 16-540,3-4 1598,3 4-820,-6 6 0,6 6-111,-3 5 0,-1 2 294,5-2 1,-3 3 590,3 6 0,-1 4-105,1-1-36,3 7 0,-4-4-569,5 6 606,1 6-833,-6 1 58,4 10-176,-10 3 0,5 6-64,-6 3 0,0-3 36,0 3-13,-6-3 0,3-5-407,-5-1 0,0 0 238,-5 0 0,5-2-746,0-5 0,1-5 414,-1 0 1,-2-4-2387,6 5 2008,-6-7 0,9 5 393,-3-3 0,1-2 415,-1 2 0,2-3 0,-3-1 0</inkml:trace>
  <inkml:trace contextRef="#ctx0" brushRef="#br0" timeOffset="13">27230 6437 7992,'1'8'1844,"3"0"1,-1 1-1472,5 3 0,-5 0-119,1 1 0,-2-1 124,-2 1 0,0-1-265,0 0 0,0 1-226,0-1 0,1-3 216,3-1 1,-3-4 122,4 4 0,-3-5-4924,3 1 2665,-4 3 2033,4-6 0,1 5 0,1-6 0</inkml:trace>
  <inkml:trace contextRef="#ctx0" brushRef="#br0" timeOffset="14">27354 6288 7992,'-11'-12'4753,"3"-1"-3520,-3 6 1,9 0-203,-2 3-6287,3 3 5256,1-5 0,0 12 0,0 1 0</inkml:trace>
  <inkml:trace contextRef="#ctx0" brushRef="#br0" timeOffset="15">18459 7193 8122,'-7'0'0,"2"0"808,5 0 1884,0 0-2453,0 6 341,0-5-260,5 5 0,2-2 314,6 0-395,-1 0 0,6-4 330,-4 0-60,9 0-270,-9 0-26,9 0 0,-7 0 212,4 0-127,-5-5-59,9 3-179,-10-3 0,3 1 178,-4-1 1,-1 0-112,1 1 0,-5 2 351,0-2-1,-5 3-430,3 1-417,-6 0 1,-2-4-212,-2 0 0,-4 0 346,-9 4 0,-2 0-78,-6 0 1,0 0 88,0 0 0,1 0 116,-1 0 0,4 4-38,0 0 0,5 0 239,-5-4 0,6 4 596,-1 0-397,2 0 264,1-4-116,6 0-243,2 0 93,5 6-500,0-5 0,5 5 174,4-6 0,6 0 259,1 0 1,7 0-151,-3 0 0,4 0 128,0 0 1,1 0-218,0 0 0,0 0 93,0 0 1,-6-2-141,-2-2 1,-4 3 164,0-3-662,-6 2 269,4 2 195,-10 0-44,-1 0 1,-11 0 0,-7 0-264,-1 0 321,-2 6 1,-2-5-27,2 3 0,-2 2 265,2-2 0,2 0-67,-2-4 0,4 2 186,-3 2 1,3-3 109,-4 3 372,6-2-231,-3-2 78,11 0-464,2 0 16,5 0 1,1 0 335,3 0 0,9 0-107,8 0 0,2 0-11,2 0 1,4 0-162,0 0 1,1-5 5,-1 1 0,-1-4-327,5 4 0,-10-4-296,2 3 0,-4 1-2188,-1 4 1,-6 0 299,-6 0 2291,-5 0 0,3 6 0,-6 1 0</inkml:trace>
  <inkml:trace contextRef="#ctx0" brushRef="#br0" timeOffset="16">19253 7479 8560,'2'-9'2297,"2"1"-1921,-3 5-188,5-8 1,-5 9 192,3-7 1003,-3 1-721,10 1 0,-8-3 771,5 6-729,1-5 42,3 2-390,1 0 0,-1 1 23,0 6 0,6 0 81,3 0 0,0 2-173,3 2 1,3-3-59,6 3 1,3 2 16,-3-2 1,5 4-33,-1-4 1,9 1-18,-5-5 1,2 0 209,3 0-831,-1 0 679,-1-6-831,4 5 748,-4-10-287,1 4 146,-3 0 0,-4-3-223,-1 6 147,-6-6-59,5 9-702,-10-10 358,5 10 329,-6-5-447,-6 1 1,3 3-992,-6-2 1,-3 3 447,-5 1 1,-4 5-3146,5 4 4355,-7 7 0,-7 3 1,-9 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951"/>
    </inkml:context>
    <inkml:brush xml:id="br0">
      <inkml:brushProperty name="width" value="0.05292" units="cm"/>
      <inkml:brushProperty name="height" value="0.05292" units="cm"/>
      <inkml:brushProperty name="color" value="#FF0000"/>
    </inkml:brush>
  </inkml:definitions>
  <inkml:trace contextRef="#ctx0" brushRef="#br0">12381 12241 8307,'-7'0'978,"1"0"-509,6 0 279,0 0 1,6 0-226,2 0-330,3 6 0,3-5 96,2 3 1,4-1 96,4 1 123,1-3-191,0 5 1,5-6-150,3 0 88,3 5-614,1-3 238,6 3 188,-4-5 46,9 0 1,-8 0-183,6 0 1,-1 2 158,5 2 1,-1-3 81,1 3 1,4-2-45,-1-2-125,7 0-1362,-4 0 1482,6 0-109,0 0 0,0-4-110,0-1 189,0 1-144,0-1 131,0 3-4,-5-3-458,-8 5 758,0 0-294,0 0-24,-3 0 1,8 1 60,-9 3-16,3-2-26,2 3 4,0-5-296,5 6 479,1-5-153,6 5-31,0-6 43,-5 0-12,9 0-12,-8 0 1,-23 0-1,2 0 185,29 0 0,4 0 107,-4 0-251,0 0-36,2 0 1,-9 0 223,3 0 0,-8-2-127,0-2 0,-3 3 387,-2-3-88,1 2 134,0 2-164,-6 0-212,-2 0-17,1-5 36,-4 3 1,2-3 235,-8 5-193,3 0 423,-4 0 0,-1 0-488,-2 0 0,2 0 149,-2 0 1,-5-4 139,-3 0 444,-6 0 1,3 4 66,-5 0-622,-7 0-435,0 0 0,-6 0-1746,0 0 792,5 0 1,-2 1-5924,5 3 6877,1 3 0,-2 5 0,-2 1 0</inkml:trace>
  <inkml:trace contextRef="#ctx0" brushRef="#br0" timeOffset="1">19328 12167 8285,'0'-7'1016,"0"1"0,0 5-506,0-3 525,0 2-704,0-3 1,5 5-81,3 0 1,8-1-49,0-4 0,6 4 52,-1-3 0,2 2 0,2 2 0,1 5 32,3-1 0,-1 1-398,5-1 1,0-1 79,4 5 0,4-5 61,1 1 0,6 2 98,2-2 0,1 0-216,7-4 0,-5 0 169,5 0 1,-3 0 32,7 0 0,-2 0 122,6 0 1,-3 0-101,-1 0 0,0 0-11,0 0 1,2 0 16,2 0 1,0-1-273,-29-1 1,0 0-1,32 0 166,-30 0 1,1 0-1,-1 1 1,1 1-219,3 0 1,0 0-1,1 0 1,-1 0 244,1 0 1,-1 0-1,-1-1 1,0 0-14,2-1 0,-1 0 0,-2 1 1,1 1 99,1-2 1,0 0-102,-1 1 1,-2 0-1,-3 1 0,0 0 0,0 0 0,-1 0 138,35 0-64,-4 0-34,-5 0 1,-4 0-175,0 0 205,-6 0-8,3 0-1261,1 0 1062,-5 0 0,5 0 227,-2 0-103,-9 0 39,15 6-99,-9-5 286,5 5-12,5-1-207,-10-3 0,9 3 24,-2-5-34,-3 0 133,6 6 0,-4-5 844,5 3-549,0-2-158,5-2-814,-3 0 697,3 0 82,-5 0-264,-5 0-516,3 0 677,-3 5 1,5-4-255,0 4 76,0 1 22,0-4 113,-6 3-232,5-5 251,-10 0-116,4 0 100,-11 0-285,5 0 226,-16 0-85,8 0 475,-15-5-436,5 3 1,-11-9 839,1 3-1056,-6-3 700,3-1 0,-7-1-517,-3 1 1,-1 4 513,-3-1-502,-2 1 0,-2-10 0,-7-1 0</inkml:trace>
  <inkml:trace contextRef="#ctx0" brushRef="#br0" timeOffset="2">12467 14895 8118,'-6'0'2018,"0"0"-1585,6 0-254,6 0 1,5-1 180,5-3-62,6 2-78,-3-3 1,6 5 59,0 0 1,5-2-6,3-2 0,5 3-1,3-3 1,0 2-37,9 2 1,-2 0-1229,10 0 1288,6 0-34,4 0-145,-28 0 1,0 0-52,1 0 0,0 0 0,5 0 0,1 0 37,3 0 0,0 0 0,-2 0 1,0 0 87,4 0 1,0 0-77,-1 0 1,1 0-31,3 0 1,2 0 0,-2 0 0,1 0 78,0 0 0,0 0-902,-3 0 1,0 0 758,0 0 1,-1 0-735,-2 0 0,-1 0 814,1 0 1,-1 0 14,-2 1 1,0-2-572,-1-1 1,0-1 583,-2 3 0,-1-1-102,-5-5 1,0 0 73,2 6 0,-1-1 68,24-4 312,5-1-286,-17-1 636,-3 0 1,-14-4 943,-5 3-490,0 3 913,-15-7-1349,4 11 1061,-11-10-1595,-2 10 1,-5-6 1548,0 3-1410,0 2-158,-5-9-3082,-2 10 1511,-6-10 755,-5 9-4919,5-3 2448,-11 5 1407,5 0 1582,-6 0 0,-5 5 0,-2 2 0</inkml:trace>
  <inkml:trace contextRef="#ctx0" brushRef="#br0" timeOffset="3">19712 14870 8297,'-5'-12'0,"3"4"347,-2-1 421,3 7-355,1-9-141,0 9 1,1-5 317,3 3-380,-2 3 0,9-5 210,1 6 0,3 0 128,6 0-362,5 0 0,11 0 61,9 0 1,8 5 88,3-1 0,11 1-414,-31-2 1,0-2-1,6 0 1,1 0 218,5 1 1,1 0-1,1 1 1,0-1-3,5 0 1,0 0-1,1 1 1,1 0 256,3-1 0,2 0-1600,4 1 1,1 1 1430,-3-1 0,2 1-708,-17-1 0,2 1 0,-1 0 598,-1-2 1,0 1 0,0-1 0,1 0 0,1 1 0,0 0-4,0 0 1,0 0-1,1-1 1,-2 1 0,0-1-1,1 0-139,3 1 0,0 0 0,1 0 0,-3 0 0,0 0 0,0 0 154,-2-1 1,0-1-1,0 0-313,4 2 1,0 1-1,-1-1 244,-3-2 0,-1-2 0,1 2 0,4 2 0,0 1 0,0 0 162,-2-1 1,0 0 0,-1 0-3,-2-2 0,-1 1 0,0 0 0,-1 1 0,-1 1 0,-1-1-32,21-1 1,-2 0 0,0 2-1,-1 0 259,-4-2 1,0 0-282,-7 1 1,0-2-1,-4 0 1,-2-2 35,-5 1 1,-1 0-80,-1 0 1,0 0 122,29 0 1656,-7 0-1301,-7 0 215,-17 0 0,-3 0-656,-14 0 2329,-9 0-2489,-1 0 1405,-10 0-1405,5 0 0,-17-4-617,-6 0-1192,-10 0 955,-16 4-3596,-13 0 2631,-13 0 131,27 2 1,-2 2 1687,-2 1 0,-2 2 0,-5 0 0,-1 1 0,-4 2 0,0 1 0,-1-1 0,0 0 0</inkml:trace>
  <inkml:trace contextRef="#ctx0" brushRef="#br0" timeOffset="4">12306 17450 8036,'24'-7'732,"3"2"-826,14 5 1,4 0 0,4 0-406,1 0 541,5 0 1,1 1 43,7 3 0,4-1 189,-32 1 1,0 0 0,3-2 0,0-1-93,3 1 0,1 0 0,2 1 0,1 0-204,7-1 1,0 0-1,-1 0 1,0 0 314,2-2 1,1 0-1,1 0 1,1 0-114,3 0 0,2 0 1,-1 0-1,1 0 13,5 0 0,0 0 1,-2-2-1,0 0-330,2 0 1,1 0 0,1-1 0,0 0 382,2 1 1,1 0 0,-1 1 0,0 1-1144,-1-2 0,-1-1 1245,0 0 0,0 0-161,-2 2 0,-1 0 1,1-2-1,-1 1-114,-1 1 0,0 2 0,-1-2 0,0 0 209,1-1 1,0 0 0,-4 2 0,0-1 13,-2-1 1,0 0 0,-4 0 0,-1 1-97,-1-1 0,0 0 0,-2 1 0,0 0-22,0 0 0,-1-2 0,-1 1 1,-2-1 0,0 1 0,-1 0 0,-5-1 0,0 0 250,0 1 1,-1 0-1,30-1-234,-32-1 1,0 0 0,28 1 254,-3-1 1,-6-1 785,-6 0 1,-5-3-1031,1 4 0,-6-4 52,1 4 0,-8-5 680,-4 5 0,2-4-1002,-3 4 0,1-2 616,-4 2 0,4 3-617,0-3 0,0 2 377,-4 2 1,-4-1-408,-1-3 0,-5 2 296,2-2-340,2 3 1,-5 1-316,3 0 248,-9 0-45,3 0-846,-10 0 12,5 0 1,-9 0-815,-5 0 1,-7 0 61,-14 0 0,-15 0 1836,-14 0 0,23 0 0,-2 0 0,-4 0 0,1 0 0</inkml:trace>
  <inkml:trace contextRef="#ctx0" brushRef="#br0" timeOffset="5">20035 17475 7980,'0'-12'763,"0"-1"-508,0 1 1,2 5-78,7 3 1,-1-2-130,9 2 1,0 0 43,0 4 1,1 0 91,-2 0 0,-2 0 122,3 0 1,2 1-57,2 3 1,4-1 65,3 5 0,1-3-163,9 3 0,2-1 0,9 1 0,9 2 221,8-6-1922,3 5 1684,-27-8 0,2 0 0,-1 2 0,1-1 34,3-1 0,1-2 0,3 1 0,1 0-370,1 0 0,2 0 0,2 0 0,1 0 414,2 0 0,0 0 0,3 0 0,1 0-55,0 0 1,0 0 0,-17 1 0,1-1 0,1 1-4,-1 0 0,0 1 0,0-1 0,4-1 0,0 1 1,0-1-282,0 1 1,1 1-1,-1-1 1,1 1-1,0 0 1,0 0 202,-1-1 1,0 0-1,1 1 1,3 1 0,1 0-1,-1 1-222,1-1 0,-1-1 0,1 1 0,-1-1 0,0 0 0,0 1 225,-2-1 0,0 1 1,-1 0-1,1-1 0,-1 1 1,0-1 55,-2 1 0,0-1 1,0 1-1,3 1 1,0-1-1,0 0-28,-2-2 0,0 1 0,1-1 1,0 2-1,1 0 0,0-1 83,-3 0 0,0-1 1,0 0-1,-1 2 1,0 0-1,0 0 23,21-1 1,-1 0 0,-22 1 0,0 0 0,0 0 27,21 2 1,-1-1-1,-2-1 1,0 1-68,-3 0 0,-2 0 1,-2-1-1,-1 1-58,-3 0 0,-2 0 1,-2-1-1,-1 0 23,-2-3 1,-1 0-1,-5 1 1,-2 2 270,0-1 1,-1 0 0,-2 0-1,-1 0-174,26-2 0,-8-4 785,-13 0 0,-8-5-754,-4 5 1,-8-5 709,-5 0 1,-7-2-981,-5-1 0,-3 0 221,-1-1 0,-7-1-2163,-5-2 0,-7-3 1006,-10-6 936,-14 0 0,-3 6 0,-9 1 0</inkml:trace>
  <inkml:trace contextRef="#ctx0" brushRef="#br0" timeOffset="6">22255 16470 8096,'-12'0'272,"-1"0"449,7 0-212,0 0-155,6 6-415,0 1 166,0 11 73,0-5 0,1 11 30,4-3 0,3 1-139,8-2-118,4 4 149,10-5 0,3 2-124,8-1 0,5-5 90,8 2-1474,-3-9 1404,9-2-31,-9-6 123,10 0 1,-6-6 2,3-2 18,3-9-178,-5-2 12,-5 0 85,8-5 1,-13 1 235,8-6-29,-9-5-189,3 2 1,-13-7 270,2-2-241,-2-3-1,-9-11 0,1-2 53,-10-5 1,-6 4-116,-7 1 0,-14 4 248,-6-1 0,-20 9-155,-14 4 0,-8 8-120,22 17 1,-2 3 0,-3 1 0,-1 3-214,-5 0 0,-1 1 0,1 3 0,0 2 283,0 1 0,-1 0 0,4 1 0,0 2-9,-4 0 1,1 2-1,4 0 1,1 2 28,-4 3 0,1 1-370,5 0 1,2 1 144,4 2 1,1 1 148,2 5 0,0 0 0,-2-3 0,1 0 0,0 5 0,2 1 0,1 1 0,2 1 0,-26 23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958"/>
    </inkml:context>
    <inkml:brush xml:id="br0">
      <inkml:brushProperty name="width" value="0.05292" units="cm"/>
      <inkml:brushProperty name="height" value="0.05292" units="cm"/>
      <inkml:brushProperty name="color" value="#FF0000"/>
    </inkml:brush>
  </inkml:definitions>
  <inkml:trace contextRef="#ctx0" brushRef="#br0">11611 7727 8171,'-6'-9'647,"1"1"-394,4 5 852,1-2-229,0 5-193,0 0 0,4 1-381,0 3 0,10-1 323,-2 5-388,9-5 2,-2 8 5,6-4-40,0 0 1,1 4 30,3-3 0,3 3 131,5 2-168,-5-1 15,9-5 0,-10 4 31,10-3 0,-4-1-1,9 1 1,0-5-483,8 1 199,-3-2-983,10-2 1247,-5 0-210,6 0 101,0 0 0,6 0 97,2 0 1,-31 0 0,1 0-297,1 0 1,1 0-1,0-2 1,1 0 187,1 0 1,-1-1 0,-2-1 0,-1 0 3,-1 2 0,1 0 1,2-3-1,1 0 33,0 1 0,1 0 0,1-1 1,0 0-29,-2 1 1,0 0 0,1-1-1,-1-1-36,1 2 0,-1 0 0,2-1 0,1-1 5,0 0 0,-1-1 1,1 1-1,-1 0 2,-1 0 0,-1 0 1,-2 1-1,-1 1-11,-1 0 0,1 0 0,0 2 1,0 1 22,-1-1 0,0 0 0,1-1 1,-1 1-36,-2 0 1,0 0 0,32-3-122,-3 5 1,2 0 184,-2 0 0,0 0 49,-4 0 0,2 2 57,2 2 1,0-3-162,-29 1 0,0 0 0,-1-1 0,0 0 27,3-1 1,1 0-84,30 0 166,-3 0 0,0 0 183,-1 0-189,0 0 287,-10 0 1,4 0 233,-7 0-449,1 0-216,1 0 189,-4 0-6,-1 0 1,-2 1 95,-2 3-309,-4-2 0,7 3 0,-11-5 0,5 0 400,-6 0-400,-5 0 0,-2 0 0,1 0 0,-5 0-22,-1 0 680,-7 0-822,-1 0 566,-8 0 0,7 0-1081,-7 0 1237,-4 0-635,1 0-3326,-6 0-2624,-6 0 6027,-6 0 0,-13 0 0,-7 0 0</inkml:trace>
  <inkml:trace contextRef="#ctx0" brushRef="#br0" timeOffset="1">11624 7875 8104,'0'-12'291,"0"5"42,0-4 0,1 10 95,3-3 379,-2-3-438,3 5 0,1-3 114,2 5 23,-2-6-1,5 5-298,-5-5 1,12 6 147,3 0-150,2 0 0,4 0 204,2 0 111,2 0-59,12 0-778,1 0 709,6 0 0,-1 0-200,7-5 1,0 2 192,6-5-148,6 5-86,-5-8 0,-26 10 0,0-1-1,1-2 1,-1 0-1,0 2 1,0 0 6,2-2 0,1 0 0,3 0 0,1 1-8,1-1 1,1 0-1,0-2 1,0 1-1118,2 0 0,-1 1 1071,1 1 1,-1 1 0,1-1 0,-1 0 84,1 3 1,-1 0 0,1-2 0,1 0-297,3 0 1,-1 0 0,0 0-1,-1 0 196,2 2 0,-1 0 0,0-2 0,-1 0 90,0 0 0,-1 0-60,1-1 1,-1 1-808,1 3 1,0-2 806,-1-1 1,1-1-18,0 2 0,-1 1 1,-1-3-1,-1 0-309,1 3 1,-1 0 319,-2 0 1,0 0-36,1 0 0,0 0 1,-2-2-1,-1 0 387,1 0 0,-1 0-354,-5-1 1,0 2-156,4 0 0,0 2-171,28-1 119,-33 0 0,1 0 88,-1 0 1,-1 0 128,27 0-51,-26 0 1,-1 0 48,28 0 14,3 5 83,-5-3-85,0 9 2,0-10-8,-5 4-58,3 1 727,-9-5-717,4 5 770,-5-1-472,0-3 1,-2 3 1052,-3-5-979,4 6-165,-11-5 0,9 5 315,-6-6-598,1 0 0,-5 0 0,-1 0 0,-3 0 0,3 0 0,-4 0 0,3-4 0,-2-1 0,3-4 0,-10 7 0,5-9 1167,-6 10-1167,-1-10 0,1 10 508,-5-5 0,2 2-508,-6 0 0,1-4 420,-5 3 1,0-3-421,1 4 0,-2-2 350,-3 2-350,3 3 0,-9-5 0,9 6 0,-10 0 0,4-5 0,-5 4-3223,0-5 2097,0 6 0,-5-4-2530,-3 0 0,-9 0 3656,-4 4 0,-13 0 0,-5 0 0</inkml:trace>
  <inkml:trace contextRef="#ctx0" brushRef="#br0" timeOffset="2">12070 7938 8294,'-12'-6'0,"4"5"1262,-1-4-318,7-1-325,-4 4-354,6-3 1,2 5 194,2 0 1,4 0 21,9 0 0,-1 4 7,9 0 1,-2 6-20,10-2 1,6 3-147,6 1 0,9 1 44,4-1 1,6-4-461,-30-3 1,2-1 0,-1-2-1,2 0 243,3 2 0,2 0 1,2-2-1,0-1-19,3 1 1,2 0 0,4-2 0,2 0 49,3-2 1,0 0-1,1-2 1,1 0-371,2-4 0,0-1 0,-2 2 0,0 0 315,1-1 1,2 0 0,1-2 0,1 0-312,0 0 1,-1 0 0,-1 0-1,0 0 316,-1 0 1,0 0 0,1 2 0,-2-1-1,-1-1 1,0 0 0,4 1 0,-1 1-9,1-2 1,0-1 0,1 4 0,0-1 63,-1 0 1,0 0-1,-2 1 1,-1 0 13,-1 1 1,0-1-78,2 1 0,-2 0-896,-8 3 1,-2-1 894,9-2 1,-2 1 0,-9 4 0,-1 1-162,5-3 1,0 0 129,-8 0 1,0 1 0,2 1-1,-1 0 289,-3-1 0,-1 0 1,-2 1-1,0 1 299,31 0-371,-2 0 200,-6 0-261,0 0 1,-5 0 1014,-2 0-1238,-6 5 1,1-2 573,0 5 0,-1-3-600,1 3 0,-5-4 0,1 4 0,-6-4 202,1 5 0,-6-7-202,-2 2 0,-2-2 645,2-2 0,-2 0-645,-6 0 0,-2 0 535,-2 0 0,1-2-535,-6-2 0,1 2 133,-5-7 1,-4 7-134,1-3 0,-7-1-1983,4-1 1,-7-6 845,-4 1 1,-8 4 1136,-12-1 0,-11-4 0,-8-7 0</inkml:trace>
  <inkml:trace contextRef="#ctx0" brushRef="#br0" timeOffset="3">17802 14734 8052,'-2'-7'-157,"0"2"419,-3-1 102,1 5-204,4-10 1,-1 9 264,-3-2-131,2 3-34,-3-5-53,5 5 44,0-5 62,0 6 3655,0 0-3768,0 6 1,0 1-50,0 5 1,0 1 3,0-1 0,-4 0 328,0 1-108,-1-1-273,5 1 1,0-1 44,0 0 1,0 1 187,0-1-72,0 6-121,0-4 0,0 4 53,0-6 1,0 1 14,0-1 1,0 0 40,0 1-108,0 5 1,0-4-10,0 2 0,0-1-7,0 2 0,0-3-83,0 2 1,5 2 84,-1-1 0,0 3-64,-4-3-53,0-1 0,0 1 165,0-1-34,0 6-49,0-8 1,0 8 36,0-5-102,0-1 44,0 2 1,0-4 17,0 3-17,0-4 0,0 4 36,0-1 0,0 1 35,0-5-24,0 6-66,5-4 1,-3 5 41,2-2 1,-3-3 5,-1 2 0,0 2-7,0-1 1,0-1 3,0-3 1,0 3-124,0 1 1,0-1-188,0-3 0,0 0 91,0 4 0,0-3 150,0 2 1,0-2-14,0-2 1,0 1-15,0-1 0,0 1 139,0-1 1,0 0-126,0 1 0,0 3 121,0 1 1,0-1-1,0-3 1,-1 3-28,-3 1 1,2 1-41,-2-2 1,3-2 19,1 3 1,-4 1 15,0-2 0,-1 1 1,5-5 0,-1 5-81,-3-1 0,3 1 51,-4-5 0,4 0 70,1 1 0,0-1-65,0 1 0,0-1 1,0 0 1,0 1 22,0-1 0,0 1-8,0-1 1,0 0-82,0 1 1,0-1 66,0 1 0,-4-1-50,0 0 0,0 1 46,4-1 0,0 2-14,0 3 0,0-4-42,0 4 0,0-3 38,0-2 1,0 0-101,0 1 81,0-1 1,0 1 56,0-1-243,-6 1 177,5-1 0,-5 0 20,6 1 0,0-1 1,0 1 0,0-5-16,0 0 0,0 0 18,0 5 0,0-1 61,0 1-89,0 4 1,0-3 52,0 3 0,0-3-29,0-2 0,0 4-19,0 1 0,0 0 20,0-5 1,0 2 91,0 2 0,0-2-87,0 3 0,0 1-3,0-2 1,0 5 150,0-5 1,0 6 203,0-1-279,0 2 0,2 12-134,2 2 0,-3 3 0,9-7 0,-6 0 0,1-1 0,0 1 0,-4 1 0,3-5 0,-3 0 0,-1-4 0,0-4 0,0-1 0,5-4-1138,-1 0 328,0-2-1426,-4-7 644,0-2 125,0-5 0,0-7-959,0-5 0,0-11 1111,0-11 1315,0-12 0,-6-11 0,-1-12 0</inkml:trace>
  <inkml:trace contextRef="#ctx0" brushRef="#br0" timeOffset="4">17702 15255 7977,'-1'-11'0,"-3"3"0,3-3-705,-4 2 0,4 2 471,1-1 1,0 0 310,0-5 0,0 5 44,0 0 0,0 0-61,0-5 0,4 1 186,0-1 1,2 1 32,-2 0-11,-3-1-54,5 1-68,-1-1 21,-3 1-2,3 5 145,1 2-90,-5-1 366,5 5-200,-6-5 2,0 6 712,0 0 1,1 6-899,3 2 1,-2 9 14,2 3 0,-3 11-57,-1 6 1,0 0 158,0 4 0,0 3-154,0 2 1,4 2 83,0 2-160,0 5 0,-4-3 463,0 6-1677,0 0 1214,0 4 0,0 0-110,0 0 0,0-10-56,0-2 1,0-5-105,0 1 0,5-3 55,-1-6 0,1-1-193,-1-3 0,-2-3-67,2-5 235,-3 0 0,-1-6 176,0-3-310,6-2 1394,-5-1-1427,5-1 320,-6-5-373,0-2-187,0-5 278,0 0 149,-6-5 0,3-6-830,-5-6-1378,5-10 2339,-8 1 0,4-12 0,-5 1 0</inkml:trace>
  <inkml:trace contextRef="#ctx0" brushRef="#br0" timeOffset="5">17702 14883 8210,'0'-13'-852,"0"1"663,0 0 0,0 3 203,0 1 1,0 0 324,0-5 1,5 1-9,-1 0 381,0-1-352,-4 6 1,0-4 331,0 3-491,0 2 1,4 0 324,0 1-66,0 4-88,-4-4-94,0 5 1,0 6 49,0 7 0,0 6 120,0 10 0,0 10-50,0 10 1,0 4 48,0 9 1,0-3-1437,0 7 1237,0-3-32,0-1 1,0 0-1530,0 1 964,0-7 1,0 3-2302,0-5 2170,0-6 1,0-1 479,0-6 0,-4 2 0,0-4 0,1 1 0,2 0 0,1 1 0</inkml:trace>
  <inkml:trace contextRef="#ctx0" brushRef="#br0" timeOffset="6">6823 17152 8386,'0'-12'0,"0"4"0,0 0 0,1 3 0,3-3 473,-2 5 51,3-8 295,-5 10-413,0-5 1,0 5 117,0-3-72,0 3-887,0-5 364,0 6 1,0 1 6,0 4 1,0-3 149,0 7-236,0-1 0,0 4 153,0 1 1,0-5-175,0 0 0,2-5 97,2 1 50,-3 3 26,5-6 135,-1 5 247,-3-6-191,3 0 301,-5 0-364,0 0 1,-4-2-25,0-2-197,-6 3 65,3-5-63,-5 6 22,0 0-255,5 6 276,1-5 26,6 5 0,0-5-1,0 3 0,2-2-49,2 2 350,-3-3-378,10-1 1,-8 2-284,5 2 0,-4-3-415,4 3 55,-5-2 1,4 2 206,-3 0 534,-2 6 0,-2-4 0,-7 7 0</inkml:trace>
  <inkml:trace contextRef="#ctx0" brushRef="#br0" timeOffset="7">6017 17376 9398,'0'-7'1072,"4"0"-762,0 3 1,6 1 15,-2-5 0,-1 5-7,1-1 0,0-2-16,5 2 0,-1 0-103,0 4 120,1-5-128,-1 3 0,1-3 64,-1 5 0,2-2-27,2-2 0,0 3 0,4-3 0,1 2 155,4 2-276,0-5 80,-1 3 0,3-3 22,1 5 1,0 0-18,5 0 1,-4 0 41,4 0 0,-4 0 4,4 0 0,-4 0-261,4 0 0,-5 0 1,1 0 0,-3 0-19,-1 0 1,0 0 117,-1 0 1,1 0-131,0 0 1,-6 0 167,-2 0-221,2 0 220,-5 0-27,4 0-258,-11 0 211,-2 0-17,-5 0-371,-5-6 218,-2 5 0,-7-5-103,-3 6 1,-3 0-222,-9 0 0,-3 0 170,-5 0 1,-6 5 11,-2-1 1,2 4 165,2-4-437,-3 6 381,5-9 0,-8 9 257,6-6-102,5 0 1,1 0 305,6 0 0,2 2-131,6-2 95,3-3 0,6 5 545,-1-6-359,7 0-309,0 0 0,7 0 665,4 0-360,7 0-302,7 0 1,13-6-95,5-2 1,11-3 43,10-1 0,4-1-549,5 1 0,1-1 495,-30 7 0,-1 0-3969,32-6 3364,-33 8 1,1 1 0,30-3-256,4 6 820,-4 0 0,-3 3 0,-1 5 0,2 9 0,0 5 0,-32-10 0,0 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966"/>
    </inkml:context>
    <inkml:brush xml:id="br0">
      <inkml:brushProperty name="width" value="0.05292" units="cm"/>
      <inkml:brushProperty name="height" value="0.05292" units="cm"/>
      <inkml:brushProperty name="color" value="#FF0000"/>
    </inkml:brush>
  </inkml:definitions>
  <inkml:trace contextRef="#ctx0" brushRef="#br0">24116 6983 8265,'18'-5'-2,"3"1"0,2-4 1289,2 4 0,0-4-59,0 3-771,5-4-440,-4 2 69,10-5 0,-10 3 314,3 1-154,-8 5-1,2-2 1,-9 5-1,4-6-3157,-6 5 1486,-5-5 1426,-1 12 0,-12 1 0,-1 5 0</inkml:trace>
  <inkml:trace contextRef="#ctx0" brushRef="#br0" timeOffset="1">24240 6970 8235,'-5'7'437,"-2"4"0,-4-3-114,2 9 0,3 2-73,1 6 0,4 7 31,-3 5 0,-2 0-161,2 4 0,-4 2 84,4-2 0,-4 1-651,3-5 1,1-1-666,4-3 0,0 1 671,0-5 1,0 0 440,0-4 0,0 0 0,0 0 0</inkml:trace>
  <inkml:trace contextRef="#ctx0" brushRef="#br0" timeOffset="2">24178 7404 8203,'12'-19'0,"2"2"-1,3 9 0,-2-7 818,6 3 1,-1-4-258,5 4 1,0 4-883,0-1 1,-5 3-1622,1-3 1,0-2 1645,4 3 297,-6 2 0,-1-5 0,-6 5 0</inkml:trace>
  <inkml:trace contextRef="#ctx0" brushRef="#br0" timeOffset="3">24811 6846 8059,'-13'-1'1529,"1"-3"-1311,0 2-218,-6-3 0,4 10 354,-4 2 0,1 7 692,1 2-490,-6 9-25,8 7-299,-4 0-561,6 3 562,5 3-532,1 0 1,2 5 27,0-6 319,0 0 1,5 1 131,3-1 1,-1-4-1194,5 0-196,1-6 526,3 4-938,6-12 673,-4 5 391,4-11 557,0 0 0,1-2 0,6-4 0</inkml:trace>
  <inkml:trace contextRef="#ctx0" brushRef="#br0" timeOffset="4">25108 6858 8344,'-12'0'0,"5"0"334,-4 6 1,4 2 1125,-5 9-942,-1 2-198,1 11 1,-2 2 107,-2 5-245,7 6 1,-6-4-118,11 2-860,0-2 1038,4-2-405,0-6 245,0 5 0,1-14 59,4 3 1,1-7 23,7 3 1,-1-6-637,1 1 0,-1-6 270,0-2 1,5-5 79,0 1 1,0-2 329,0-2 0,-3-2-306,2-2 95,-2-3 0,4-11 0,1-1 0</inkml:trace>
  <inkml:trace contextRef="#ctx0" brushRef="#br0" timeOffset="5">24922 7144 8760,'13'0'564,"3"-4"-307,1-1 1,5-4-1,-1 1 0,6-3-240,2-2 0,4 1 165,-4-1 0,0 2-182,-4 3 0,0-8 0,0 2 0</inkml:trace>
  <inkml:trace contextRef="#ctx0" brushRef="#br0" timeOffset="6">25381 6747 8029,'0'-7'0,"2"1"1721,2 6-757,3 0 1,5 2-379,1 2 0,-5 3 531,0 5 0,0 2-229,5 3 1,-1 2-412,1 6 0,-1 5 333,0 3 1,-1 3-330,-2 1 0,-2 2-363,-3 2 1,-3-1 85,3 5 1,-9 4-2104,-8 9 1,-16 1 1567,10-24 1,-3 0-1,-8 3 1,-3 0 0,-2 3-1,-1-1 1</inkml:trace>
  <inkml:trace contextRef="#ctx0" brushRef="#br0" timeOffset="7">24674 6486 8003,'7'-5'1088,"0"-1"-393,-3-2-318,-2-3-150,3 10 0,1-10 0,-5 9 0,5-3 1991,-6 5-669,5-6-514,-4 5-681,5-5 0,-6 8-56,0 2 0,-1 6-71,-4 10 0,-3 8-4809,-8 13 4582,-9 14 0,9-24 0,0 2 0,-3 4 0,1 0 0</inkml:trace>
  <inkml:trace contextRef="#ctx0" brushRef="#br0" timeOffset="8">26287 6970 11077,'12'-5'1010,"6"3"-783,3-2 0,-2-1 113,2 0 176,5 1 1,2 0 1096,5 0-1216,0-6 1,0 5-892,0-3 403,-5-3 0,6 8 84,-5-5-2118,0 5 1474,-4-3 0,-6 6 86,-2 0-2164,-4 0 2729,-6 0 0,-1 11 0,-6 3 0</inkml:trace>
  <inkml:trace contextRef="#ctx0" brushRef="#br0" timeOffset="9">26448 7243 7982,'-7'0'4334,"2"0"-3976,16 0 0,-1-4-119,10 0 0,6-10-22,7 2 1,5-8-14,3 4 0,2-5 133,2 4-529,3 1 0,-3 4 0,4-1 0</inkml:trace>
  <inkml:trace contextRef="#ctx0" brushRef="#br0" timeOffset="10">28111 6660 6864,'0'-41'1387,"0"-1"-615,0 7 1,-2 4-140,-2 6 0,1 1-20,-5-1 0,0 6-251,-5 2 1,1 5-140,0 3 1,-1 4 1009,1 5-823,-1 0 0,0 7-59,-4 5 1,3 12-128,-2 9 0,-2 9-74,1 8 0,1 5-236,3 7 1,2 4 10,3 0 1,2-30 0,1 0 123,1-1 1,0 0 0,-6 33-607,2-2 1,-3-3 306,2-1 1,3-4-264,-3 0 0,2-6 68,-1 2 220,-3-8-662,4-4 272,0-4-986,-4-7 521,4 0 705,-5-7 1,0-3 374,-1 0 0,-5-12 0,-1 2 0</inkml:trace>
  <inkml:trace contextRef="#ctx0" brushRef="#br0" timeOffset="11">27552 7045 7969,'-7'-2'-1030,"3"-2"0,10-1 961,6-4 1,6 0 2688,7 4 0,0-3-1306,0 4 1,5-4-1599,3 4 0,8-5 221,5 5 0,-2-4 223,1 4 1,-6-4 175,-2 3-458,0-4 1,-5 2 0,5-5 0</inkml:trace>
  <inkml:trace contextRef="#ctx0" brushRef="#br0" timeOffset="12">28346 6697 7969,'-12'7'972,"-1"4"233,1-3 1,4 9-189,0 4 1,-1 3-458,-3 5 0,-1-1-363,1 5 0,5-4 5,3 4 0,3-5 21,1 1 1,1-3 13,3-1 1,-1-2-3283,5-2 2097,0 2 1,5-11-1317,-1 1 1038,1-1 457,-1-10 769,-5 3 0,9-5 0,-2 0 0</inkml:trace>
  <inkml:trace contextRef="#ctx0" brushRef="#br0" timeOffset="13">28669 6858 9904,'7'14'580,"5"3"0,1-3-238,3 2 1,-6 2 676,-2-1 1,0 0-542,5 0 1,-1-2-191,0 6 1,1-2-827,-1 2 0,1-3-1783,-1-6 1480,0 1 0,1-1-1534,-1 0 2375,-5-5 0,4-1 0,-4-6 0</inkml:trace>
  <inkml:trace contextRef="#ctx0" brushRef="#br0" timeOffset="14">28954 6883 7969,'-16'-7'0,"-1"3"0,-5 3 2388,3 6-1374,-12 2 0,0 10-500,-7-1 1,1 11-465,0-3-70,5 4-1718,2-3 1204,5 0 0,2 3 127,2 1-1647,9-5 865,1-1 1189,9-3 0,-3-1 0,5-1 0</inkml:trace>
  <inkml:trace contextRef="#ctx0" brushRef="#br0" timeOffset="15">29140 6623 7969,'20'0'2623,"-4"0"0,-1 0-324,2 0-1585,8 5 1258,-5 2-819,4 6-713,-12 5 1,0 6-54,1 9 1,-6 5-53,-3 3 993,-3 9-1116,-6 1 0,-8 11-745,-7 0 1,6-29 0,-1 1-2537,-1 3 1,-1 1 3068,-1-1 0,0 0 0,-3 0 0,-1 0 0,0 1 0,0-1 0</inkml:trace>
  <inkml:trace contextRef="#ctx0" brushRef="#br0" timeOffset="16">28656 7243 7969,'-6'0'2605,"0"0"-1960,6 0 1,0-1 495,0-4 1,6-3-532,2-8 0,3 0-17,1-4 389,1-1-482,5-9 1,-5 4-19,4-3 1,-3-2 206,-2 2-555,0-5 1,1 2-95,-1-5 0,1 0 295,-1 0-560,0-1 252,1 1 1,-5 3-3,0-3 1,-3 6-172,3-6 0,-4 8 81,4 0 0,-5 4 59,1 5 599,-2 2-280,-2 5-24,0 7 10,0 0-120,0 6 1,-2 1 20,-2 4-78,-3 1 1,-5 18 42,-1 5 0,-3 11 2,-1 5 1,-3 8-62,3 0 0,2 5-337,7-4 0,-2-2-57,6-6 0,0-1-242,4-8 0,0 2 258,0-10 164,0 0 1,1-10-126,3-2 0,-1-3-275,5-2 0,0-4-77,5 0 620,-1-5-192,1 3 0,-1-6-69,0 0 1,1-6 198,-1-2 1,5-3-1506,-1-1 963,6-1 0,-8-1-716,3-2 0,-3 1 625,-2-6 0,-4 2 277,0-2 0,-5-1 20,1 5 363,-2 1 0,-2-2 0,0-1 0</inkml:trace>
  <inkml:trace contextRef="#ctx0" brushRef="#br0" timeOffset="17">28706 6896 7969,'-12'0'968,"5"0"1125,-4 0-60,9 0 57,-3 0-1358,5 0 474,0 0-703,11 0 0,-2-6-95,12-2 0,1 1-185,7-1 1,-1-1 179,5-3 1,-4 0 161,4-1 1,-7 2-229,-1 3 1,-2-2 53,-6 6-2244,-1 0 859,-9-1 736,4 3-1395,-9-3 983,3 5 0,-6 0-65,-3 0 0,-3 5-105,-6 3 1,-3-1 337,-1 2 0,-5-5 143,2 4 1,0-4 110,0 4 66,4-5 1,-7 3 527,2-6-293,3 0 1,-4 4-123,6 0 974,-1 0-643,-1-4 0,5 1-144,-4 4 0,3-4-15,2 3 1,4-1 1061,-1 1 994,7-3-1422,-4 5-142,6-6-371,0 0 0,6 0-1,2 0 1,7 0 27,1 0 1,7-4-29,-3 0 1,4-6 451,0 2 1,1-3 0,0-2 406,0 1-1327,0 5 237,-6-4 0,-2 8-1490,-9-5 744,3 5-1416,-10-2 1607,5 5 0,-13 0-597,-6 0 1,-3 4 554,-5 0 0,-6 4 254,2-4 1,-3 6 84,3-2 1,1-1 162,-1 1 0,4-3 186,0 3 1,5-5 254,-5 1 0,6 1-365,-1-1 0,6 2-149,2-2 1,4-3 2515,-5 4-755,6-4-695,-2-1 1,6 0-60,3 0-387,3 0 578,6 0-605,5 0 0,2 0 472,9 0-523,3-6 0,1-1-258,0-5-68,0 0 0,3-1-102,-3 1 0,2-1-279,-6 1 0,-2 4 371,-6 0 1,-3 5 206,-6-1 1,1-2-3248,-1 2-2895,-5 0 2175,-2 4 1229,-5 0 2501,0 0 0,-5 0 0,-2 0 0</inkml:trace>
  <inkml:trace contextRef="#ctx0" brushRef="#br0" timeOffset="18">28967 6474 7969,'-2'-11'248,"-2"3"-248,3-3 0,-10 4 1577,9 0 991,-9-4-1116,10 10-1033,-5-5 0,5 6 55,-3 0 1,2 1-101,-2 4 0,-3 1 76,-1 7 1,1 5-161,-1 2 0,0 4-133,-5 1 1,1 1 93,-1 3 1,5-2-217,0 6 1,0 0 16,-5 5 0,1-3-1,-1-1 1,5 0-184,0-5 0,4 4-28,-4-4 128,5 5 0,-3-12-103,6 3 0,0-7 101,0 3 1,2-6 15,2 2 1,1-8-170,4-1 2,7-5 1,-6 7-296,10-6 1,-3 0-377,4-4 0,-5-1-892,5-3 0,-5 1 867,5-5 0,-6 3 881,2-3 0,2 0 0,0-4 0</inkml:trace>
  <inkml:trace contextRef="#ctx0" brushRef="#br0" timeOffset="19">28607 6809 7969,'-13'0'1357,"2"-1"-653,3-4 1,1 4 952,3-3 75,3 2-681,-5 2-665,6 0 0,2 0-162,2 0 0,3 0 551,5 0 1,5 0-270,-1 0 1,6-4 220,-1 0 0,6-4-177,2 4 1,4-2 19,-4 2 0,4 3-280,-4-3 0,4-2-53,-4 2 1,2 0-2005,-2 4 1,-3 0 1056,3 0 1,-3 0 709,-1 0 0,0 5 0,-1 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986"/>
    </inkml:context>
    <inkml:brush xml:id="br0">
      <inkml:brushProperty name="width" value="0.05292" units="cm"/>
      <inkml:brushProperty name="height" value="0.05292" units="cm"/>
      <inkml:brushProperty name="color" value="#FF0000"/>
    </inkml:brush>
  </inkml:definitions>
  <inkml:trace contextRef="#ctx0" brushRef="#br0">21374 8161 8203,'-8'0'0,"0"0"0,1-2 0,-3 0 753,2-3-348,5 1 0,-4 11-271,3 6-147,3 10 539,-5 14-935,1 7 640,4 11 58,-5 2-237,6 5 36,0-26 0,0 1 0,0-1 0,0 0 2,0 5 0,0 0 1,0-2-1,0-2-67,0 1 0,0-1 0,6 31 341,2-6-555,3 1-788,-4-7 359,4-6 505,-4-2 0,5-14-250,0 4-244,-5-10 1,3 6 688,-6-10 0,0-2-930,-4-9 0,2-2 171,2-3 679,-3 3 0,-1-15 0,-7 3 0</inkml:trace>
  <inkml:trace contextRef="#ctx0" brushRef="#br0" timeOffset="1">21399 8272 8249,'-5'-24'0,"3"4"643,-2 4 1,6 2-219,6 2 1,6-1-44,10 1 0,3-1-179,2 1 1,8-2 229,8-2 1,5 6-408,4-2 0,4 3 148,8 1 1,-28 3 0,2 0-309,3 3 0,1 0 0,3 0 0,1 0 264,0 2 1,-1 0 0,5-2 0,0 0-276,1 0 0,1 0 1,4 0-1,0 0 105,2 1 1,0 2 0,2-1-1,0 0-378,2 0 0,0 0 0,1 0 0,0 0 374,1 0 0,0 0 1,-19 0-1,0 0 1,1 0-128,0 0 1,0 0-1,1 0 1,0-1 0,1-1-1,0 1 206,2-1 1,0 1-1,1-1 1,-1 1-1,-1-1 1,2 0-31,1 0 0,2 1 1,-1 0-1,-1 0 0,-1 0 1,1 0 70,4-2 0,0 0 0,0 1 1,-3 1-1,0 0 0,0 0-19,1 0 0,-1-1 0,0 1 0,-3 0 0,0 0 0,-1 0-68,2 0 0,0-1 0,-1 1-629,-3 0 1,1 1 0,-1 0 670,5-2 0,-1 0 0,0 0 0,-3 2 0,-2 0 0,0 0 84,23 0 0,-1 0-78,-21 0 1,0 0 0,-1 0 10,16 0 0,-1 0-438,5 0 1,-1 0 444,-4 0 1,-2 0-303,-4 0 1,-1 0 275,0 0 0,-2 0 0,-4 2 1,-2 0 154,0 0 1,-1 0-147,0 0 0,-1 1 80,-2-1 1,-1 1 308,-5-2 0,-1-1-358,3 3 0,-1 0 966,19 2-1092,8-3 164,-15 9-9,-1-10 1211,-8 10-987,-10-9 1427,-2 3-1637,-10 1 634,3-5 0,-10 6-337,-1-3 1195,0-3-1386,-10 5 914,3-6-747,-5 0-45,0 0 28,0 5 313,6-3-220,-5 3 12,5-5-142,-6 0-262,0 0 50,5 0 185,-3 0-141,3 6 0,-4-1-17,4 4 0,-4 3-174,3 0 1,-3 2-5,-1 7 1,0 0 76,0 3 0,0 3 86,0 1 1,0 6 194,0 7 0,0-1-155,0 5 1,0 2-165,0 7 1,-4 0 131,0 8 1,-5-2-259,4-25 1,1 1 0,-3 28 407,-1 3 1,4-8-62,-4-1 0,5-6 32,-1 2 0,2-3-108,2-2 0,0-5-20,0-2 0,0-5 65,0-4 1,2-3-1,1-5 49,1 0 1,1-6-247,-1-2 632,-2 2-632,3-5 297,1 4-297,-5-11 0,5-2 0,-6-5 0,0 0 0,-6-1 0,-2-3 0,1 2-1658,-1-2 0,-1-1-1473,-3 1 1,-6-1 3130,-3 5 0,-13-5 0,-5-2 0</inkml:trace>
  <inkml:trace contextRef="#ctx0" brushRef="#br0" timeOffset="2">25468 9314 12538,'0'22'1015,"0"3"0,0 8-561,0 13 0,0 7-201,0 5 0,0 8-611,0 5 1,0-36 0,0 1 400,0 35 1,2-35-1,0 1-65,0-2 1,1 0 0,5 34 58,-6-34 0,0 0 0,6 30 68,-4 1 1,5-8 117,-5-4 0,1-3-141,-1-2 0,-1-9 13,5-3 1,-3-4 132,3 0 1,-1-8-109,1-8 1,-1-5-628,-3-3-1464,-3 2 1873,5-10 0,-7 0-3819,-4-5 3963,-2-11 1,-10 1 0,-3-11 0</inkml:trace>
  <inkml:trace contextRef="#ctx0" brushRef="#br0" timeOffset="3">25084 10207 12361,'8'0'753,"0"0"1,-4 0 263,5 0 1,-1 7-325,4 5 0,1 2-113,-1 7 1,5 4-287,-1 4 1,5 4-54,-5-4 0,5 4 330,-4-4 1,5 4-147,-2-4 0,0 0-40,0-5 0,1 1-96,4 0 0,0-6 99,-1-2 1,3-3 31,2-2 0,-3-5 133,3-3 1,-2-3 174,2-1 1,-3-5-274,3-3 0,-2-9-96,-3-4 0,5-8-359,0-4 0,2-7-254,-2-1 1,-3-11-56,3-2 1,-15 22 0,-1-1 308,2-2 0,-1 0 0,0-1 0,1-1 0,2 0 0,1 0 0,-1-1 0,0 1 0,0 0 0,-1 0 0</inkml:trace>
  <inkml:trace contextRef="#ctx0" brushRef="#br0" timeOffset="4">8324 7020 8148,'-8'7'-2,"-1"-3"489,7-3-64,-4-1 1,8-4-387,2 0 1,3-4 86,5 3 1,0-4 232,1 1-267,5 2-24,-4-5 122,9 4 1,-8 0 14,6 3 1,-1-1-52,5 0 0,0 1-114,0 4 78,5 0 52,-4 0-641,10 0 476,-4 0 0,5 4 78,0 1 1,1 4-85,-1-1 0,4-1 64,1 2 1,4-7-14,0 3 0,3 0 68,5-1 1,1 0-1257,3-4 1512,3 6-305,-5-5 1,2 5 15,0-6 1,0 4-215,4 0 1,0 4 308,0-4 1,0 6 103,0-2-78,6 3-1304,-5 2 904,5-1 129,-6 1 1,5 3 33,-32-8 1,1 1-26,0-1 0,1 0 78,0-1 1,0-1 0,1 0-1,0 0-398,1 0 0,0 0 391,-4 1 0,1-1 25,6 0 0,0 0 0,-5 0 0,0 1 0,4-1 0,1 0 0,1 0 0,-1 0 125,0 1 0,-1-1 1,0 0-1,-1 0-33,2 0 0,-1 1 0,0-1 0,1 0-79,1 0 0,1 0 0,-1 1 0,1-1-7,-1 0 0,0 0 0,1 0 1,1 1-107,0-1 1,1 0-578,-3 0 1,2 0 669,4 1 1,0-1 0,-4-2-1,-1 0 17,4 0 1,-1 0-1,1 0 1,-1 1 15,3 1 0,0 0-242,-1-2 0,1-1 111,0 3 0,-1-1 0,1-4 1,-1 1 34,1 2 0,0 0 0,0-2 0,0 0 50,2 2 0,0 0 0,0 0 0,0-1 43,2 1 1,0 1 0,1-2-1,0 0 122,-1 0 1,0-1-1,-1-2 1,1 1-20,2 1 0,0 0-94,1 2 0,0-1 1,3-2-1,-1-1-18,-1 2 0,0 0 0,0 1 1,-1 0 39,-1-1 0,0 0-58,4 0 0,0 0 0,-4 0 1,1 0-68,5 0 1,0 0-1,-2 1 1,0-1 88,0-2 1,0 0 0,-2 0 0,0 1-16,2 1 1,0 0-1,-1-1 1,0 0 24,1 1 1,0 0-99,-1-1 1,-1-1 68,1 0 0,-1 0 1,-2 0-1,-1 0 9,2 0 0,1 0-5,0 0 1,0 0-52,1 0 0,1 0 0,-1 0 0,0 0-51,-1 0 0,0 0 0,-3-2 1,0 0-134,3 0 0,0 0 1,-2-1-1,0 0-259,4 1 1,0 0 0,-3 0 0,0-1 186,1-1 0,0-1 266,-4 0 0,-1-1 0,2 3 0,-1 1 0,-3-2 0,-1 0 0,-3 1 0,0 1 0</inkml:trace>
  <inkml:trace contextRef="#ctx0" brushRef="#br0" timeOffset="5">17057 4825 8160,'-12'-18'0,"0"4"505,-1-10 1,5 11-55,0-4 1,3 5-323,-3 3 0,4-2 223,-4 3-109,0 3 0,-5-1 60,1 6-60,-6 0-1,-1 0 1,-12 0-61,-1 0 0,-6 6 242,-3 2-1051,2 8 373,-9 4 1,4 5 147,-6-1 1,6 8-28,3 5 1,-2 11 104,22-19 0,0 0 0,0 4 1,1 0-210,1 2 1,1 1-1,-1 3 1,1 0 251,-1 2 0,0 1 0,1 2 0,-1 2 6,0 3 1,1 1 0,2 0 0,0 2-1,1 5 1,1 1 37,1-1 1,0-1-309,0 3 1,1 0 0,2-4 0,1 0 295,0 3 1,2 0 0,0-6 0,1 0-11,2 2 0,0 0 85,1-6 0,0 0 1,3 0-1,0-1-21,0-3 0,0-1 1,1 2-1,0 0-190,1-4 0,0 0 0,-1 3 0,1-1 152,1 3 0,2-1 0,-1-1 0,2-1 149,1 1 1,2-1 0,2-1-1,3 0-116,2-4 1,1-2 0,1 1 0,1-2 33,1-3 1,2-2 0,2-1 1,1-1-151,0 0 0,1-1 0,2-3 0,1 0 74,-3-1 1,1-1-1,29 16 145,1-10-70,4-1-34,-10-8 0,14-7 77,-3-8 1,-1-5-65,-4-7 0,1-3 136,4-14 0,0-3-193,-30 11 0,-2-3 0,0-1 0,-2 0 40,2-2 1,-2 0 0,-1-3 0,-1-2 54,0 0 1,1-2 0,4-3 0,-1-2-6,1-4 1,0-1-210,2 0 1,-1-1 0,-1-9-1,0-2 134,0 2 1,0 0 0,-2-2 0,0 0 64,0-2 0,0 0-261,0 1 0,0-1 102,-1-5 0,0 1 1,-2 4-1,-2 2 136,-3 0 1,-1 0-451,0 5 0,-1-1 399,-3-1 0,-1 0 0,0 4 0,-1 1 60,-3-4 0,-1 1-45,-1 2 1,0 0 0,-3-3 0,-1 1-23,-1 4 0,0-1 1,-1-3-1,0 0-33,-3 4 0,0 0 0,-2-4 0,-2 1 1,0 2-1,-2 0-73,0 1 0,-3 1 1,0 1-1,-2 2 129,-3-3 1,-1 1-173,0 2 0,-2 1 55,-3 0 1,-3 1 0,2 4 0,-2 2 99,-1 3 0,-1 2 58,0-2 0,0 2-76,-5 4 1,-1 0 0,3 0 0,-2 0-45,-2 1 1,-2 1-1,0 2 1,-1 3 48,0 0 1,0 1 0,0 1 0,0 1 91,-3 1 0,1 1 0,-30-6-46,30 11 1,-1 1 0,-29-1 122,-4 5 1,36 0 0,-1 1-218,-3 1 1,-1 0 0,-1 4-1,0 2-90,-5 4 1,1 1 0,-4 2 0,1 2-877,-1 3 0,-1 1 796,-2-3 0,2 3 0,2 6 1,1 3 13,-5-2 1,0 2 111,2 9 1,0 2-1,13-12 1,1 0 0,0 3 47,1 4 0,1 1 0,-1 1 0,0 1 0,0-1 0,-1 1 0,0 3 0,1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9.992"/>
    </inkml:context>
    <inkml:brush xml:id="br0">
      <inkml:brushProperty name="width" value="0.05292" units="cm"/>
      <inkml:brushProperty name="height" value="0.05292" units="cm"/>
      <inkml:brushProperty name="color" value="#FF0000"/>
    </inkml:brush>
  </inkml:definitions>
  <inkml:trace contextRef="#ctx0" brushRef="#br0">5272 5655 10948,'14'0'359,"1"0"-186,2 0 1,5 0 12,-2 0 0,4 0 60,1 0-189,0 0-221,5 6 123,2-5 1,2 6 86,3-3 0,-2-1 34,6 5 1,-1-3 16,1 3 1,3-5-1,6 1 1,1 1-231,3-1 1,0 0 297,8-4-1247,-3 0 1186,-23 0 1,1 0-1,-1 0 1,1 0-18,2 0 1,1 0 0,0 0 0,0 0-404,-1 0 1,0 0 153,31 0 81,-30 0 1,-1 0-892,24 0 1037,-24 0 1,1 0 331,30 0-321,-30 0 0,0 0-33,-3 0 1,1 0 0,1 1 0,2 0 42,0 1 0,0 0-48,2-1 1,0-1-7,-3 3 1,1 0 0,3-3-1,0 0 36,-3 0 1,1 0-28,5 0 0,0 0-446,-9 0 0,1 0 496,6 0 1,1 0-38,-5 0 0,-1 0 29,4 0 0,-1 0 22,-2 0 0,-1 0-39,6 0 1,-1 0-20,-3 0 1,-1 0-1,5 0 1,-1 0-85,-3 0 0,-1 0 0,1 0 0,0 0 60,-3 0 0,0 0 15,3 2 0,0 1 0,-3 0 0,-2 0 155,3 1 1,-1 0-1,-2 1 1,0 0-252,-2-3 0,1 0-37,0 3 1,1 0 0,32 0 11,-32-1 0,0 0 160,0 2 1,0-1-189,1-4 1,-1 0 104,32 10 166,-33-10 0,1-1-50,32 6 1,-34-4 0,0 0-90,0 0 1,0 0 0,31 6 226,-30-6 0,-1 0 0,31 4-205,-31-4 1,0 0 563,30-1-294,-29 2 1,1 0 0,-1-1 0,1 0-303,2 0 1,1 0-288,-4 0 1,1 0 348,2 1 0,0 0 0,29-2 7,-29 1 1,0 0 0,-2-1 0,-1 0 180,4-1 1,-1 0-419,-1 0 1,0 0 32,2 0 0,0 0 86,0 0 1,1 0 0,0-2 0,1 0 74,-1 0 0,1-1-19,-4-1 1,1-1 0,1 2 0,1-1-16,-1-2 1,-1 0 0,-3 1 0,-1 1-23,3 0 0,-1 0 1,-2 0-1,0 0 107,0-3 0,0 1-924,27-1 576,-1-4 0,-10 9-3556,3-7 1800,-3 7 2016,-2-4 0,-2 10 0,-3 0 0,-2-1 0,2-2 0,3-1 0</inkml:trace>
  <inkml:trace contextRef="#ctx0" brushRef="#br0" timeOffset="1">17368 7553 8267,'-6'-12'293,"-2"-1"0,2-3 0,2-1 802,3 2 1,1 1 149,0 2 0,0-1 33,0 1-744,0 5-329,0 2 1,0 6 522,0 3-297,0 14 0,0 8-63,0 17-304,5 7 0,-3 7 347,2 10-813,-3-4 1,-1-27 0,0 0 411,0 30-1210,0 0 189,0-10 690,0 0 1,4-7-560,0 1-785,1-12 1066,-5 4 0,0-16 121,0 3 1,0-7 0,0-3-2094,0-1 1810,0-7-2,0 0 1086,0-10 1,0-1 0,0-6 0</inkml:trace>
  <inkml:trace contextRef="#ctx0" brushRef="#br0" timeOffset="2">17343 7677 8166,'7'-25'790,"-2"0"1,2-3-259,5-1 0,5 1-108,4 7 1,2-1-152,-2 6 1,-2-1 182,2 5 0,-1 1-283,5 3 0,4-2 101,0 6 0,0-5-251,-4 5 1,4 0 146,0 4 0,0 0 104,-5 0 0,-3 2-31,0 2 0,-2-2-33,2 7 0,-3 3-103,-6 5 1,-5 6-141,-3 2 1,-2 1 176,-2 7 0,0 0 34,0 4 0,-6 1-111,-2-1 0,-3 0 99,-2 0 0,1-4 19,0 0 0,-1-5-29,1 1 0,-1-3-451,1-1 0,-5-2 182,1-2 1,1 1-385,6-5 0,-2-1-767,3-3 920,-3-1 1,0-4-84,3 0-50,-3-5-676,4 3 703,-6-6 1,1-6-115,0-2 0,3-4 71,1-5 1,1-2 51,-1-6 1,2-5 244,6-3 1,0 1-64,0-1 1,0 0 227,0-5 0,0 3-157,0 2 1,0 2 790,0 6 0,0 1-376,0-1 0,0 4 1084,0 1 1,0 8 141,0 0 1072,-5 2-1128,4 4-992,-5 0 0,6 13-90,0 5 1,0 12-58,0 9 1,0 4-107,0 4 0,-4-2 91,0 2 1,0 2-131,4-2 0,0-3-39,0-5 0,-2-2-152,-2 2 1,3 2-200,-3-6 0,2 4 188,2-4 1,0 0-830,0-4 1,-1-2 446,-3-2 1,2 2-1050,-2-2 1,1-3 685,-1-2 0,3-2-663,-3-2 0,-2 1 1497,2-1 0,-11 1 0,1-1 0</inkml:trace>
  <inkml:trace contextRef="#ctx0" brushRef="#br0" timeOffset="3">17231 8359 8114,'-8'0'2102,"0"0"-1457,5 0 1,-3-1 1241,6-3-1326,0 2 1,10-3-245,2 5 1,9-4 54,0 0 0,3-5 589,5 5 1,-1 0 12,5 4 0,0-1-421,4-4 1,-1 4-47,-3-3 0,3-2-129,-3 2 1,-1-1-249,1 1 0,-4 2 108,4-2 0,-5-1-174,1 0 1,-9 0 125,-3 1 1,1 2-566,-2-2 1,-3-1-1209,-5 1 1,-4 0 87,4 4 841,-5 0-165,3 0-2943,-6 0 3365,0 0 0,-6 5 0,-1 2 0</inkml:trace>
  <inkml:trace contextRef="#ctx0" brushRef="#br0" timeOffset="4">18410 7429 7913,'-7'-12'248,"3"-1"61,2 1 407,2 5 27,0 1 94,-5 1-48,3 4-334,-9-11-213,10 11-227,-5-4 166,1 5 0,2 4 342,-5 0-262,0 11 1,-5-5 124,1 10 1,-1 2-146,1 7 1,-5-1 150,1 5 0,-1 0-71,5 4 1,-5 5 21,1-1 1,1 6-103,6-2 1,0-1 30,5 2 0,-1-9-35,5 4 1,0-5 3,0 6 1,0-8 99,0-1 1,6-5-100,2 1 0,3-3 126,2-1 0,-1-2-97,0-2 1,1 1 49,-1-6 0,1-1-80,-1-6 1,1 0 131,-1-5 110,0 6 1,1-9-1979,-1 5 906,-5-6-2642,-1 0 1561,-6 0-4885,0 0 6555,0-6 0,5-6 0,2-7 0</inkml:trace>
  <inkml:trace contextRef="#ctx0" brushRef="#br0" timeOffset="5">18695 7627 8132,'0'-19'999,"1"1"1120,3 6-1439,3-1-221,6 7 69,-6 0-60,-2 6-228,1 0 614,-5 0 495,10 0-885,-4 6 0,5 2-72,1 8 0,-1 4-152,1 4 0,-1 5 29,0 0 1,1 4 85,-1-4 0,1 4-77,-1-4 1,0 0-98,1-4 1,-1 0 58,1 0 0,-5-5-199,0 1 1,0-6 40,5 2 0,-5-3-177,0-2 0,-4-1-117,5-3 327,-6 3-636,2-9 0,-4 3-77,4-5-1994,-4 0 329,4 0-324,-5 0 1462,0 0 826,-5 0 1,4-1 298,-4-3 0,4-9 0,1-6 0</inkml:trace>
  <inkml:trace contextRef="#ctx0" brushRef="#br0" timeOffset="6">19117 7627 8086,'0'-12'0,"0"0"1430,0-1 0,0 5 168,0 0-722,0 5 592,0-3 1,-2 8-685,-2 2 0,-8 8-163,-9 9 0,-8 12-185,-4 4 1,-4 7-70,-5-2 1,4 3-74,-3-3 0,7-2 68,6-7 0,-3 1-127,2-5 1,4 0-89,5-4 0,5-2-279,-2-2 1,7-2 175,2-2 1,1-8-1222,-1 4 1,2-4 643,6 4 1,0-5-5519,0 0 6051,0 1 0,-5 3 0,-2 0 0</inkml:trace>
  <inkml:trace contextRef="#ctx0" brushRef="#br0" timeOffset="7">19675 7665 8484,'-6'-13'1065,"0"1"205,-1-1-369,1 1-20,6 5-296,0 2-1042,0 5 467,0 0 0,10 5 77,2 3 0,9-1 102,0 2 0,3-1 12,5 4 0,-3 1-320,3-1 0,-1 0 29,1 1 1,-3-1 253,3 1 0,-7-5-77,-1 0 1,-6-1 42,1 1 1,-3 3-15,-5-2 1,2-2 119,-6 1 1,0-4-127,-4 4 1,0-4 238,0 5 1,-5-5 184,-4 4 0,-7 0-161,-5 5 0,-4-1-370,-4 0 0,-4 1 77,-8-1 1,2 1-530,-2-1 1,6 1 296,2-1 0,10-4-377,-2 0 0,9 1-909,-1 3-1166,3-5 1280,7 4 0,5-10 637,10 4 1,6-4 686,11-1 0,5-6 0,2 0 0</inkml:trace>
  <inkml:trace contextRef="#ctx0" brushRef="#br0" timeOffset="8">20370 7689 8573,'7'-12'638,"5"1"-344,0 3 1,6-2 60,7 6 1,-6-2 253,-2 2 0,-3 3-107,-2-3 1,0 2-195,1 2 0,-1 0-27,1 0 0,-1 5-222,1-1 0,-5 5 169,0 0 1,-5-2-298,1 1 0,-3 0 103,-1 4 1,-5 5-73,-3 0 0,-9 5-174,-4-2 0,-3 4 112,-5 0 0,7-3 150,-3 0 1,4-6-51,0 2 0,-1-4 21,6 0 1,3-1 44,5 1-351,5-1 159,-2 0 1,10-1 43,4-2 0,3-4-878,5-5 631,2 0 1,7 0-119,3 0 1,-3 0-118,3 0 1,-3 0-15,-1 0 578,0 0 0,0-5 0,0-2 0</inkml:trace>
  <inkml:trace contextRef="#ctx0" brushRef="#br0" timeOffset="9">20841 7479 9813,'0'-13'529,"1"1"-579,4-1 222,1 7-173,1-6 739,4 11 1116,-9-10-1004,9 10-91,-4 1-164,5 7-1,0 5-115,1 6 70,-1 1-270,6 6 725,-4 0-569,9 5 1,-9 2 61,3 5 1,-1-1 344,-3-3-563,2 8-186,-8-8 1,0 14-114,-3-5 1,-3 3 211,-1-4 1,-7 6-529,-5-1 1,-7 2-3153,-10 2 927,-9 5 1065,-11-10 1496,21-13 0,-1 1 0,-4-7 0,-1-1 0,-1 6 0,-1 0 0,0-3 0,-1 0 0</inkml:trace>
  <inkml:trace contextRef="#ctx0" brushRef="#br0" timeOffset="10">21771 7826 9055,'2'-13'276,"2"1"1,3 4-277,5 0 0,1 3 1142,-1-3 1,0 5-470,1-1 0,1 3-144,2 1 1,3-2-354,6-2 1,1 3 22,3-3 0,-1-2-582,5 2 1,-5-4 314,1 4 1,0-4-449,-5 3 0,-2 1 131,-9 4 251,-1 0 134,-5 6 0,-1 1 0,-6 5 0</inkml:trace>
  <inkml:trace contextRef="#ctx0" brushRef="#br0" timeOffset="11">21809 7987 11032,'13'0'837,"4"0"1,4-1-385,8-3 1,8 1-75,8-5 1,9-1-2344,4-3 1498,3 0 1,1-1 0,0 1 0</inkml:trace>
  <inkml:trace contextRef="#ctx0" brushRef="#br0" timeOffset="12">22876 7392 9174,'6'5'983,"-1"4"1,-4 7-451,-1 5 0,-1 4 41,-4 4 0,3-1-676,-7 10 1,1-4 121,-4 7 0,-1-2 178,1-2 0,1-4 12,3 0 0,1-4-1205,3 4 1,2-5 994,-2 1 0,8-3 0,3-1 0</inkml:trace>
  <inkml:trace contextRef="#ctx0" brushRef="#br0" timeOffset="13">23248 7739 7974,'12'-5'0,"2"2"587,2-5 0,4 5 1872,5-1-1648,5-3-289,-4 5 1,0-7 200,-5 5 0,1-5-710,7 5 20,3-5 1,6 7-3514,4-2 1805,-4-3 1471,10 6 0,-4-5 0,6 6 1</inkml:trace>
  <inkml:trace contextRef="#ctx0" brushRef="#br0" timeOffset="14">24749 7305 7991,'0'-12'582,"0"3"-102,0 1 600,0 0-675,0 1 1,0 0-76,0 3 0,0 4-90,0 0-1,0 11-13,0 10 0,-4 7 14,-1 6 0,-3 3 0,4 4 0,-4 2-247,4 2 1,-5 2-96,5-5 1,0-3-424,4-5 1,0 0 299,0-5 0,4 4-529,0-4 1,2-4 351,-2-5 1,-1-3 99,5 4 0,-5-6 302,1 1 0,3-2 0,0-1 0</inkml:trace>
  <inkml:trace contextRef="#ctx0" brushRef="#br0" timeOffset="15">24798 7355 8078,'-7'-7'963,"2"-4"-700,5 4 1,5-4-63,4 2 1,3 0 47,5 5 0,2-6 0,6 2 0,1-2-40,3 2 0,-2 1 11,7 3 1,-3 2 142,2-2 1,-2 4-130,-7 4 1,1 3 10,0 6 1,-6 5 6,-2 2 1,-3 4-109,-2 1 0,-5-1 103,-3 1 0,-1 0-610,1 0 0,-3-5 234,4 1 1,-4-4-333,-1 3 1,-6-4-251,-2 0 0,-4-2 341,-5-2 0,-2 1-168,-6-1 0,0-1 174,0-3 0,1 2 75,-1-6 1,0 0 11,0-4 0,6 0 28,2 0 0,2-1 14,-1-3 1,6-3 479,-2-6 0,3-3-204,1-1 0,3-5-115,5 2 1,0-8 337,0-1 0,0 0-91,0 4 0,0 2 1706,0 2-892,0 3-145,0 6 0,1 5-303,3 3 1,-3 5 59,4 8 1,-3 4-229,3 12 0,-4 1-202,3 3 1,-4 2-107,-4 2 1,3 3 123,-4-3 1,3-2-691,-3 2 1,4-5 347,-3 1 0,3-3 117,1-1 0,0-4-37,0-1 0,0 0-2070,0 0 1,-5-2 992,1-6 0,-5 1 1152,0-1 0,-2 6 0,-1 2 0</inkml:trace>
  <inkml:trace contextRef="#ctx0" brushRef="#br0" timeOffset="16">24674 7888 8078,'-7'0'4249,"2"0"-3759,5 0 0,5 1-193,4 3 0,7-1-63,5 5 1,8-3 692,4 3 1,4-5-241,4 1 1,4-3-395,4-1 0,-1 0-1009,-2 0 1,1 0 529,-6 0 1,-4 0-1539,-4 0 0,-6 0 848,-3 0 0,0 1 876,-8 4 0,6 2 0,-2 5 0</inkml:trace>
  <inkml:trace contextRef="#ctx0" brushRef="#br0" timeOffset="17">25878 7280 8062,'-9'-20'1176,"1"-1"1,1 10-494,-1-2 1,1 9 12,3 0 1,-7 3-195,-6 1 1,-6 7-32,-2 5 1,0 11-337,-4 11 1,5 6 58,3 1 0,0 10-274,9-2 1,-2 4 153,10-4 0,0 1 159,4 0 0,11-2-679,5-3 0,9 2-2142,8-5 0,-3-5 2588,12-4 0,-1-6 0,9 4 0</inkml:trace>
  <inkml:trace contextRef="#ctx0" brushRef="#br0" timeOffset="18">26349 7305 8027,'-7'-6'1417,"3"-2"-271,3 3-676,1-6 0,0 11 91,0 0 0,4 7-133,0 9 0,4 5-158,-4 8 1,5 2-164,-5 7 0,4 3 81,-4 0 1,6-1-374,-2-7 1,3 2 192,1-6 1,1 0-831,-1-5 0,1 0 487,-1-3 0,0 1 156,1-6 0,-1 1-388,1-5 0,-5-4 567,0 1 0,0-7 0,5 4 0</inkml:trace>
  <inkml:trace contextRef="#ctx0" brushRef="#br0" timeOffset="19">26746 7305 7952,'-12'-12'0,"3"3"0,1 1 0,0 5 797,-5-1 0,-6 10 1093,-6 6 0,-6 7-1508,-11 10 1,-1-1-682,-2 5 0,-7 4-3535,2 4 3093,-2 6 0,9-8 741,6 2 0,-1-2 0,7-2 0</inkml:trace>
  <inkml:trace contextRef="#ctx0" brushRef="#br0" timeOffset="20">27391 7317 7978,'-12'0'0,"-1"-5"0,1 3 399,-1-2 1,-3 3 1454,-1 1-1413,-10 0 1,5 5-48,-11 4 1,1 2-171,-1 1 0,1 1-189,3-1 0,4 0 135,1 1 1,0 1 53,8 2 1,-1-6 13,5 2 1,3-2-238,1 2 313,5 1 1,-2-1-71,5 0 1,1-3 99,3-1 0,5-1-84,7 1 0,-1 2-166,6-6 1,0 4 146,4-4 0,-1 5-444,1-5 0,4 0 208,0-4 0,4 4-1152,-4 0 0,0 2 170,-4-2 726,-6-3-46,-1 5-10,-6-6-2929,1 5 3236,-6-3 0,-2 9 0,-5-5 0</inkml:trace>
  <inkml:trace contextRef="#ctx0" brushRef="#br0" timeOffset="21">27006 7689 9621,'-6'0'1514,"6"5"-1721,8-1 0,3 5 1522,1 0-616,1-4 0,0 5-252,4-6 1,2 4-221,6-4 1,0 5-1440,0-5 1,4 0 256,0-4 955,0 5 0,-5-3 0,1 3 0</inkml:trace>
  <inkml:trace contextRef="#ctx0" brushRef="#br0" timeOffset="22">27738 7417 8007,'2'-11'0,"2"2"0,3 0 0,5 5 3862,6-1-1767,-4 5-1204,4 0 1,-6 0-377,1 0 1,-5 6-484,0 2 1,-5 3-1,2 2-309,1-1 0,-5 2 241,3 2 1,-2-1-29,-2 6 0,-6-4-132,-2 3 1,-7-4-266,-2 0 1,1 2 128,3-1 87,1-1 0,0-4 386,5 1-107,-4-6 1,9 4-210,-2-3 377,3-2-250,1 5 1,5-10-153,4 3 0,7-3-200,5-1 0,2 0 208,2 0 192,5 0 0,2-5 0,5-2 0</inkml:trace>
  <inkml:trace contextRef="#ctx0" brushRef="#br0" timeOffset="23">28111 7094 8139,'8'-7'582,"0"3"0,-4 3 826,5 1 0,0 1-855,8 3 0,2 3-235,6 6 1,0 4 493,-1 4 129,7 8 0,-4 3 270,6 5 0,-5 0-605,1 0 1,-4 2-95,-5 2 1,-2-2-126,-5 2 0,-2 2-515,-3-2 1,-2 2 168,-6-2 1,-6-2-421,-2 2 0,-5 2-562,-3-2 0,-10 1-1203,-12-5 0,-3 4 1858,-13 1 1,26-21-1,-3-1 1,-6-1-1,0-1 1</inkml:trace>
  <inkml:trace contextRef="#ctx0" brushRef="#br0" timeOffset="24">24947 8384 8115,'-19'-6'493,"1"5"580,6-3-663,5-3 36,1 6 0,5-5 639,-3 6-499,2 0-153,-3 0 311,5 0-361,5 0 1,6-4 30,6 0 0,10-2-117,2 2 0,7 2 13,6-7 1,4 6-62,12-1 1,0 3-334,8 1 0,-29 0 0,-1 0 123,1 0 0,1 0 1,3 0-1,2 0 23,0 0 0,1 0 0,2 0 1,0 0-45,3 0 1,1 0 0,2 0 0,1 0-256,1 0 0,0 0 0,2 0 0,1 0 368,2 0 0,2 0 0,4 0 0,2 0-386,-18 0 1,1 0-1,0 0 1,0 0-1,0 1 1,0-1 312,2 2 0,1-1 1,-1 0-1,-2 0 1,0-1-1,0 1-15,3 0 0,-1 1 0,1-1 0,-4 0 1,0-1-1,0 0-3,2 0 0,0 0 0,0 0 0,-2 1 1,0-1-1,-1 1 11,23 1 1,-1 0 0,-5-1-1,-1-1 236,3 2 0,-1 0 0,-7 0 0,-1-1-62,0 1 1,0 0-1,-5-1 1,0 0-65,-5 1 0,-1 0 0,-3-1 0,-1-1 258,-3 0 0,-2 0 1,27 4 6,-7 0 0,-13 1 216,-7-5 0,-12 0-986,-10 0 565,-2 0 1,-8 0-3391,-6 0 1,-17 0 2354,-12 0 1,-11 5-2310,-5 3 3123,-9 3 0,-3-4 0,-5-1 0</inkml:trace>
  <inkml:trace contextRef="#ctx0" brushRef="#br0" timeOffset="25">26535 8930 7976,'7'-13'1297,"0"6"-1073,-3 3 0,3-1 14,5 1 1,1-1 458,-1 5 0,5 7-95,-1 6 1,6 6 74,-1 10 1,2 3-247,2 5 0,-1 6-161,-4 2 1,4 7-457,-4 2 1,8 0 260,1-4 0,1-2-68,-1-3 1,1-2 100,4-6 0,0-1-605,-5-3 0,0-7-62,-4-5 1,-5-6-246,1 2 1,-7-4 442,-2 0 0,-1-5-817,-7 0 0,-1-5 84,-7 1 1094,-3-2 0,-16-2 0,-3 0 0</inkml:trace>
  <inkml:trace contextRef="#ctx0" brushRef="#br0" timeOffset="26">26796 8880 8007,'-31'0'1294,"6"0"0,6 1-982,7 4 0,-1 7-31,1 9 1,-6 2-172,-3 2 1,-2 5-203,-2 3 0,0-1 120,0 1 0,5-5-903,-1 1 0,10-3 426,-1-1 0,8-2-1520,-1-2 1969,4-3 0,1-6 0,0 0 0</inkml:trace>
  <inkml:trace contextRef="#ctx0" brushRef="#br0" timeOffset="27">26647 8942 8007,'12'-12'500,"1"1"176,-1 2 0,6 0-16,3 5-352,7-1 0,4 5 583,5 0-1275,6 6 391,-4 1 1,5 11 104,-3 2-460,3 4 1,6 1 0,0 0 0</inkml:trace>
  <inkml:trace contextRef="#ctx0" brushRef="#br0" timeOffset="28">27900 9401 10083,'-20'-6'641,"2"5"0,12-3-641,1 8 0,-1 4 520,-3 9 0,-2 2-40,-1 6 0,4 4 119,-1 0 0,2 5-1066,-1-1 0,1 3 312,3 1 1,3 1-1067,-3-1 1,2-3 649,2 3 1,0-8-246,0 5 0,0-3 816,0-2 0,6-5 0,1-7 0</inkml:trace>
  <inkml:trace contextRef="#ctx0" brushRef="#br0" timeOffset="29">28135 9699 7963,'7'0'0,"10"-2"561,-1-2 0,12 3 812,5-3 1,-3 1-879,-1-1 0,-4 2-267,-4-2 1,1 3-463,-6 1 1,5-4-1295,-4 0 1528,5-1 0,-3 5 0,6 0 0</inkml:trace>
  <inkml:trace contextRef="#ctx0" brushRef="#br0" timeOffset="30">29004 9612 8914,'12'7'1160,"1"4"-793,4-10 1,1 9 166,3-6-246,3 6 1,-1-9-91,6 3 0,4-3-86,-4-1 0,4 0 109,-4 0 1,-1-1-313,-8-3 0,4-2-22,-4-2 0,-2-3-37,-1 3 0,-9-3-395,-4-2 414,3 1 0,-6 0-46,4-1 8,-4-5 0,-7 5 70,-2-4 0,-3-1 142,-1 2 0,-5-1-137,1 5 0,-2-1 352,1 1 1,-2 5 111,-6 3 1,2 2 137,2 2 1,-1 0 691,5 0-790,-5 0 1,9 7 73,-4 6 1,3 0-47,2 8 1,1 0-18,3 4 244,2-1-304,6 7 0,0-4-139,0 6 0,11-4-56,6 4 0,10-4-1970,6 4 1057,9-5 1,7 6 597,9-5 0,4-4-1715,4-4 1864,-29-11 0,1 0 0,-1 1 0,2-1 0,1 0 0,1-2 0,1-1 0,0 0 0,2-2 0,0-1 0</inkml:trace>
  <inkml:trace contextRef="#ctx0" brushRef="#br0" timeOffset="31">29649 9165 7963,'-8'7'664,"-1"-3"57,7-2 399,-4-2-336,6 0 106,0 0 0,7 0-348,5 0 1,8 0-215,9 0 1,-2-2-232,6-2 0,2 1-220,6-5 0,-2 5-3367,2-1 3490,-2 3 0,-2 1 0,0 0 0</inkml:trace>
  <inkml:trace contextRef="#ctx0" brushRef="#br0" timeOffset="32">29239 9637 7542,'-5'7'-391,"4"-2"0,-6-5 797,3 0-43,2 0-206,-3 0-40,5 0 1,-2 0 216,-2 0-156,3 0-225,-10 0 1,8 0 133,-5 0 133,5 0 256,-3 0-241,6 0 467,-5 0-177,4 0 64,-5 0-348,6 0-42,0 0 0,1 4 68,4 0 1,1 0-48,7-4 1,-1 0-46,1 0 0,-1 0-116,0 0 0,5 0 92,0 0 1,-1 0-218,-4 0 1,2-1 150,3-3 1,-3 3-48,2-4 0,-2 0 80,-2 1 0,1-6-41,-1 2 0,-1 1-358,-3-1 0,2 4 109,-6-5 0,4 5 134,-3-4 0,-1 0 33,-4-5 1,4 1-6,0-1 0,0 5-2,-4 0 0,0 0 3,0-5 1,-4 5 15,0 0-17,-6-1 4,9-3-94,-10 5 93,4-4 1,-5 6 18,-1-4 1,1 0-25,-1 5 4,1-6 16,0 8-16,-1-9 0,2 9 165,3-7-159,-3 7 0,4-4 0,-6 6 1,2-1 58,3-3-37,-3 2 0,4-3-7,-5 5 1,4 1 3,-1 3 0,2-1 0,-1 5 0,-3-4 3,3 5 1,-3-1-8,-2 4 1,5 5 116,0-1 1,1 2-1,-3-2-19,2 0 0,4 2 174,-4-1-287,5 2 1,-4 1 62,3 1 1,3-6-114,-4 2 0,4-3 119,1-2 1,4 0-563,0 1 1,10-1-322,-2 1 1,9-5 815,0 0 0,2-5 0,2 2 0</inkml:trace>
  <inkml:trace contextRef="#ctx0" brushRef="#br0" timeOffset="33">30579 9029 7963,'-5'-7'2030,"-2"2"-1585,-6 5 0,0 0-94,-4 0 1,-1 5-356,-2 3 1,-4 7 104,3 2 0,-2 1-320,-2-2 204,0 4 1,5 0-540,-1 1 0,6-6 0,-2 2 166,4-3-551,0-2 1,1 0 938,-1 1 0,1-1 0,-1 1 0</inkml:trace>
  <inkml:trace contextRef="#ctx0" brushRef="#br0" timeOffset="34">30244 8967 7963,'9'-14'0,"-1"-2"0,-1 6 809,1-2 1,4 3-100,1 1 1,-1-2 59,5 6 0,2 0-214,2 4 1,4 1 26,3 4 1,-1 7-154,2 9 0,-2-1-30,2 5 1,-4-3 421,0 7-458,0 3 1,-10-6-117,5 3 0,-4-3 0,0-2-59,-2-4 1,-2-2-185,1-5 0,-2-1 231,-3 0-1189,3-5 1,-10 0 411,4-3 322,-4-2 219,-1 3 0,-6-10 0,0-2 0</inkml:trace>
  <inkml:trace contextRef="#ctx0" brushRef="#br0" timeOffset="35">30989 8756 7963,'7'-12'368,"-2"-1"139,-5 6-80,0-4 1,1 9 161,4-7-350,-4 7 1,4 3-64,-5 11 0,-4 3-1,0 10 1,-5-1 20,0 9 0,4 0-28,1 4 0,2-4-121,2 0-49,0-5 1,0 2-1,2-6-100,2-4 0,3 2 51,5-5 0,0-2-103,1-7 0,1 2 68,2-6 0,-1 4-99,6-4 0,-6 1-381,2-5 0,-4 0-9,0 0 1,-1 0-234,1 0 0,-5-5 808,0 1 0,-5-5 0,3 2 0</inkml:trace>
  <inkml:trace contextRef="#ctx0" brushRef="#br0" timeOffset="36">30877 8954 7963,'-7'-5'0,"-3"2"0,6-5 1810,0 5-484,4-8-707,0 4 0,7-5 38,5-1-724,12 1 126,13 0 0,15-5-162,15 1 1,-32 7 0,3 0 269,7 0 1,1 1-454,-4 1 0,1 0 0,9-2 0,0 0 0,-6 3 0,1 0 0</inkml:trace>
  <inkml:trace contextRef="#ctx0" brushRef="#br0" timeOffset="37">27949 10840 7963,'-7'0'0,"1"5"0,1 3 0,3 9 0,-7 4 1585,1 2-1054,-4 2 1,1 5-51,2 3-216,4-2-169,-1-1-683,5-5 430,-5 0 0,6-2-11,0-2-1008,6 2 787,-5-9 0,10 8 389,-2-6 0,2 1 0,1-5 0</inkml:trace>
  <inkml:trace contextRef="#ctx0" brushRef="#br0" timeOffset="38">28284 11113 7963,'7'-7'748,"4"-4"190,-3 2 0,10 2-649,7-1-302,0 0 109,5 1 0,-9-3-13,0 6 42,-1-5-627,5 7 1,-4-5-1900,-1 3 2401,-4 3 0,7-5 0,-4 6 0</inkml:trace>
  <inkml:trace contextRef="#ctx0" brushRef="#br0" timeOffset="39">29091 11063 7963,'-7'-6'887,"1"5"1303,6-5-981,0 6-518,0 0 0,6 0-135,2 0 0,4 0 57,5 0-646,-3 0 0,9 0 189,-2 0 1,-2 0 80,2 0 0,-1 0 0,5 0 0,-1 0-686,-4 0 0,2-4 62,-5 0 1,0-4-699,-5 4 732,0-6 0,-1 3 115,-2-5 1,-4-1 39,-5 1 1,0-4 71,0-1 1,0 0 0,-1 5 176,-3 0 0,1-1-82,-5 1 0,-2 1 182,-7 3 0,4-2-50,-4 6 1,-2 0 326,-2 4 194,-2 0-409,-2 0 1,0 2 48,0 7 1,0 0 55,1 12 1,3 0 14,0 3 1,6 1 183,-1 0 1,7 4-115,5 0 1,3 4-103,1-4 1,1 0-195,3-4 1,9 0-323,7-1 1,5-4-174,4-4 173,3-2 1,6-3 0,2-3-1168,2-4 0,3-2 219,-3-2 1,-1 0 1162,-4 0 0,6 0 0,1 0 0</inkml:trace>
  <inkml:trace contextRef="#ctx0" brushRef="#br0" timeOffset="40">29674 10753 7963,'-7'-6'1585,"1"5"0,12-6-848,2 3-456,3 3 1,3-5 80,2 6-306,9 0 111,7 0 0,5 0 70,0 0 0,1 0-237,-1 0 0,0 6 0,0 0 0</inkml:trace>
  <inkml:trace contextRef="#ctx0" brushRef="#br0" timeOffset="41">30406 10319 7963,'8'-4'378,"0"-1"0,-4-3 674,5 4-674,-1 0 1,8 0 0,1 0 914,-2 1-1009,4 2 1,-1 1-23,3 0 0,1 5-81,-5 3 1,3 2 0,-3 0-17,-2-2 0,-5 0-145,-2 5 1,-5-5-226,1 0 0,-3-4-260,-1 4 1,-1 1 153,-3 3-15,-9 1 1,-2-1 0,-6 0 45,-1 1 0,-1-1 160,-2 1 1,6-5-82,2 0 1,3-5-198,2 1 566,5 3 762,2-6-430,5 5-369,11-1 1,2-3 0,14 2-3,2-3 0,4-1-129,8 0 0,-2 6 0,3 1 0</inkml:trace>
  <inkml:trace contextRef="#ctx0" brushRef="#br0" timeOffset="42">30989 10257 8260,'0'-13'310,"0"1"2109,0 5-1504,0 2 0,-2 6 145,-2 3-550,-8 8-144,-13 13-433,-7 7 233,0 11 1,-3 5-179,2 6 1,-2-1-278,2-3 1,3-5 151,5 1 1,6-6-121,2 1 0,5-2-406,3-2 1,0-5-1893,5-3 2555,-1-3 0,11 4 0,1 2 0</inkml:trace>
  <inkml:trace contextRef="#ctx0" brushRef="#br0" timeOffset="43">31013 10654 7950,'7'0'2208,"4"-5"-1625,-2 1 0,2 0-48,1 4 1,0 0 758,1 0-832,-1 0 1,5 0 31,-1 0 0,-2 0-207,-1 0 1,-8 6-67,7 2 1,-7-1-582,-1 1 0,-3 0-52,-1 5 0,0 3 405,0 1 1,-1 1-19,-3-2 0,1-2-393,-5 3 327,-1-4 1,1 0 0,1-1 469,2 1-349,0-6 707,5 4-231,0-10 120,0 4 0,2-5 475,2 0 0,3 0-494,5 0 1,5 0-304,-1 0 1,1 0-331,-5 0 0,-3 0-348,-1 0-719,-5 0 1014,2 0 111,-5 0 1,0 2 144,0 2 0,-7 3-460,-5 5 1,-2 5-730,-7-1 0,1 1-769,-5-5 1214,0 1 1,0-1-1165,0 0 0,2-3 1731,2-1 0,-2 0 0,4 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30.036"/>
    </inkml:context>
    <inkml:brush xml:id="br0">
      <inkml:brushProperty name="width" value="0.05292" units="cm"/>
      <inkml:brushProperty name="height" value="0.05292" units="cm"/>
      <inkml:brushProperty name="color" value="#FF0000"/>
    </inkml:brush>
  </inkml:definitions>
  <inkml:trace contextRef="#ctx0" brushRef="#br0">16375 7603 7861,'7'-31'1150,"4"5"-730,-3-3 1,3 4 59,2 5 1,-5 2-127,0 5 0,-4 2 71,5 3 801,-7 3 1,4 6-551,-6 3 0,0 10-17,0 11 1,0 2-236,0 10 1,-4 3-654,0 10 1,-6 0 193,2-1 1,1-1-1212,-1-2 1,5-1 798,-1-7 0,2 0-749,2-9 1,2 3 1195,2-7 0,3 2 0,5-7 0</inkml:trace>
  <inkml:trace contextRef="#ctx0" brushRef="#br0" timeOffset="1">16859 7503 7934,'5'-6'2639,"4"1"1,2 4-2295,1 1 0,1 0 123,-1 0-248,0 0 0,1 0 465,-1 0 0,-4 6-226,1 2 1,-7 8-1155,3 5 0,-4 2 481,-1 2 0,-6 0 283,-2 0 1,-3 0 128,-1-1 0,-1 1-1407,1 0 1,4-6 588,-1-2 1,5 1 393,-4-2 0,5-3 588,-1-5-381,3 0 0,6 3 132,3-2 1,9-4-55,4-5 1,2-1-315,2-3 0,4-3 220,0-6 1,4 1-1037,-4-1 1,1-3 1070,-1-1 0,-3-5 0,5 3 0</inkml:trace>
  <inkml:trace contextRef="#ctx0" brushRef="#br0" timeOffset="2">17492 7541 10117,'12'0'1278,"6"-2"-901,3-2 0,2-3-140,2-5 1,0 4 387,-1-1 0,-3 1-207,0-4 0,-6 3-951,1 1 1,0 4-391,0-4 1,-2 5-2154,3-1 3076,-4 2 0,0-3 0,-1-2 0</inkml:trace>
  <inkml:trace contextRef="#ctx0" brushRef="#br0" timeOffset="3">17752 7355 7807,'-18'5'2843,"6"-2"-2040,-1 5 1,2 0-356,7 5 0,-7 5-182,-1 2 1,-1 4-222,-3 1 0,3 4 49,5-1 0,-2 6 113,6-5 1,0-1-2220,4-3 0,6 0 374,2 0 1638,3-6 0,1 5 0,1-5 0</inkml:trace>
  <inkml:trace contextRef="#ctx0" brushRef="#br0" timeOffset="4">18062 7404 7807,'13'-1'0,"-1"-3"0,6 2 0,3-2 2227,-3 3 1,-1 1 838,-4 0-1854,-1 0-1467,1 0 0,-5 4 235,0 0 0,-5 6 176,1-2 1,-4 3 50,-4 1 1,1 1-1229,-5-1 0,0 5 408,-5-1 0,6 1 80,3-5 1,-1 1-290,1-1 535,-1 0 0,7-3-132,2-1 119,-3-5 0,10 2 18,-2-5 1,7 0 73,5 0 1,-2-1 0,2-3 0,-5-3-357,5-6 1,-4 1 294,3 0 0,-5-1 332,2 1 1,-3-1 0,-2 1 804,1 0-890,-7 5 1811,5 1-962,-9 6-157,3 0 1,0 6-201,-1 2 1,1 3 317,-1 1 1,-1 1-329,5-1 0,-4 1-210,5-1 1,-1-1-18,4-3 1,1 2-150,-1-6 1,2 0 81,3-4 1,-2 0 66,5 0 0,-3-1-198,4-3 0,-2-3 111,2-6 0,1 1-132,-6 0 1,-1-5 70,-6 1 1,0-2 157,-5 1 1,1 3-226,-5-2 0,-2 2 76,-2 2 1,-3 1-342,-5 2 1,-5 0 167,1 5 0,-6 1-1183,1 7 0,-1-1 612,1 5 0,3 4 650,6 5 0,-1 5 0,1-3 0</inkml:trace>
  <inkml:trace contextRef="#ctx0" brushRef="#br0" timeOffset="5">15928 8570 8044,'-12'0'354,"0"0"369,5-5 1,1 2-260,6-6 0,11 5-219,6-4 1,12 0 260,8-5 1,17 0-234,12-4 1,-27 8 0,2-1-441,4-2 0,1-1 0,5 0 0,3 1 303,5 0 1,2-1 0,-2-1 0,0-1-15,1 1 1,0 0 0,2-1 0,0 1 8,2 1 1,0 1-1,2-1 1,1 1-351,-3 0 1,0-1 0,0 1-1,0-1 237,-2 1 0,0 0 0,-4 1 0,0 1 41,-4 0 1,-1-1 0,0 2 0,-2-1-344,-5 0 0,-1-1 0,-1 0 0,0 0 258,-4 3 1,-2 0-1,-1-1 1,-2 1-783,23-4 1,-8 3 223,-9 1 387,-8 5-775,-8-2 1372,-7 5-754,-11 0 1539,-2 0-1185,-10 5 0,-13 8 0,-8 6 0</inkml:trace>
  <inkml:trace contextRef="#ctx0" brushRef="#br0" timeOffset="6">16946 8607 8017,'18'-12'0,"4"-1"922,11 1 0,5-2-348,12-2 0,0 2 192,-1-3 0,-3 5-723,-1 4 356,-5-3 0,3 9-78,-6-2-488,-5 3 1,-2 1 220,-5 0 1,-6 7-142,-2 5 1,-5 2 126,-4 7 0,-3-1-166,-10 5 1,-6 5 518,-5 3 0,-6-2-313,1-2 0,2-5 524,-2-3-572,12 3 0,-8-11 14,9 4-211,2-3 48,1-7-49,5 4 1,12-10-298,9 3 1,9-4 189,11-4-2489,9-3 2494,7-11 0,-21 6 0,1-1 1,1-2-1,-1-1 0</inkml:trace>
  <inkml:trace contextRef="#ctx0" brushRef="#br0" timeOffset="7">19526 7950 7981,'-7'-11'4393,"-2"3"-3269,4-9 1,8 3-1786,10 2 1,4-2 469,8-2 1,0 2-367,0-3 1,-4-1 441,-1 2 0,1-1 241,4 5 0,-6 4-126,-2-1 0,-4 7 0,0-4 0</inkml:trace>
  <inkml:trace contextRef="#ctx0" brushRef="#br0" timeOffset="8">19390 8161 7979,'-11'5'1568,"2"4"-784,4-4-539,5 6 0,7-10-58,5 4 1,6 0-164,7-1 1,7-1-1951,5-7 846,11-9 814,14 0 0,-28-1 0,1-1 0,2 2 0,0 0 0</inkml:trace>
  <inkml:trace contextRef="#ctx0" brushRef="#br0" timeOffset="9">20469 7528 8175,'12'-5'2263,"-5"3"-1795,-1-3 0,-5 8-138,3 5 1,-4 6-306,0 10 0,-11 11-316,-10 2 0,-6 13-574,-2-1 1,-4 2-119,4-5 1,0 2 289,4-3 453,6 4 0,-5-5 1,5-1-1</inkml:trace>
  <inkml:trace contextRef="#ctx0" brushRef="#br0" timeOffset="10">21151 7429 8112,'-19'0'1283,"1"0"43,6 0 1,-5 11-1386,0 6 89,-5 10-80,-8 10 0,-3 7 467,-8 6-461,2 0 1,5 3-34,5 1 0,5-1 56,12-8 229,5-2 1,7-6 147,8 0-180,9-5 1,3-7-2042,9-9 717,3-2 724,0-7 189,9-2 82,-8-5 0,10-5 334,-6-3 14,0-3-267,-5-7-24,-7-2 521,-2-4-269,-14-1 1,2 0-9,-11 0 1,-9 4 160,-7 1 1,-16 10-648,-18 2 186,-10 5-183,26 10 1,-1 3 334,1-4 0,-1 3 0,-4 7 0,1 2 0,1-3 0,-1-1 0,0 1 0,-1-1 0</inkml:trace>
  <inkml:trace contextRef="#ctx0" brushRef="#br0" timeOffset="11">21908 9227 10559,'0'24'1220,"0"5"1,4 12-800,0 9 0,4 5-485,-3 7 1,-1-2 304,-4-2 0,1 6-539,3-6 0,-2-5 276,2-7 1,3-6 309,1 1 0,-1-8-540,1-4 1,-4-4-3932,4-4 2268,-5 2 866,8-9 1049,-4-2 0,6-12 0,-1-7 0</inkml:trace>
  <inkml:trace contextRef="#ctx0" brushRef="#br0" timeOffset="12">22032 9661 8003,'0'-30'81,"4"-2"146,0-5 0,6 6 441,-2 2 0,9 4-214,3 4 0,5-1 490,4 6 1,1 4-353,4 8 1,1-1-299,-2 1 1,2 1 23,-2 7 1,-3 4 162,-5 9 0,-6-2-254,-2 6 0,-5-1-528,-3 5 1,-4 0-457,-5 0 0,-1 0 517,-3-1 0,-3-3-658,-6 0 0,0-5 377,-4 5 0,2-6-53,-6 2 1,2-5 137,-2-4 1,-2-2 12,2-6 0,3 0 196,2 0 1,-2-6 207,1-2 1,1-8 120,3-5 1,5-4-157,0-4 0,4-1 512,-5-3 0,7-2-268,-3 6 1,4 2-137,1 6 0,0 3 517,0 6 2050,0 5-1463,6 1 148,0 17-799,7-2 1,-1 18-292,1-2 1,-5 9 10,0 4 0,-5-1-205,1 4 0,-3-2 110,-1-2 0,0 0-939,0 0 1,0 1-18,0-1 0,0-5-411,0-4 1,-4-1 720,0-3 0,-5 0-459,0-3 1,-2 1 188,-1-6 1,-1-1 363,1-6 1,0 0 356,-1-5 0,-1 1 63,-2-5 0,2 0 0,-2 0 0,2-5 0,1 1 0,5-1 1650,0 1-52,5 2 728,-2-3-1403,5 5 1,9 0-411,4 0 0,11 0 161,1 0 1,8 0-225,0 0 0,3-2-246,1-2 0,-3 1-561,-1-5 1,-2 5-701,2-1 0,-1-1 956,-3 1 0,-1-2-1665,5 2 1,-4 1-872,4-5 2637,-6 5 0,9-13 0,-4 2 0</inkml:trace>
  <inkml:trace contextRef="#ctx0" brushRef="#br0" timeOffset="13">23062 9376 8010,'-13'-5'1733,"2"5"-1453,3 0 1,-5 7-318,1 9 0,-3 9 997,-10 8 0,4 7 31,-3 1 0,0 5-616,8-5 1,0 2-149,8-2 1,3-2-443,5 2 1,0-6 241,0-2 1,5-7-672,3-1 0,8-2 425,0-6 1,5-1-273,-5-4 1,6 0-183,-1-4 1,3-3-455,0-5 0,-3 0-601,0 0 1728,-1-5 0,11-2 0,0-6 0</inkml:trace>
  <inkml:trace contextRef="#ctx0" brushRef="#br0" timeOffset="14">23372 9475 8010,'12'0'1190,"1"0"0,0 6-402,4 2 0,-3 9-156,2 3 0,2 4 9,-1 1 1,-1 1-465,-3 3 1,-1-2-348,0 6 0,1-5-952,-1 1 0,1-3 624,-1-1 1,0-2-467,1-2 0,-1 1 436,1-5 0,-1-5 170,0-4 0,-3-1-120,-1 1 478,0-2 0,5-6 0,-1 0 0</inkml:trace>
  <inkml:trace contextRef="#ctx0" brushRef="#br0" timeOffset="15">23806 9525 8010,'-12'6'0,"-5"0"0,0 7 0,-5 5 1002,2 2 1,-9 5-485,-4 4 0,-5 4-433,-3 9 0,8-9 5,0 0 0,5-2-1102,4-2 1,6 0 181,5-4 1,2-2-646,7-2 1475,0-3 0,9-11 0,2-2 0</inkml:trace>
  <inkml:trace contextRef="#ctx0" brushRef="#br0" timeOffset="16">23967 9488 10348,'13'-6'1052,"6"5"-1515,6-3 1,5 2 10,7 2 0,-4 2 1884,0 2 0,-5 1-379,1 4 0,-2 2-532,2-3 0,-4 3-5,0 1 1,-3 5-158,-9-1 0,0 2-148,-9-1 1,1-3 30,-5 2 0,-7 4-127,-6 0 1,-6-1 126,-10 2 0,-3 0-1316,-5 4 0,0-5 611,0 1 1,4-4 277,0 3 185,5-5 0,-2 9 0,5-5 0</inkml:trace>
  <inkml:trace contextRef="#ctx0" brushRef="#br0" timeOffset="17">24736 9401 8077,'0'-7'822,"0"2"0,0 7 582,0 7-965,0 4 0,-1 14-104,-3 2 1,-3 2-289,-5 6 1,-1 1-258,1-1 0,1-1-591,2-3 0,4 1 636,5-5 165,0 0 0,5-4 0,2 0 0</inkml:trace>
  <inkml:trace contextRef="#ctx0" brushRef="#br0" timeOffset="18">25059 9438 8030,'0'-7'677,"-4"0"30,0 3 0,-1 4-512,5 0 0,0 7 47,0 10 0,0 2-213,0 6 1450,0 0-904,0-1 1,2 1-140,2 0 1,7-4-290,6-1 1,5-3-280,-2 4 179,9-6 180,-3 3-2049,5-6 1072,-6 0 433,-1-5 235,1-1-1209,5-6 1,-7 0 157,1 0 1133,-2 0 0,3 0 0,0 0 0</inkml:trace>
  <inkml:trace contextRef="#ctx0" brushRef="#br0" timeOffset="19">25344 9500 8013,'-18'0'0,"3"6"-285,-6 2 0,10 7 1388,-1 2 0,2 6 182,-2 2-823,-6 0-174,4 11 0,-4-9-618,6 6 0,1-5 265,3 1 0,2-3-494,6-1 0,1-2 378,4-2 0,3-3 181,8-6 0,4 0 0,5 1 0</inkml:trace>
  <inkml:trace contextRef="#ctx0" brushRef="#br0" timeOffset="20">25493 9314 8020,'18'-7'3944,"1"3"-2595,6 8 0,0 7-241,0 6 1,-5 6-330,1 2 0,-11 4 953,-2 4-1163,-5 8-848,-3-8 677,0 16-169,-11-5 57,2 5-2715,-14 1 1769,-2 5 1,-2 0 338,-6 3 321,-1 3 0,14-33 0,-2 0 0,0 3 0,0 0 0</inkml:trace>
  <inkml:trace contextRef="#ctx0" brushRef="#br0" timeOffset="21">26337 9488 7952,'-7'0'5885,"3"-4"-5480,8 0 0,7-1-170,5 5 1,2 0 208,-1 0 0,-2 0-153,6 0 0,-1-1-188,5-3 1,1 1-281,3-5 1,-1 5-430,5-1 0,-6-2-220,2 2 0,-2 0 826,-3 4 0,-4-5 0,-2-2 0</inkml:trace>
  <inkml:trace contextRef="#ctx0" brushRef="#br0" timeOffset="22">26175 9835 7988,'-2'0'1760,"10"0"0,13-1-1013,20-3 0,-1-3-570,5-6 1,6-3-968,7-1 1,7-8-2492,1 5 3281,-28 6 0,1 2 0,-1 2 0,0 0 0,6-2 0,-1-1 0</inkml:trace>
  <inkml:trace contextRef="#ctx0" brushRef="#br0" timeOffset="23">16512 1650 8375,'0'-13'1260,"0"1"-1242,0 5 0,0 3 0,1 8-126,3 4 0,-3 3-25,4 2 151,-4 4 0,-2 3 0,-2 6 756,-1 3-639,0 3 0,-1 1-88,1 0 0,0-6-48,4 2 316,0-3-104,0-1 0,0 0-39,0 0-71,0 0-10,0-6 1,0 3-10,0-6 1,-4 5-232,0-4 62,0-1 1,4-3 30,0-1 55,0-5 182,0-2-13,0-5 125,0 0 0,5 0 71,4 0-291,2 0 10,1 0 1,6-1 80,3-3-95,2 3 0,2-5 189,0 6-514,5-6 191,2 5 1,5-4 50,0 5 1,4-2-75,1-2 1,5 3 6,-2-3 0,7 2-353,2 2 0,6 0 293,-3 0-1359,4 0 1460,7 0 20,1 0 1,-32 0 0,1 0 129,1 0 0,1 0-55,3 0 1,1 0-1,2 0 1,1 0-74,3 0 1,0 0 0,2 0 0,0 0-13,2 0 0,0 0 202,4 0 0,0 0 0,0 0 0,1 0 48,1 0 0,0 0-167,4 3 0,0 0 0,-3-2 0,-1 0-1231,6 4 0,1-1 1210,-1-3 1,0 0 51,2 5 0,0 0-32,-21-4 0,1 0 0,-1 0 0,3 1 0,-1-1 0,1 0-643,2 0 1,1-1 0,-1 0 632,3 2 0,0-1 1,1 0-322,0-1 1,0-1 0,0 1 401,2 0 1,0 1 0,0 0-502,-4 0 1,0 0 0,0 0 303,7-2 0,0 0 0,-1 1 28,-4 2 1,-2 1-1,2 0 25,5-1 1,1-1-1,-1 0 49,-2 0 1,-2 0 0,1 1-5,2 0 1,-1 1-1,1 0-2,0-2 0,0 0 0,1 1-11,1 1 0,0 0 0,0 0-12,-2 0 0,0 0 0,0 1 13,2-1 1,0 0-1,-1 0 2,-1 0 1,1 0 0,-1 0 6,0 1 0,0-1 0,0 0-28,-2 0 0,0 0 1,0 0 3,3 0 1,1 0 0,-2 1 0,-3-1 0,-1 0 0,1 0-12,2 0 1,1 0 0,-1 0 69,-2 1 1,-1-1 0,0 0-29,-2 0 1,0 0 0,-1 0 0,-1 0-1,-1 1 1,1-1 48,0 0 0,1 0 0,-1 0 0,-3 0 0,-1 0 0,1 0-38,1 1 0,-1-1 0,1 0 52,-2 0 0,0 0 0,-1 0-8,19 3 1,-1-1 0,-1-2 0,0 0 28,1 0 1,-1 0-67,-3 0 0,0 0 21,1 2 0,0 1 53,-3-1 1,-1 0-16,-1-2 0,-2-1 209,-4 3 0,-1-1 0,1-2 0,0 0-160,-5 0 0,-1 2-87,1 1 1,-1-1-50,-4-2 0,-1 1 0,-1 1 1,-1 1-102,28 2-6,-29-2 0,-2-1 177,12-3 1,11 7-176,-17-5 0,-5 5 849,-7-5 0,-7 4-798,-1-4 0,-10 0 2069,1-4-2263,-8 0 2502,2 0-1996,-6 0 1193,0 0 1,-6 0-1352,-2 0 0,-2-5-225,2-3 0,-3-4 117,3 0 1,1 0-59,-1-1 1,3-3 36,-3-1 1,5-3-75,-1 3 1,3-4 103,1 5 1,0-10-67,0 1 0,0-4 183,0 0 0,4-3-65,0-5 1,6 0 108,-2 0 0,-1 4-133,1-1 0,1 7 233,3-2 0,-4 4-120,0 4 0,-3-1-45,3 6 0,-5-1-234,1 5 1,-1 1 40,1 3-2592,-3-3 1989,5 9 1,-9-3 680,-5 5 0,-12 11 0,-11 3 0</inkml:trace>
  <inkml:trace contextRef="#ctx0" brushRef="#br0" timeOffset="24">16387 2927 8268,'-24'7'0,"6"0"0,5-3 0,2-1 919,7 5-269,0 6-677,4-1 0,-1 11 263,-3-3-46,2 2 0,-3 2 254,5 0-191,0-1-213,0 7 0,1-9-288,3 3-186,3-3-845,0 2 658,4-4 172,-4-2 1,9-6 448,1 0 0,5 1 0,-3-1 0</inkml:trace>
  <inkml:trace contextRef="#ctx0" brushRef="#br0" timeOffset="25">16710 2877 8446,'18'0'316,"0"0"1,4 0 260,-1 0-353,-6 0 77,3 6 1,-6 1-61,0 5 1,0 2-165,-4 2 0,1 4 21,-4 5 0,-1-1 7,-4 1 0,-4 0-7,-1 0 1,-3-2 220,4-2 0,-4 1 477,4-6-356,-1 1-122,5-5 1,2-1-68,2-2 0,4-4-181,9-5 1,8 0 150,8 0 1,14-4-222,6 0 0,-18-1 0,1 0 0,2 2 0,-1-1 0</inkml:trace>
  <inkml:trace contextRef="#ctx0" brushRef="#br0" timeOffset="26">25419 3274 8124,'7'-18'751,"2"0"-599,-5-2 1,7 3-155,2 9 0,-1-2-49,5 6 0,1-4 405,-2 4 0,6 0 50,-1 4 0,2 0-160,2 0 0,0 5-257,0 3 0,-2-1 127,-2 2 1,-3 0-135,-6 8 1,-5-2 125,-3 6 0,-2-5 49,-2 5 0,-7-1-98,-6 5 1,-6 4-377,-10 0 0,3 4 166,-3-4 0,3-1-6,1-8 0,6 2 127,2-5 0,5-1-6,3-3 1,4-5-180,5 0 0,1-3 98,3 3 1,3-5 198,6 1 1,6-3-145,6-1 1,1-1-209,7-3 0,0-3-137,4-6 0,1-3 157,-1-1 1,-4-5 53,0 1 0,-5 2 54,0-1 0,-6 3 260,-1-4-340,-6 6-189,3-3 480,-11 6 601,-1 5 1,-6 3-396,0 8 1,0 3-101,0 5 0,0 2 360,0 3 1,1-4-150,3 4 0,2-3-215,2-2 0,4-1 14,1-3 0,1 2-145,6-6 0,1 0 61,4-4 1,0 0-88,-1 0 0,-3-1 98,0-3 0,-6-3-7,1-6 0,-3 1-18,-5 0 1,2-1 10,-6 1 0,0-6 152,-4-3 1,0 2-127,0-2 1,-6 6 6,-2-1 0,-4 2 6,-5 1 1,-2 7-119,-6 1 1,-5 4-1002,-3 1 1,1 7 164,-1 5 819,11 6 0,-7 13 0,10 0 0</inkml:trace>
  <inkml:trace contextRef="#ctx0" brushRef="#br0" timeOffset="27">16350 3051 7977,'0'-12'-323,"0"3"1297,0 1-134,-5 5-553,3-8 0,-3 9 78,5-7-141,-6 6 1,5-2 225,-5 5 158,6 0-50,0-6-109,0 5 262,0-10-234,0 10-336,0-5 46,0 6 0,0 2-36,0 2 0,0 4 53,0 8 1,0 4-167,0 5 0,0-1 95,0 1 1,0 0 20,0 0 0,0-5-391,0 1 0,0-4 157,0 3 0,5-5-460,-1 2 407,0-3 1,-3-3 140,3-3-164,-2-2-311,3-6 90,-5 0 892,0 0 1,0-6-397,0-2 0,0-7-141,0-2 1,0-5 70,0 1 0,0-1 341,0 2-336,0-4 1,0 11 500,0-4-186,0 9 420,0 2-809,0 6 44,0 0 0,0 10-1169,0 2 1,0 10 226,0 3 918,0 0 0,0 16 0,0-2 0</inkml:trace>
  <inkml:trace contextRef="#ctx0" brushRef="#br0" timeOffset="28">9775 3225 10823,'6'-13'557,"1"1"-482,11-1 156,-4 1 1,3-2 422,-4-2-348,5 2-541,-4-4 238,3 0 1,-4 0 6,-1-3 0,-3-1 206,-1 6 1,-4-5-254,4 5 1,-5-1 28,1 5 0,-2-5-77,-2 1 1,-2 1 99,-2 6 0,-3-2-215,-5 3 0,-1 2 80,1 2 1,-5-1 145,1 1 1,-1 0-322,5 4 1,4 4 77,-1 0 0,2 10 26,-1-2 0,3 10 55,5 3 1,0 1 162,0 7 1,5 0-81,3 4 0,3 1 149,2-1 1,3-6-103,1-2 1,-1-2-40,-3-3 1,-2 1-115,-3 0 1,2-2 122,-6-2 0,0 1-107,-4-5 1,-1 3 94,-3-3 0,-9 5 64,-7-1 1,0-3-84,0-2 1,3-2 144,-4-2 1,6-5-98,-1-3 1,2 2 893,1-2-601,1 0 1,1-5 490,3-3 0,2-3-455,6-6 0,0-3-116,0-1 1,3-6-921,5-2 0,2-1 464,11-7 1,-2 4-487,2-4 1,1 0 103,-6-5 644,6 7 0,-8-11 0,4 4 0</inkml:trace>
  <inkml:trace contextRef="#ctx0" brushRef="#br0" timeOffset="29">9552 2604 8160,'-7'0'2849,"2"0"-2312,5 0-290,0 0 200,5 0-204,8 0 12,11 0 0,10 0 17,7 0 0,3-4-293,6 0 1,-1-4 105,1 4 0,-7 0-1238,-6 4 0,0 0 517,-4 0 1,-3 0 635,-1 0 0,-8 0 0,-3 0 0</inkml:trace>
  <inkml:trace contextRef="#ctx0" brushRef="#br0" timeOffset="30">10024 1960 8077,'-13'-20'3706,"1"2"-3998,-1 11 0,1 3 231,0 8 0,-2 14-384,-3 11 1,-3 17 366,-9 8 1,15-19 0,1 3-344,-1 4 0,-1 2 0,0 5 1,-1 0-1,0 7 0,0 0 1</inkml:trace>
  <inkml:trace contextRef="#ctx0" brushRef="#br0" timeOffset="31">19774 1997 8052,'13'-13'0,"-7"1"0,4 0 0,-6-1 0,2 5 0,-2 0 847,-3 5 1020,5-8-1270,-6 9 99,0-3-16,0 5-278,0 0 0,0 5-170,0 4 0,-2 6 99,-2 1 0,3 6 471,-3-1-1016,-3 8 1,5-3 251,-2 3-723,-3 3 1,6 0-2213,-3 5 2897,3 0 0,-10 6 0,-3 1 0</inkml:trace>
  <inkml:trace contextRef="#ctx0" brushRef="#br0" timeOffset="32">19613 2815 7949,'0'-12'2449,"0"5"-1498,0 2-636,0 5 1,0 1 96,0 3 0,-1 6-77,-4 10 1,0 2-571,-3 11 0,-3-2-274,2 6 0,4-7-508,1 8 1,2-8 201,2 3 1,2-6-45,2 2 859,3-8 0,11 3 0,1-5 0</inkml:trace>
  <inkml:trace contextRef="#ctx0" brushRef="#br0" timeOffset="33">19749 2989 10347,'7'5'1210,"-3"4"0,2 2-929,-2 1 1,6 1-33,-2-1 0,3 0-336,1 1 1,5-2 122,-1-3 1,5 2 212,-4-6 0,5 4-221,-2-4 0,2 0-535,-1-4 1,1 0-366,-5 0 1,1 0 444,-2 0 0,-6 0-1494,2 0 747,-2-5 1174,2 4 0,1-11 0,-1 6 0</inkml:trace>
  <inkml:trace contextRef="#ctx0" brushRef="#br0" timeOffset="34">20047 2877 7949,'-8'0'1406,"0"0"0,3 2-665,-3 2 0,4 8-308,-4 9 1,-5 4-408,-3 4 0,-2 7 80,1 5 1,2 7-723,-6 2 351,6 5 0,4-19 1,-1 1-1,2 1 0,1 0 1</inkml:trace>
  <inkml:trace contextRef="#ctx0" brushRef="#br0" timeOffset="35">19774 2108 8282,'0'-19'1175,"4"-3"-849,0 6 0,6-7 0,0 3 1,4-2 55,2 1 0,2-4 64,-1 0-411,2 1 0,6-8 0,-1 4-92,1-1 209,6-5 0,0 4-66,6-3-1280,1-3 1448,4 4-349,3 0 164,4-3 60,1 8-180,-1-3 0,9 5 200,0 0 14,6 6-45,-13 1 0,8 7 115,-5 3-147,5 2 1,-8 6 112,3 0-95,-3 0 56,-7 11-454,4-2 421,-9 14 20,3-4-221,-4 6 206,-7 6 30,0-5-101,-1 10 1,-3-9 136,7 6-65,-1-5-810,4 8 840,6-10-162,-5 4 1,10-5-161,-2 0-58,8-6-195,-3 4 496,9-9-68,-9-1 0,10-2 0,-5-10-809,6 3 387,1-2 186,-7-8-38,-1 5 211,0-16 1,-8 9-111,3-9-31,-9-2-265,2 5-206,-6-9 450,-5 9 1,-3-8 388,-9 5 0,-2-3-115,-5 3 1942,-1 1-1603,-5 3 622,4 1-792,-10 0 417,5-1-702,-6 6 10,0-4 1108,0 10-369,0-5-95,0 6-468,0 0-144,0 6 150,5 1 0,2 6 168,6 4-99,-1 2-398,6 6 0,1 0 0,6 0 307,6 0-986,-5-1 743,10 1 67,1-6 0,4 5-167,9-3 1,-2-4 172,10 0 47,5-3-1586,1-2 1588,-25-6 0,0 1 6,-4-1 0,1 0-11,6-2 0,1-1-43,-2 3 0,-1-1 33,3-4 0,1-1-64,2 6 0,1-1 64,-1-4 0,1 0 5,5 4 1,1 1 0,-3-5-1,1-1-131,0 2 0,1 0 124,-2 2 1,1-1 3,-2-3 1,1 1 0,-3 5 0,0-1-534,-1-4 0,0 0 644,-2 4 0,-1 1-52,-2-5 0,-1-1 1,-2 5-1,0 1 177,-3-1 0,0-1 279,30 1-186,3 6 1,-12-4 753,-1 5-533,-5 1-1,-6-1 1,-3-4 498,-8 1 0,0-1-669,-8 4-59,3 6 1568,-9-9-1631,0 7 1195,-1-9-1195,-11 5 595,4 1-534,-9-6-1776,3 4 843,1-10 334,-5 5 237,5-1-4841,-6-3 4900,0 9 0,-6-10 0,-1 4 0</inkml:trace>
  <inkml:trace contextRef="#ctx0" brushRef="#br0" timeOffset="36">23124 422 8208,'-7'-18'0,"-3"8"434,6-2 0,-2 8-258,2-1 0,-7 7 448,-5 6 1,-12 7 186,-1 14 1,-9 8-302,-4 9 1,1 8-682,4 3 0,20-25 0,2 1 263,0 0 0,1 0 1,3 1-1,1 0-202,-6 32 0,8-8-46,3 0 0,11-6 393,6-2 0,13-7-7,12-6 1,6-6-566,7-6 0,5-7 135,3-5 0,-3-7 16,-1-6 0,-9-9 648,-4-4 1,-5-7-177,-7-1 0,-5-7-8,-12 0 0,-5-3-114,-3 2 0,-15 3-326,-10-3 0,-16 10 154,-17 6 1,-14 8 5,25 6 0,-1 2 0,0-1 0,-1 0 0,-2 4 0,-1 1 0,1 0 0,-1 1 0</inkml:trace>
  <inkml:trace contextRef="#ctx0" brushRef="#br0" timeOffset="37">32961 17276 24575,'-60'-22'0,"0"-1"0,1 1 0,-1-1 0,0 0 0,3 0 0,0-1 0,1-1 0,5-1 0,7-2 0,9-12 0,0 0 0,-1 0 0</inkml:trace>
  <inkml:trace contextRef="#ctx0" brushRef="#br0" timeOffset="38">27602 8706 8424,'0'-12'1126,"0"0"-657,0-1 1,0 1-7,0-1 1,5 1-195,4 0 0,7-1 376,5 1-306,2-1 1,8 2 13,2 3 0,8-2-17,5 6 0,-2 0-462,1 4 163,-10 0 0,5 0 234,-11 0-296,0 6 1,-10 1-336,-3 5 1,-2 0 184,-1 1 1,-7 3-29,-1 1 1,-4 5-177,-1-1 0,-6 2 0,-2 2 95,-8 5 95,-4-4 0,-4 5 240,-1-7-199,0 1 60,6 0 1,-3-1-33,5-4 1,0-2-33,5-6 196,0 1-175,5-6 8,1 4-173,6-10 125,0 5 1,6-6 108,2 0 0,10 0 1,7 0 1,2-7-513,11-6 221,-4 1 149,9-11 0,-6 7-337,0-4 251,0-1 0,-1 2-135,-3 2 267,3 3 0,-11 2-183,0 0 565,0-1-229,-12 6 0,1 2-262,-6 5 983,-5 0-390,3 0-277,-6 0 1,0 5 114,0 4 0,0-2 1617,0 1-1010,0 0-312,0 4 1,0-3 78,0-1 1,0-4 74,0 4-267,0-5-130,5 3 1,6-6 66,6 0 0,5-2-17,-1-2 1,2-4-55,2-9-79,0 4-34,-6-5 0,-1 4-322,-6-3 149,1 4-63,-7-5-176,0 5 217,-6 1 1,0-1 88,0 1-1072,-6 0 729,0-1 1,-12 6-47,-3 3 1,-2 3-188,-2 1 1,-3 5-122,3 4 1,-1 3 702,10 5 0,-1 2 0,5 6 0</inkml:trace>
  <inkml:trace contextRef="#ctx0" brushRef="#br0" timeOffset="39">28905 8855 8424,'12'-12'830,"2"4"255,2-1 0,8 2-593,5-1 1,0-3-174,-5 3 0,-3 1 151,0-1-1189,-1-1 590,5 3 1,-1-1-1806,-4 3 1318,4 2 0,-6-3 89,2 5 527,4 0 0,-10-6 0,3-1 0</inkml:trace>
  <inkml:trace contextRef="#ctx0" brushRef="#br0" timeOffset="40">29649 8545 12060,'-14'7'741,"-2"6"0,2 4-943,-3 8 1,-1 0-86,2 0 1,3-4-466,5-1 0,5-1 218,-1 2 1,3 1-364,1-5 0,1-1-471,3-3 1026,3-1 0,6-5 342,-1-3 0,6 3 0,1 0 0</inkml:trace>
  <inkml:trace contextRef="#ctx0" brushRef="#br0" timeOffset="41">29773 8558 8424,'7'0'590,"4"5"1,-6-2-233,4 5 0,0 0 168,-5 5 0,6 1-33,-2 2-165,3-2-127,2 9 1,-1-9 29,1 3 1,4-2-176,4 1 1,-2-2-1070,2 3 767,0-9 0,2 2-662,-2-6 1,2 0 458,-2-4 1,-3 0-245,-2 0 0,2 0 228,-1 0 0,-2-2 120,-7-2 1,2-3 344,-6-5 0,6-6 0,-3-1 0</inkml:trace>
  <inkml:trace contextRef="#ctx0" brushRef="#br0" timeOffset="42">30207 8558 8424,'-5'-20'0,"3"7"1009,-2 4-552,-3 7 1,0-3-166,-5 10 1,-5 3-139,1 8 0,-8 9-198,0 8 0,-3 9-303,-6 3 0,2 5-3092,-3 3 3439,-1 4 0,16-26 0,0 0 0,-3 0 0,0 0 0</inkml:trace>
  <inkml:trace contextRef="#ctx0" brushRef="#br0" timeOffset="43">27354 9599 7940,'-39'-8'0,"6"0"0,17 5 0,5-4 438,11 3 0,1 1 623,3-5 0,10 5-475,11-1 0,12-3 78,13-1 0,12 1-427,-26 3 1,2 0-1,5-2 1,1-1-283,5-1 0,1 0 0,5-1 0,0 1 372,5 2 0,0 0-1622,6 0 1,2 0 1349,-21 0 0,1 0 0,0 0 0,6 0 1,0 0-1,1 0 68,2-1 0,1 0 0,1 0-699,2-1 1,0 0 0,1 1 596,2 0 1,0 1 0,1-1 0,3 0 0,1-1 0,0 0-491,-2 1 1,1 0-1,-1 0 476,0 1 0,0 0 1,-1 0-153,-5 2 0,-1 0 1,0 0-187,0 0 0,0-1 0,-1 2 1,-7 0-1,-1 0 0,-1 0 276,-1 0 1,0 0-1,-2 1 1,13 0-1,-2 1-1679,-3-1 0,-2 0 797,-7 1 0,-1 1 937,-7-1 0,-2 2 0,33 3 0,-3 0 0,3 0 0</inkml:trace>
  <inkml:trace contextRef="#ctx0" brushRef="#br0" timeOffset="44">27924 9885 7940,'-19'-13'1158,"3"1"-992,2-1 350,7 7 18,1-5-446,6 9 12,6-9-25,1 10 0,7-6 352,2 3-81,9-3-217,7 0-308,5-4 439,6 4 0,-5-1 40,4 0-464,-4 5 162,-1-3 1,-4 6-47,1 0 0,-12 2-180,-2 2 0,-5 3 223,-2 5 0,-6 2 88,-3 2 1,-5 1-97,-8 8 0,-2-3-93,-14 7 0,3-2 176,-7 2 1,3-7-556,1 3 1,5-7-42,-1 3 1,10-8-19,-1 0 776,7-1-146,0-10 75,5 3-248,5-5 30,2 0 1,15 0 266,3 0-104,14-11-32,-6 3 0,15-14-64,-2 5 1,-2-3-431,1 3 79,-10 0 191,6 0 0,-15 3-14,3-3 248,-3 9-173,-6-3 37,-2 10 262,-6-5-32,-5 6 219,4 0-30,-10 0 0,5 6 210,-6 2-367,5-3 0,-3 6 102,2-2-199,3 2-18,-6 1 0,10-4 55,-3 1 1,3-5 47,2 4 1,1-5 13,2 1-97,-2-3 0,9-2 109,-2-3-25,2-3 1,-2-6-4,0 1-179,-6 5 89,3-4 0,-7 4 149,-3-5-225,3-1 1,-9 1-22,2 0 0,-6-1-179,-6 1 1,-2 1-873,-10 3 511,-1-3 270,-4 9-891,0-3 721,-5 5 0,4 0-61,-3 0-750,3 5 757,7-3 0,1 9 485,5-3 0,1 3 0,-1 1 0</inkml:trace>
  <inkml:trace contextRef="#ctx0" brushRef="#br0" timeOffset="45">28979 9971 7940,'19'-8'0,"-2"0"1796,2 5-787,0-8-598,6 4 1,4-4-16,0 3 0,0-3-65,-4 3-1620,5 2 914,2-5 0,1 8 147,0-5-1884,0 5 1993,4-8 0,1 10 0,-1-5 0</inkml:trace>
  <inkml:trace contextRef="#ctx0" brushRef="#br0" timeOffset="46">29674 9699 10699,'-13'18'547,"1"1"-299,-1 6 1,1 1-608,0 3 0,1-3 226,2 3-275,4-3 1,1-1-488,0 0 1,-1-2 894,5-2 0,11 2 0,3-4 0</inkml:trace>
  <inkml:trace contextRef="#ctx0" brushRef="#br0" timeOffset="47">29909 9699 8046,'13'-5'0,"-1"1"0,1-4 450,-1 4 1,0 0 1684,1 4-1559,-6 0 1,-2 7 128,-5 5 1,-5 2 300,-4 7-661,-2-1 1,-1 9-1,0 0 286,-1-1 1,2-6-292,3-2 1,2-4-66,6 0 0,2-2-95,2-2 1,8-1-132,9-2 0,9-4 298,7-5-2909,6 0 2333,7 0 0,-1 0 0,1 0 1</inkml:trace>
  <inkml:trace contextRef="#ctx0" brushRef="#br0" timeOffset="48">31237 9029 8119,'-13'-12'522,"6"5"-164,2-4 441,5 9-280,0-3 429,-6-1 359,5 5-523,-4-5-277,5 6 19,0 0 0,5 0 90,3 0 1,5 0-161,3 0 0,4-4-11,4 0-1183,1 0 626,5 4 1,-3 0-407,2 0 1,1 1-663,-1 3 0,-2-1 507,-6 5 1,1 1-263,-5 3 0,-6 2 935,-7 2 0,-8 4 0,-3 5 0</inkml:trace>
  <inkml:trace contextRef="#ctx0" brushRef="#br0" timeOffset="49">31137 9289 8119,'-19'7'0,"5"0"2552,6-3-671,5-2-1037,-2 3 1,16-5-382,5 0 1,15-1-213,10-3 1,7-5-641,19-7 1,-10 6 111,-22 4 1,1 0-1,31-4 1,-30 4-1,1 0 1</inkml:trace>
  <inkml:trace contextRef="#ctx0" brushRef="#br0" timeOffset="50">32390 8136 8633,'0'-7'1956,"-1"3"-1894,-3 8 1,-6 6 38,-10 10 0,-2 8-12,-12 13 1,-3 5 265,-4 7 1,2-3 421,10 0 0,2-5-826,10-3 0,6-5-129,7 0 0,4-1-58,4-7 1,4-2 146,9-6 1,2 0-52,6-9 1,1 2 114,3-10 0,-1 0-61,5-4 1,-6-7 27,2-5 1,-4-1 184,-4-3 0,-5-2-95,-7 1 0,0-3-57,-4 3-313,-1-5 1,-11 8 0,-6-2 105,-6 2 0,-10 7 187,-4 3 0,-3 4-528,-1 4 0,0 4 573,0 9 0,5 2 0,2 6 0</inkml:trace>
  <inkml:trace contextRef="#ctx0" brushRef="#br0" timeOffset="51">31832 9438 8064,'-12'0'0,"5"-1"0,3-3 0,9 1 0,8-5 0,5-1 1455,6-3 159,1-6 0,10 3 1,5-6-690,7-1 0,4 0-850,6 1 0,3-1-436,-7 6 1,1-1-313,-4 5 0,-2 1-878,-2 3 0,-4-2 526,-5 6 1,-10 0 1044,-7 4 0,-4 5 1,-4 2-1</inkml:trace>
  <inkml:trace contextRef="#ctx0" brushRef="#br0" timeOffset="52">31919 9860 8687,'1'-13'1112,"4"1"1,3 0-571,8-1 0,2-1 31,3-2 0,2 1-129,-2-6 1,-2 0-350,2-3 0,-6-1-10,2 0 1,-3 0-76,-2 0 1,0 5-19,1-1 0,-6 0-216,-3-3 1,-3 3 273,-1 0 1,0 6 40,0-1 1,-4 6-353,0 2 1,-6 5-57,2-1 0,-3 2 52,-1 2 1,-1 10 51,1 2 1,-1 9 112,1 0 0,1 2 47,3 2 1,2 0 3,6 0 1,0 4 30,0-1 1,4 6 15,0-6 1,6 3 177,-2-2 0,3-3-73,2 3 1,-5-3-85,0-1 0,-5-2-90,1-2 0,-2 2-97,-2-2 0,-7-2 168,-6 2 1,-1-6 4,-6 2 1,-2-4-154,-7 0 1,3-2-227,-3-3 0,4-2 428,4-6 1,-1 0 360,6 0 1,0-6 218,8-2 1,3-4-357,5-5 0,0-2-178,0-6 1,11-1-215,5-3 0,16-3-302,5-5 1,10 5-1056,3 3 1471,5 3 0,4 1 0,3 0 0,3 1 0</inkml:trace>
  <inkml:trace contextRef="#ctx0" brushRef="#br0" timeOffset="53">30902 11534 7933,'-25'-12'1040,"7"-2"-17,6-3 1,5 8-1183,7-4 0,9 4 131,4-4 0,7 1 231,1 0 1,7-1-86,1 1 0,13-1 116,0 1 0,12-5-170,-5 1 0,4 1 40,-4 6 0,-1 0-1827,-2 5 1281,2 0-154,-15 4 1,2 5-1492,-15 3 2087,4 9 0,-16 2 0,3 6 0</inkml:trace>
  <inkml:trace contextRef="#ctx0" brushRef="#br0" timeOffset="54">31224 11894 7987,'-12'14'1844,"5"-3"1,3-11-1899,8 0 1,8 0 367,9 0 0,4-10-75,4-2 1,12-13-2128,9 0 1406,8-3 1,-2-2 0,6-2 0</inkml:trace>
  <inkml:trace contextRef="#ctx0" brushRef="#br0" timeOffset="55">32304 10864 8146,'0'-12'1702,"0"0"0,9-1-747,4 1 1,7 1-526,1 3 1,1 2-29,-1 6 0,1 0 176,-6 0 0,1 0-220,-5 0 0,-1 1 117,-2 4-235,2 1-853,-10 7 384,4 5 228,-5 1 0,-6 6-590,-7 0 1,-3-1 361,-5 1 0,-2 0 57,2 0 0,3-6 137,1-2 0,5-4-20,4 0-5,2-1 1,8 1 181,2-1 0,8-4-482,9 1 1,9-7 163,7 3 1,2-4 216,6-1 1,0 0 20,0 0-173,-2 0 1,-12 5 0,0 2 0</inkml:trace>
  <inkml:trace contextRef="#ctx0" brushRef="#br0" timeOffset="56">31907 11671 8120,'0'6'3808,"11"0"-2899,5-6 0,13 0 314,8 0 0,13-6-734,12-2 1,7-4-756,-30 4 1,0-1-1,5 0 1,1-1 178,4-2 1,1-1-1,-2 3 1,0 1-363,4 0 0,0 1 449,-6 4 0,0 0 0,1-1 0,-1-1 0,-7 3 0,1-1 0</inkml:trace>
  <inkml:trace contextRef="#ctx0" brushRef="#br0" timeOffset="57">32341 10815 7634,'0'-13'1152,"0"1"-1115,0 0 1,0 3 235,0 1 0,5 5-51,4-1 0,2-1 159,1 1 0,5-2-110,-1 2 0,5 3-41,-5-4 0,1 5-103,-5 5 1,-1 1-226,-2 7 0,-4 5 147,-5 2 0,-1 5-117,-3 4 1,-3-1-333,-6 5 1,-5-2 225,-2 3 0,-4 0 23,-1-5 1,1-4-197,-1-5 1,0 0 105,0 0 1,6-2 172,2-5 0,1-1 138,3 1-54,-2-7 387,8 0-89,0-1 1,3-3-120,8 2 0,3-3 76,6-1 1,5-4-60,2 0 0,9-6-105,4 2 1,0-3 96,5-1 1,-7-1 115,11 1 1,-11 4-84,7-1 1,-9 7 163,0-3 1,-5 4 140,-3 1-341,2 0 1,-9 1 104,3 4 1,-9-3-113,-4 7 0,-2-1 17,-2 4 1,-2 5 49,-2-1 1,-6 6-33,-10-1 1,-1 3-930,-8 0 1,-4 3-1291,-4 1 0,-3 4 486,-10 5 0,7 2-1178,-6 2 2682,8-2 0,-8 5 0,7-5 0,2-2 0,4-3 0</inkml:trace>
  <inkml:trace contextRef="#ctx0" brushRef="#br0" timeOffset="58">32291 12080 20910,'-4'-13'761,"0"1"-643,-6 5-459,3 2 0,-5 6 1916,0 3 1,-1 4 205,1 9 0,-1 2-540,1 6 0,5 1-1022,3 3 0,3-3 140,1 3 1,5-2-297,3-3 1,9-3-421,4 0 0,3-6 493,5 1 0,3-3-599,5-5 1,0-2-705,1-6 1,-3 0-138,-1 0 1,-1 0-459,-9 0 1,7 0 103,-11 0 0,3-2 1081,-7-2 0,-4 1 708,1-5 1,-2 0 1043,-7-5 0,0 1-974,-4 0 1,0-6-1,0-2 1</inkml:trace>
  <inkml:trace contextRef="#ctx0" brushRef="#br0" timeOffset="59">32601 11981 20910,'0'-13'538,"0"1"-157,0-1 0,0 5 208,0 0-435,0 5-441,0-8 408,-5 10-1373,3-5 307,-3 6 352,5 0 4038,0 0-2976,0 6 430,0-5-314,0 5 231,0-6 293,0 0 1,-6 7 121,-2 5 1,-4 9-295,-5 12 0,-3 4-937,-9 17 0,1 1 0,11-21 0,1 2 0,1 1 0,1 2 0,-2 2 0,-1 1 0,0 2 0,-1 1 0,-2 4 0,-1 1 0,2 2 0,-1 1 0,0 8 0,-1 2 0,6-18 0,1 1 0,-1 1 0,0 3 0,1 0 0,-1 0 0</inkml:trace>
  <inkml:trace contextRef="#ctx0" brushRef="#br0" timeOffset="60">23409 2394 7733,'0'-7'1418,"0"1"-857,0 6 4116,0 0-4483,0 6 1,0 1-112,0 5 0,-1 2 127,-4 2 1,4-2-163,-3 3 1,3-4-455,1 0 272,0 5 297,0-4-34,0 3-484,0-10 111,0-1 545,0-6-177,0 0-98,0-6 1,4-1-17,0-5 1,1-4 48,-1-1 0,2-1 9,2 2 0,2 2 86,-6-3 253,6 3-320,-9 2-6,5 5-59,-6 2 0,-3 21-22,-5 9 0,-12 19 0,-11 7 0</inkml:trace>
  <inkml:trace contextRef="#ctx0" brushRef="#br0" timeOffset="61">25977 14982 8251,'0'-12'1378,"0"5"1,0 4-950,0 11-177,0 6 0,0 11-444,-6 11 213,-1-3 0,-9 15 155,-1-3-1,1 4 24,3 0 1,2 0-783,3-4 0,3 2 583,5-6 0,5 1 0,2-5 0</inkml:trace>
  <inkml:trace contextRef="#ctx0" brushRef="#br0" timeOffset="62">26337 15379 8048,'5'-12'44,"3"-1"0,5 1 174,3-1 0,-1-3 19,6-1 0,-4-5 23,3 2 0,-4-4-82,0-1 1,-2 0-1,-3 1 23,-3-1 1,2 0-213,-6 0 0,0 5-22,-4-1 56,0 6 1,-5-3 186,-4 5 0,-2 2-177,-1 3 1,-2 3-161,-2 5 1,0 0 61,-4 0 0,5 0 302,-2 0 1,-1 5-111,2 3 1,0 8 6,8 0 0,3 6-35,5-1 0,0 2 2,0 2 0,1 0-79,3 0 1,4-1 89,9 1 0,-2-1 8,6-4 0,-6 4-17,1-4 0,2-2-264,-1-1 1,-2 1 74,-7-2 1,-2 1-299,-6-5 0,0 1 157,0-1 1,-2 1-199,-2-1 306,-8 0 1,-3 1-104,-6-1 1,-1-4 197,-7 1 0,3-7 185,-3 3 1,7-4-4,1-1 0,6-6 293,-1-2 1,3-3-271,5-1 1,4-6 69,8-3 1,6 2-207,10-2 1,4 1-588,13-5 1,-5 5-372,9 4 1,-1 3 912,5 5 0,4-3 0,-5 4 0</inkml:trace>
  <inkml:trace contextRef="#ctx0" brushRef="#br0" timeOffset="63">26833 15379 8011,'-11'-1'2095,"3"-4"-1884,2-1 1,9-3-152,5 1 0,2 0 236,10-5 0,2 1 52,7-1 0,3 1-714,5 0 239,6-1-349,-4 1 0,5 4-1617,-3-1 1602,-2 7 345,3-4 0,-4 1 1,-1-2-1</inkml:trace>
  <inkml:trace contextRef="#ctx0" brushRef="#br0" timeOffset="64">27590 15081 8007,'-9'-1'1630,"1"-3"-412,5 2-753,-2-3 1,3 5-22,-2 0 0,-3 5-217,-5 4 1,0 3-159,-1 5 0,1 2-169,-1 6 1,1-1-282,-1 1 1,7 0-574,1 0 1,4-4 364,1-1 1,0-3-1085,0 3 1673,6-4 0,6 7 0,7-4 0</inkml:trace>
  <inkml:trace contextRef="#ctx0" brushRef="#br0" timeOffset="65">27875 15143 7822,'0'-7'1021,"0"2"0,-2 15-310,-2 2 60,-3 9-397,1-8 0,0 11 160,6-4-571,0 4 75,0 1 0,6-1 76,2 1 1,8-1-168,5-4-1012,2 4 603,2-10 302,0 4 162,5-12 1,-5 4-74,0-6 0,0 0-176,-4-4-2368,-4 0 2615,1 0 0,0-5 0,2-2 0</inkml:trace>
  <inkml:trace contextRef="#ctx0" brushRef="#br0" timeOffset="66">28185 15230 8007,'-6'-12'0,"4"3"0,-7 1 242,1 5 1,-6-1 399,-2 8 0,1 5-162,-6 7 1,4 5 121,-3 8-1095,-1 2-461,-4 7 965,-5-1 0,4 0-1574,-10 6 1078,10-5 0,-10 15 485,3-4 0,13-20 0,-1 0 0,-2 0 0,1-1 0</inkml:trace>
  <inkml:trace contextRef="#ctx0" brushRef="#br0" timeOffset="67">25344 16160 8004,'-44'0'364,"12"0"746,12 0-806,10 0 0,6 0-77,8 0 0,15 2 1946,14 2-973,14-3-1113,10 5 1,-18-6-1,3 0 488,5 0 1,1 0-1602,6 0 1,1 0 1311,6 0 1,2 0-1,6-2 1,0 0 67,1 0 1,1-1 0,-19 0-1,3-2 1,-1 1-171,1 1 1,-1 1 0,2-1 0,4-2 0,1 0 0,0 1 174,3 1 0,1 0 1,1 1-957,1 0 0,1 0 0,-1 0 734,-2-1 0,0-2 1,0 2-1066,0 2 1,2 1 0,-2 0 752,-4-2 1,-1 0 0,-1 0-143,0 2 0,-1 1 0,-1-2-159,-6 0 1,-1-2-1,-1 2 295,1 0 0,-1 1 0,-2-1 106,14-1 0,-2-1 23,0 3 0,-1 0 4,-4 0 0,-3 0 0,-9 2 1,-3 0 302,-3 0 0,-1 0-255,18 8 0,-11-5 0,-9 4 0,-3-4 0</inkml:trace>
  <inkml:trace contextRef="#ctx0" brushRef="#br0" timeOffset="68">26151 16706 8032,'-25'0'723,"5"-6"622,-3 0-582,9-7-318,2 1 225,6-1-184,6 1 0,11 1-80,6 3 0,6-2-156,6 6 1,7-2-342,5 2 1,5 3 32,-5-3 1,-4 2 71,-3 2 0,-11 4-71,2 1 1,-9 4-329,1 0 1,-5 2 160,-3 1 0,-4 4 30,-5 1 1,-1 4 194,-3-5 0,-5 5-6,-7-5 0,-4 6 70,-4-1 1,-4-2-37,3 2 0,-1-6-23,10 2 1,0-8-262,8 0-361,3-7 533,5 4 1,2-6 33,7 0 1,4 0-174,12 0 0,6-1-265,2-4 1,2-1 148,3-7 1,-5 1 131,0-1 1,-4 5 40,4 0 0,-6 4 80,2-5 1,-7 7 378,-1-2 27,-6 2 84,3 2 1,-7 2-294,-3 2 0,-2-2-74,-6 7 0,4-1 874,0 4 1,5-3-270,-5-1 0,7-4-126,1 4 0,2-5-221,7 1 0,1-2-72,7-2 0,-3-2-36,3-2 1,-2-3-101,2-5 1,-7-1-283,3 1 1,-8-5 3,-1 1 1,-2-1-225,-2 5 319,-5-6 1,-1 4 0,-6-2-186,0 2 72,-6 2 1,-2 1 0,-9 1-649,-3 2 1,0 5 547,0-1 0,5 4 100,-2 4 0,3 3 208,2 5 0,-1 1 0,1-1 0</inkml:trace>
  <inkml:trace contextRef="#ctx0" brushRef="#br0" timeOffset="69">27255 16830 7974,'12'5'0,"0"-3"1035,1 2 1,3-3-422,1-1 1,5-5-247,-1-3 0,2 1-83,2-2 1,0 5 80,-1-4 0,-3 5-691,0-1 1,0 3-1568,3 1 1892,1 0 0,0 0 0,0 0 0</inkml:trace>
  <inkml:trace contextRef="#ctx0" brushRef="#br0" timeOffset="70">28036 16644 8138,'-18'7'2383,"4"-2"-1961,2-5 1,1 0 40,3 0 1,-1 2-113,-3 2 1,1 4 52,-10 9 0,1 2-395,-5 6 0,4 0-309,1-1 1,4 3-994,0 1 0,3-1 786,5 2 0,-2-3-1400,6-1 938,0-1 431,4-4 538,0-2 0,6-6 0,1 0 0</inkml:trace>
  <inkml:trace contextRef="#ctx0" brushRef="#br0" timeOffset="71">28111 16768 8138,'13'-23'0,"4"2"0,1 3 578,2 6 1,3 3 827,-7 1 0,1 5-278,-5-1-793,0 3 1,1 2 234,-1 3 0,-5 3 508,-3 6 1,-2 0-407,-2 4 1,-3 2-409,-5 6 0,-6 4-299,-11 0 0,0 4 250,0-4 0,2-4 25,2-5 1,9-3-1000,8 4 139,2-6 1,15 7 0,10-6-858,16-1 1,21-2 762,-21-9 0,1 0 0,7 2 0,3-1-1949,3 0 1,1-2 2662,3 0 0,2 0 0,5 0 0,1-1 0,1-2 0,-1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30.108"/>
    </inkml:context>
    <inkml:brush xml:id="br0">
      <inkml:brushProperty name="width" value="0.05292" units="cm"/>
      <inkml:brushProperty name="height" value="0.05292" units="cm"/>
      <inkml:brushProperty name="color" value="#FF0000"/>
    </inkml:brush>
  </inkml:definitions>
  <inkml:trace contextRef="#ctx0" brushRef="#br0">12219 13767 7938,'0'-7'1263,"0"0"-827,0 3 1,0 2-375,0-3 286,0 5-981,0 0 524,6 0 78,-5 5 259,10-3-118,-9 3 1,9-5-97,-3 0 0,-1 0 36,1 0 45,0 0 227,5 0-134,-1 0 1,1 0 246,-1 0-315,0 0 1,1 0-72,-1 0 1,1 0-9,-1 0 1,0 0-37,1 0 62,-1 0 0,1 0 71,-1 0-103,0 0 21,1 0 1,1 0 11,2 0 0,-2 0 4,2 0 1,2 0-11,-1 0 228,-1 0-232,2 0 0,-4-4-100,3 0 119,-4 0 0,5 4-74,-4 0 0,4 0 75,-5 0 0,-1 0-132,0 0 94,6 0 1,-4 0 9,3 0 0,0 0-17,0 0 1,5 0 85,-1 0-121,-3 0 0,4 0 65,-6 0-36,6 0 5,-8 0 1,8 0 54,-5 0-55,5 0 0,-7 0 26,6 0 0,-5 0-4,5 0 1,-5 0-14,5 0 1,-6 0 3,2 0 0,1 0-22,-2 0 0,1 0-2,-5 0 1,5 0-59,-1 0 71,1 5 2,1-3-21,-5 3 7,5-5 0,-1 0 24,-1 0 1,5 4-7,-4 0 0,3 1-17,-3-5 0,4 0 8,-5 0 1,6 0 176,-1 0-32,2 0 0,-2 0-83,0 0 1,-2 0 5,2 0 0,2 0-43,-2 0 0,1 4 24,-2 0 0,2 0-72,-5-4 0,5 0 59,-1 0 1,1 1-126,-2 4 0,4-4 67,-3 3 1,2-3-99,2-1 0,4 0 102,0 0 0,0 5-4,-5-1 1,5 0-3,0-4 0,0 0-5,-4 0 1,-4 0 182,-1 0 0,0 0-104,0 0 0,3 0-35,-7 0 0,5 0 50,-5 0 1,6 4-40,-1 0 1,-2 0-36,2-4 1,-2 0 32,2 0 1,2 0 1,-2 0 1,1 0 0,-1 0 1,1 0-224,-6 0 0,5 0 114,-4 0 1,3 0 13,-3 0 0,1 0 40,-2 0 1,-1 4-7,6 0 1,-4 1 70,3-5 1,-3 0-17,4 0 0,-6 0 122,1 0 0,2 0-90,-1 0 1,3 0 127,-3 0 1,4 0-90,-5 0 0,5 0-24,-5 0 1,6 0-27,-1 0 0,-2 0-40,2 0 1,0 0 73,4 0 0,-5 0-22,1 0 1,0 0 20,3 0 1,0 0-23,-4 0 1,4 0-3,-3 0 0,-2 0 0,2 0 0,-6 0 19,1 0 1,2 0-8,-1 0 1,-1 0-118,-3 0 1,3 0 200,1 0-347,-1 0 250,2 0 0,-4 0-23,3 0 0,-2 0-26,1 0 1,-2 0 7,3 0 1,-4 0 159,0 0 0,-1 1-69,1 3 0,-1-2-148,0 2 32,1-3 0,-1 3-335,1 0-1761,-7 0 1023,6 2-1303,-11-5 2361,4 10 0,-5-4 0,0 6 0</inkml:trace>
  <inkml:trace contextRef="#ctx0" brushRef="#br0" timeOffset="1">12207 17512 8639,'-7'0'831,"1"-1"-251,6-3-45,0 2 14,0-3 82,0 5-13,0-6-604,0 5 360,0-5-323,0 6 215,0 0 1,6 0 329,2 0-478,3 0 0,2 0-38,-1 0 0,5 0 63,-1 0 447,1 0-249,-5 0 0,6 0 0,3 0-138,-3 0-95,5 0 1,-4 0-111,6 0 1,-4 0 129,0 0 1,1 0-115,7 0 1,-3 0 128,3 0 0,-3 0-23,-1 0 0,1 0 56,3 0 0,-3-4-56,3 0 1,-3 0-30,-1 4 0,0 0 98,0 0-334,-1 0 248,1 0 1,0 0-31,0 0 1,0 0-105,-1 0 0,3 0 136,2 0 0,-3 0-34,3 0 1,1 0-92,-1 0 1,0 0 74,-4 0 1,1 0-36,3 0 0,-3 0 6,3 0 1,-3 0 2,-1 0 1,-4 0-35,-1 0 0,1 0-7,4 0 0,0 4 27,-1 0 1,-3 0-13,0-4 0,4 0-17,4 0 1,0 0-12,-5 0 1,3 0 112,1 0 1,0 0-47,5 0 0,-5 0 5,1 0 0,-3 0-32,-1 0 1,-1 0 6,1 0 1,0 0 13,0 0 1,-4 0 6,-1 0 1,-3 0-126,3 0 0,-3 0 65,4 0 1,-2 4-106,2 1 1,2-1 115,-2-4 0,1 0-10,-2 0 1,4 0 10,-3 0 1,-2 0-5,2 0 1,-1 0 45,5 0 1,-4 0 118,-1 0 1,1 0-125,4 0 0,-4 0-13,-1 0 0,-3 0-164,3 0 169,-4 0-57,7 5 0,-8-3 5,6 2 0,-5-3-6,5-1 1,0 0-20,4 0 1,-5 1 29,1 4 0,-5-4-12,5 3 1,-2-2-4,2-2 0,1 0-3,-5 0 0,1 0 244,-2 0 0,-1 0 32,6 0 0,-6 0 76,2 0 0,2 0-215,2 0 0,-2 0-33,2 0 1,-5 0-18,5 0 0,-6 0-106,2 0 0,0 0 87,0 0 0,4 0-96,-5 0 1,2 0 41,-1 0 0,-4 0 92,4 0 1,1 0 129,-2 0 0,1 0-73,-5 0 0,1 0 180,-1 0 0,1-5 119,-1 1-97,0 0 0,1 4-169,-1 0 0,1 0 43,-1 0 0,0-1-355,1-3 0,-1 2 21,1-2 0,-1 3-18,1 1 0,-1 0 103,0 0 0,1 0-62,-1 0 0,-4-4-33,1-1-3,-1 1-299,-1 4 218,-2 0-2797,-5 0 2178,0 0 0,-7 0-3628,-5 0 4477,-6 6 0,-18 1 0,-2 5 0</inkml:trace>
  <inkml:trace contextRef="#ctx0" brushRef="#br0" timeOffset="2">12269 17562 6681,'-7'0'3862,"2"0"-3528,5 0-96,5-6 59,-4 5 59,10-10-178,2 9 0,2-7 27,6 5 0,-1-5 30,5 5 0,1-1 121,3 1-278,-3 2 20,10-3 0,-5 5 169,2 0 1,3 0-38,-3 0 0,2 0-393,3 0 1,-1 4 147,0 0 1,2 0 0,2-4 1,-2 4 78,2 0 1,-1 2 16,1-2 0,-1-3-23,6 4 0,-5-4 3,5-1 0,-5 4-108,4 0-654,-5 0 766,9-4 1,-9 4-118,5 1 1,-3-1 132,3-4 0,-4 0-13,5 0 1,-5 0-31,5 0 0,-1 0 11,5 0 0,-5 0 24,1 0 1,-1 0 4,5 0 0,-1 0 78,1 0 0,0 0-82,-1 0 0,1-2 83,0-2 1,-5 3-109,1-3 1,-1-2-14,5 2 1,-5 0-3,1 4 1,-6-4-82,1 0 1,-2 0 64,-2 4 1,-1 0-15,-3 0 0,3 0-162,-3 0 1,-2 0 108,2 0 1,-4 1 293,4 3 0,-5-3-252,1 4 0,-3-4-7,-1-1 1,0 0-23,0 0 0,-2 0-10,-2 0 0,2 0 119,-2 0 1,-2 0 195,2 0 1,-2 0-65,2 0 0,1 0-157,-6 0 0,5 0 2,-4 0 0,3 0 21,-3 0 0,1-4 3,-2 0 0,-2 0-76,3 4 1,-4 0-161,0 0 0,-1 0 151,1 0 0,-1 0-95,0 0 0,1 0 148,-1 0 0,1 0-57,-1 0 418,0 0-169,1 0-106,-1 0-162,-5 0 0,0 0-283,-3 0-488,-3 0-214,5 0 1,-12 4-1151,-2 0 1,-8 1 2167,-5-1 0,-8 3 0,-3 6 0</inkml:trace>
  <inkml:trace contextRef="#ctx0" brushRef="#br0" timeOffset="3">12157 17537 8059,'-12'0'653,"5"0"-23,1 0 304,6-6-370,0 5-317,0-4 124,0 5 366,0 0-490,6 0 1,1 0-76,5 0 0,2 0-151,3 0 1,-2 0 92,5 0 0,1 4-83,4 0 1,0 1 42,0-1 1,5-1 64,3 5 0,3-5-7,1 1 0,3 2 14,-3-2 1,9 0-13,-5-4 1,2 4-38,2 0 1,-3 1 0,3-5 0,-1 0-39,2 0 0,2 0-7,-3 0 1,-2 0-136,-2 0 1,4-2 102,0-2 1,-1 3 49,2-3 0,3 2-56,5 2 1,1-4-367,-1 0 1,-2 0 339,6 4 0,-5-2-11,0-2 0,4 3 56,1-3 1,-2 2 2,2 2 0,-5-4 125,0 0 0,-2 0-136,-1 4 0,-2 0 76,-2 0 0,-4 0-46,-4 0 1,3 0 4,0 0 1,1 0-53,-5 0 1,-4 0-12,0 0 1,-1 0-16,1 0 1,1 0-19,-5 0 1,4 0 67,-4 0 1,2 0 174,-2 0 0,-2 0-319,6 0 1,-5 0 43,1 0 0,1 0 61,-1 0 1,4 0 39,-4 0 0,1 0 104,-1 0 1,-3 0-56,3 0 0,2 0 16,-2 0 0,1 0 7,-1 0 0,-3-1-56,3-4 1,-3 4 27,-1-3 0,-2 3 46,-2 1 1,1 0-26,-5 0 0,3 0 41,-3 0 0,4 0 126,-5 0 0,1 0-123,-5 0 1,1 0 19,-1 0 1,0 0-78,1 0 0,-1-2 42,1-2 0,-5 3-53,0-4 0,0 4-8,5 1 0,-2-1-170,-3-3 0,3 2 18,-3-2 0,-1 3-254,2 1 0,-5-2 78,4-2 247,-5 3-4766,2-5 4781,-5 6 0,-5 0 0,-2 0 0</inkml:trace>
  <inkml:trace contextRef="#ctx0" brushRef="#br0" timeOffset="4">12331 17735 8668,'0'9'116,"0"-1"0,0 2-67,0 6 0,4-1 242,0 6 0,10 0-157,-2 3 0,5 0-210,-1-4 1,4 3-211,5-7 1,5 3 57,3-6 0,3 1 136,1-10 1,6 0 173,2-4 1,4 0-198,0 0 1,5 0 217,0 0 1,-1-4 185,-3 0 0,0-5-215,-1 5 1,1-1 309,0 0 0,-6 4-198,-3-3 0,-2 3-27,-2 1 1,-4 0 138,0 0 1,-10 1-82,2 3 1,-8 3-300,-1 5 0,-2 5-11,-2-1 0,-3 2-59,-1-1 0,-5-3 295,1 2 1,-3-2-123,-1-2 0,0 1-209,0-1 1,0-4-265,0 1 88,0-6 255,0 2 339,0 1 1,-1-5-70,-3 3 0,2-4-136,-2-4 0,3-3-10,1-5 0,0-1 24,0 1 0,5-5-285,4 1 0,3-2-143,5 1 0,3 2 226,9-6 1,-1 5-45,5-5 1,0 6 296,4-1 1,3 2-16,6 1 0,-4 5 216,12 0 0,0 4-554,8-5 0,1 7 313,3-2 1,-2 2 136,2 2 0,3 0 129,1 0 1,-2 0-66,-2 0 1,-5 0-141,1 0 1,-9 2 152,5 2 1,-7-3-159,-5 3 1,2-2 12,-3-2 1,-2 0 148,-1 0 0,-5 0 277,-4 0 1,1-2-297,-5-2 0,4 1-47,-4-5 0,4 0-196,-4-5 1,2 1 410,-2 0 1,-3-5-358,3 1 0,-4-7 82,-5 3 0,2-4-132,-5 0 0,-6-3 83,-7-2 0,-3 3-24,-1-3 1,-7 5-689,-5 3 1,-7-1-493,-10 5 1,-3 6-820,-5 7 0,-6 4 1930,-2 4 0,-9 9 0,-3 6 0</inkml:trace>
  <inkml:trace contextRef="#ctx0" brushRef="#br0" timeOffset="5">13286 18517 8206,'0'-18'502,"0"3"-109,0-6 0,6 6 260,2-2 1,-1 9 293,1 4-442,-5-3 0,2 7-213,-5 0 1,0 7-46,0 9 1,0 5-244,0 8 0,0-1 79,0 5 0,0-4-372,0 4 1,0-7 76,0-1 1,0-1-175,0-3 0,2-2 256,2 2 0,-3-10-245,3 2-475,-2-4 61,-2-2 867,0-1 0,1-6-48,3 0 1,3-10-134,6-2 1,3-8 67,1 4 1,3-5 181,-3 4 0,4-3-188,-5 3 1,6 1 32,-1 3 1,2 5 332,2 0 0,0 5 164,0-1 1,0 3 66,-1 1 0,-3 1-228,0 3 0,-8 3 25,0 5 1,-2 2-90,-7 3 0,2-4-87,-2 4 1,-3-3 56,3-2 1,-7 1 40,-1-1 0,-5 0-275,0 1 0,-2-2-123,-1-3 1,-5 3-258,1-3 1,-6-1 221,1 1 0,2-5-652,-2 1 1,5-2 224,-5-2 1,10 0-691,-1 0 602,2 0 673,3-6 0,1-6 0,6-7 0</inkml:trace>
  <inkml:trace contextRef="#ctx0" brushRef="#br0" timeOffset="6">13931 18579 8158,'13'0'938,"-1"0"1,0 0-90,1 0 0,-1 0-335,1 0 0,-1-4-50,0-1 0,1 0-458,-1 1 1,1 2-443,-1-2 0,5 3 467,-1 1 1,1 0 362,-5 0-394,6 0 0,-4 5 0,4 2 0</inkml:trace>
  <inkml:trace contextRef="#ctx0" brushRef="#br0" timeOffset="7">14552 18616 8158,'-5'-12'469,"1"-1"0,-1 1-75,1-1 1,1 1 48,-5 0 1,-1 3 231,-3 1 0,-1 0-294,1-5 1,-4 5-125,-1 0 1,-1 5 203,2-1 0,0 2-260,-4 2 1,5 2-216,-2 2 1,3 3 64,2 5 0,1 1-152,3-1 1,2 5 208,6-1 1,0 1-52,0-5 1,1 1-357,4-1 1,1 0-445,7 1 1,-1-6 340,1-3 1,0 1 119,4-1 1,-3 1 167,2-5 1,-1 0 26,2 0 1,-3-6 180,2-2 0,-2-3-215,-2-2 0,1 1-75,-1 0 820,1-1 950,-1 1 543,1-1-1553,-7 6 0,1 2-322,-3 5 0,-1 1-343,5 3 0,1 5-465,3 7 1,1-1 590,-1 6 0,4 1 158,1 7-183,11 3 0,-2 5 0,11 0 0</inkml:trace>
  <inkml:trace contextRef="#ctx0" brushRef="#br0" timeOffset="8">15904 14101 8160,'-4'-8'565,"-1"0"-201,-4 0 95,7-5-277,-3 1 0,5-1 91,0 1 0,0 0 33,0-1 1,7 2 313,5 3-378,1-3-100,10 10 1,-4-9 29,6 6 1,4 0 191,0 4-603,0 0 270,1 5 1,-5 8 105,0 7 0,-2 5 32,-6 4 0,-5 3-876,-3 5 90,-7 6 263,4 1 1,-12 9-21,-2 1 268,-3 5 0,-1-6 0,-2 5 191,-3 1 1,4 2-196,-4 1-890,9-6 1100,-3-1 1,9-5-104,-2-1-584,3-4 614,1-3 1,1-5-5,3 1 1,3-3-110,6-1 0,3 0-38,1-5 138,-1-6-2,2 1-60,-4-10 46,9 3 1,-3-8 179,4-1-54,1-5 0,0 2-133,0-5 10,0-5 1,1-2 582,3-6 1,-3 1-576,3 0 1,-4-1 383,-5 1 1,-2-3-142,-5 2 2,-6-2-210,-2 8 296,-5 0-302,0 2 0,-5 1 1,-4 0 1,-3-1 13,-5 5 1,2 2 20,-5 2 1,-1 4 10,-4 9 0,4-2 102,1 6-125,5 5 0,-3 5 62,5 7 202,1-1-697,-1 0 483,1 6 313,5 1-221,-4 11 0,6-3-26,-4 6 1,0-1-10,5 1 1,-1 8 231,5 0 0,0-28 0,0 1 611,0 3 1,0-1-852,0-4 0,0 0 0,0 1 0,0-1-189,0 29 75,0-8 197,0 8 1,0-15 164,0 3-207,6-3-206,-5-2 157,10 1 1,-9-2 29,2-3 1,-1-3-77,1-9 1,-3 1 77,3-5 1,-2-4-65,-2-4 1,-2-10 55,-2 1 0,1-4 204,-5 1 1,-6-4-158,-6-5 1,-9 0-516,-4 0 1,-14 0-634,-7 0 0,-5 0-214,-3 0-3523,-6-5 4661,5 3 0,-6-6 0,3 3 0,31 1 0,-1-1 0,0 1 0,-1 0 0</inkml:trace>
  <inkml:trace contextRef="#ctx0" brushRef="#br0" timeOffset="9">17219 13940 8202,'-13'0'1600,"2"2"-1389,3 2 0,2 10-597,6 10 1,0 3-174,0 6 468,-5 0 1,2 4 79,-5 0 0,5 4-208,-1 1 0,-2-1-45,2-4 0,0-4 264,4 0 0,6 1 0,1 3 0</inkml:trace>
  <inkml:trace contextRef="#ctx0" brushRef="#br0" timeOffset="10">16797 14684 8010,'-13'0'1846,"7"6"1,1-5-1355,10 3-264,7 3 0,7-5-1,12 3 1649,0-5-1663,12 0 205,7 0 1,17-1-102,-28-1 1,1 0-205,1-1 1,2-1-1655,3-5 1,0 0 1158,-2 2 1,0 0-620,5-2 1,0 0 990,-2 3 0,0 0 0,2 0 0,1-1 10,0 1 0,-1 0 0,1-1 0,0 0 0,-1 0 0,1 0 0,0 1 0,-1 0 0</inkml:trace>
  <inkml:trace contextRef="#ctx0" brushRef="#br0" timeOffset="11">17231 15106 10106,'0'12'683,"0"2"165,0 3-468,-5 2 1,3 2-298,-2-1 0,3 1 2,1 4 167,0-6-470,-6 5 261,5-11 1,-5 5 39,6-5 0,0-5-121,0 0 0,0-4 111,0 5-780,0-7 281,0 4 154,0-6 626,0 0-324,0-6 1,2 0-54,2-7 1,3 1 47,5-1 0,0 2 40,1 3 0,-1-2 17,1 6 382,-1 0-250,0 4 0,1 3 489,-1 5-442,1 0 0,2 12 17,-3-4 1,3-1-121,-6 6 0,-4-2-92,-1 2 0,2-3 1,-2-6 360,-1 1-599,-2-1 167,-6 1 0,2-5 3,-5 0 1,-2-4-190,-7 4 0,4-5 114,-4 1 0,2-2-167,-2-2 0,4 0-1016,-4 0 838,3 0-1962,2-6 1497,5 5 1,-3-10 886,6 3 0,0-3 0,4-2 0</inkml:trace>
  <inkml:trace contextRef="#ctx0" brushRef="#br0" timeOffset="12">17504 15292 8246,'12'7'1111,"1"-2"0,3-6-557,1-3 1,5-3 10,-1-5 0,3-1-182,5 1 1,-1-1-518,5 1 1,-4 0-450,4-1 0,-5 2-46,1 3 0,1 2-1847,-1 6 2476,0 0 0,-4 0 0,-1 0 0</inkml:trace>
  <inkml:trace contextRef="#ctx0" brushRef="#br0" timeOffset="13">18149 15255 8246,'12'-13'0,"-3"0"133,-1-4 1,-4 3 428,4-2 0,-5 2-133,1 2 0,-2-1 108,-2 1 1,-6-1-108,-2 1 0,-3 1-179,-2 3 0,1 2 126,0 6-158,-1 0 1,-3 0 31,-1 0 1,1 6 105,3 2-295,1 3 1,4 6-87,-1-1 1,5 6 73,-4-1 1,5-2-307,-1 2 1,3-6 161,1 2 0,1 0-89,3 0 0,2-5 97,2-3 1,3-5-99,-3 4 0,3-5 100,2 1 0,-1-4-60,0-4 1,5 1 147,0-5 1,3-5-66,-3-3 0,-1-6 7,-3 1 0,2 3 3,-3 2 1,3 2 955,-6 1 1,-2 2 75,1 3-355,-5 3 1,3 5-312,-1 0 1,-4 9-118,3 4 1,3 9-2660,1 3 1699,3 5 0,3 7 234,3 0 528,7 6 0,14 1 0,6 6 0</inkml:trace>
  <inkml:trace contextRef="#ctx0" brushRef="#br0" timeOffset="14">18546 13432 10071,'-28'-10'-981,"4"-2"1,-3-5 1007,11 1 1,5 0 132,7-4 1,-2 3-13,2-3 1,0-1-79,4-4 0,5-5 15,4-3 1,5-3-39,6-1 1,6-2-94,12-2 1,6-3-165,5-6 0,-19 27 1,2 1 174,5-2 0,1 2 0,4 0 0,3 0-435,4-1 0,1 1 0,3-3 0,3 1 392,5 1 1,2 1-1,2 0 1,2 1 60,-18 7 1,0 0 0,2 1 0,3-2 0,1 1 0,0 0-344,1 0 1,1 0 0,0 1 0,2-1 0,2 0 0,-1 0 336,1 1 0,-1 1 0,1 0 0,2 1 0,0 1 0,0-1 57,0 1 0,1 1 0,-1 0 0,2 0 0,1 1 0,-1 0 74,0 0 0,-1 2 1,1-1-1,1 1 0,0 0 1,-1 0-37,1 1 0,1 1 1,-1 1-1,0 0 0,-1 1 1,1 0 67,-1 0 1,-1 1-1,1 0 1,1 0 0,0 1-1,-1-1 55,0 1 1,0-1 0,0 2-161,-3 2 1,0 1-1,0 0 1,1-1 0,-1 0-1,0 1 1,-4 2 0,0 1-1,-1 1 45,-2-1 1,-1 0 0,1 1 0,0 1 0,-1 0 0,1 2-222,-4-1 0,0 1 1,0 1-1,-2 0 0,-1 0 1,-1 1 209,18 7 0,-1 1 1,-3-1-1,0 0-117,-2 2 1,-2 2 0,0 0 0,-1 1 34,-6 2 0,-1 0 0,-1 0 0,-1 0 186,-4-2 1,-3-1 0,-3 1-1,-1 0-129,-4 0 1,-2 0-1,-1-1 1,-3 1-38,20 25 0,-9-6 826,-8-3 0,-4-2-812,-5-2 1,-6-4 770,-5 0 1,-7-9-774,2 0 1476,-2-7-1494,-2 1 715,0-6-658,0-5-235,0-1 1,-6-6-391,-2 0 0,-3-4-578,-1-1 0,-2-4 684,-3 1 1,3-3 460,-2-2 0,-3-5 0,-1-1 0</inkml:trace>
  <inkml:trace contextRef="#ctx0" brushRef="#br0" timeOffset="15">24315 12836 8203,'0'-12'451,"6"5"-362,7 3 1,1 8-61,6 4 0,-5 5 0,2 3 0,1-1 265,-2 6 0,7 4 412,-3 4 0,-1 4-173,2-4 1,4 5 98,4-1 0,-4-2-312,-5-2 0,-3 1-58,4-1 1,-8-1-150,0-8 1,-6 2 3,-7-5 0,0-1-114,0-3 0,-13 3 165,-7 1 1,-20 3-41,-14-3 0,19-6 0,-2-1-895,-3-2 1,-2 0 0,-12 3 0,-3 0 766,-8 0 0,-2-1 0,21-4 0,-1 0 0,-1 0 0,-3 0 0,-1 0 0,1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30.124"/>
    </inkml:context>
    <inkml:brush xml:id="br0">
      <inkml:brushProperty name="width" value="0.05292" units="cm"/>
      <inkml:brushProperty name="height" value="0.05292" units="cm"/>
      <inkml:brushProperty name="color" value="#FF0000"/>
    </inkml:brush>
  </inkml:definitions>
  <inkml:trace contextRef="#ctx0" brushRef="#br0">18422 7516 8092,'-19'0'-2064,"6"0"2064,8 0 0,5 1 208,0 3 0,-4 5 66,-1 7 1,-3 9 395,4 8 1,-4 10-187,4 6 0,-5 1-587,5 4 1,-4-3 125,4-2 1,0 0-369,4-4 0,0-2 257,0-6 1,0-5 170,0-3 1,0-5-718,0-3 1,0-3-161,0-6 371,0 1 423,0-1 0,0-5 0,0-3 0,0-8 0,0-4 0,0-9 0,-2-8 0,-2-8 0,3-5 0,-3-8 0,2-1 0,2-10 0,2 4 0,2-1 0,-3 5 0,3 3 0,-1 8 0,1 5 0,2 7 244,2 1 1,3 1-10,-3 8 1,7-1 273,2 5 0,1-1 458,-2 1 0,4 4-414,5-1 1,-5 7 329,1-2-382,-6 2-653,3 2 278,-6 0-40,-5 6 0,-7 2 95,-8 9 0,-4-2-677,-5 5 0,2-3-891,-6 4 1,5-6 709,-5 1 0,6 2-78,-2-1 1,8-1 754,0-3 0,7-5 0,-2 0 0,5 0 0,7 5 0,0-6 0,21 4 0,-2-4 0</inkml:trace>
  <inkml:trace contextRef="#ctx0" brushRef="#br0" timeOffset="1">18993 7751 8092,'7'-12'-295,"-3"0"0,1-1-368,-1 1 0,0-2 663,-4-2 0,-5 2 0,-3-3 0,-5 2 0,-3-1 0,2 2 0,-3-3 0,2 3 0,-1 2 0,1 4 0,-6-1 0,6 7-19,-2-2 0,-1 2 96,2 2 0,-5 2 328,4 2 1,-3 4-142,3 9 1,1 2-91,3 6 1,2 1-25,3 3 1,2-3 40,6 3 0,0-3-751,0-1 1,6-2 305,2-2 1,3-3-155,2-6 1,0-1 237,4-2 0,-2-4 170,6-5 0,0-1 0,3-3 0,1-9 0,0-7 0,0-4 0,0-1 0,-2-5 0,-2-3 0,1-4 52,-6-5 1,1 2-49,-5-5 1,1 5 112,-1-1 0,-5 3-80,-3 5 1,-3 4 350,-1 9 1,0 2-109,0 5 0,-1 6 88,-3 3 0,1 3-64,-5 1 1,-2 7-112,-6 5 1,2 12 96,-3 9 1,4 4-44,0 4 1,6 2-882,3 3 0,3 2 415,1-3 0,1-2 193,3-2 1,9-2-925,7-2 1,0-7 557,0-5 1,5-1 391,4-8 0,4-1 0,-4-6 0,4-4 0,-4-5 0,8-1 0,-4-3 0,5-5 0,-9-7 0,4-4 0,-4-4 0,4-2 0,-4-3 0,0-3 0,-5-5 0,0-5 0,-3 1 0,-2-4 0,-3 3 0,-3 1 0,-1 4 0,-1-1 0,-7 1 0,1 10 0,-5 2 0,0 8 0,0 1 0,-2 2 0,-2 2 454,-3 5 0,-5 1 12,-1 6 0,1 0-174,-1 0 0,1 3-134,0 5 1,1 6 19,2 11 1,-2 5-16,3 3 1,1 4 53,-1 5 0,5 2-120,-1 5 0,-1 1-88,0 0 0,1-1-218,4 1 0,0-5 119,0 1 0,0-5-699,0 5 0,0-11-65,0 3 0,0-8 571,0 3 0,2-10 283,2 2 0,-3-8 0,3-1 0,-2-2 0,-2-1 0,0-5 0,0 0 257,0-5-257,0 2 0,0 1 0,0 1 0</inkml:trace>
  <inkml:trace contextRef="#ctx0" brushRef="#br0" timeOffset="2">19278 7714 8133,'0'-7'0,"1"-4"0,3 3-848,9 3 470,6-6 259,6 4-23,0-6 3381,5 1-1928,2-1-321,5 7-297,-5-5 1,2 5 723,-5-2-2722,0-3 1,-4 9 876,0-2 0,-2 3-1056,-2 1 0,6 7 501,-2 5 983,8 1 0,-1 10 0,5-4 0</inkml:trace>
  <inkml:trace contextRef="#ctx0" brushRef="#br0" timeOffset="3">12666 5519 8439,'0'-12'-412,"0"-1"507,0 1-10,0 5 67,0-4 0,0 4 118,0-5 0,0 5 1,0-4 13,0 4 0,0-1 291,0-1-244,0 7 1,0-5 243,0 3 0,0 2-34,0-3-264,0 5 1,0 1-399,0 3 1,0 3-199,0 5 0,0 2 175,0 3 1,0-2 103,0 6 0,0-5-10,0 5 0,0-5 110,0 5 1,0-6 21,0 2 1,0 1-16,0-2 0,1 5 60,3-5 0,-2 6 21,2-1 0,-3 2-71,-1 2 1,0 0-4,0 0 0,0 0 4,0 0 1,0-1 10,0 1 1,0 0 18,0 0 1,0 4-155,0 0 1,0 0 117,0-5 0,0 1-147,0 0 1,0 0-7,0 0 1,4-1 109,1 1 0,3 0-6,-4 0 1,0 0-17,-4-1 1,4 1-42,0 0 0,1 1 41,-5 3 0,0-3 33,0 3 0,0-3-33,0-1 1,0 0 9,0 0 1,0 0 175,0-1 0,0 1-112,0 0 0,0 0-18,0 0 1,0-1-16,0 1 0,0 0 97,0 0 0,0 0-78,0-1 0,0 3-37,0 2 1,0-2 33,0 6 1,0 2 35,0 6 0,-2-2-175,-2 2 1,3-2 126,-4-2 0,4 0 210,1 0 1,0 6-39,0 2-160,0-2-621,0 5 634,0-9 40,0 4-38,0-6-312,0 0 312,0 6-8,0-5 15,0 5-229,0 0-22,6-5 218,-5 11-243,5-5 2,-1 0 200,-4 4-248,5-9 0,-1 3-501,4-4 615,-4-7 136,1 5-90,-1-10 9,-3 5-23,9-7 289,-10 1-266,10-6 19,-10 5 1,6-6 882,-3 2-647,-2 4 53,3-5 1,-5 6-200,0 0-13,0 0 74,0-1-82,0 1-15,0 0-5,0 5 0,0-3-23,0 1 42,0-1 3,-5-3-111,3 1 98,-3 0 0,4 0 3,-4 0 90,4-6-107,-4 4 11,5-3 260,0-1-1,-6 4-239,5-3 27,-5-1 0,5 4-12,-3-2 1,2 3 15,-2 0 1,-1-3 26,0 0 1,0-1-5,1 5 1,2 0-13,-2 0 0,2 4-161,-3 0 0,3 0 128,-7-5 0,7 3 43,-3 1 0,0-1 261,1 2-304,-6-3 1,7-1 48,-5-1 37,5 1 1,-3 0-44,1 0 0,4 0-4,-3-1 1,-2 5 13,2 0 1,-1 0-150,1-4 1,2 0 114,-2 0 1,3-1-18,1 1 1,0 0-107,0 0 105,0 0 1,0-1 2,0 1 1,-4 0-11,-1 0 0,1-2-36,4-2 0,0 2-2,0-2 0,0-2-169,0 2-95,0-6 1,0 3-756,0-5 700,0-7 1,0 1-1722,0-3 901,0-2 497,0 3 1,4-10 152,1-3 1,3-9 496,-4-4 0,6-13 0,-4-5 0</inkml:trace>
  <inkml:trace contextRef="#ctx0" brushRef="#br0" timeOffset="4">12666 7838 8116,'-13'0'-536,"7"0"536,0 0 19,6 0 1,0 6-10,0 2 166,0 3 0,0 7 578,0 3-347,0 2-253,0 7-62,0 2 0,0 7 502,0 2-226,6 3-257,-5 11 1,9-1 167,-6 8 1,4 3-380,-6-28 1,0 0 0,2 0 0,0 1 222,-1-1 0,-1 0 1,2 2-1,0 1 1,-2-1 0,0 0 1,2 2-1,0-1-144,-2-2 1,0-1-1,1-1 1,0-1-12,1 28 1,-3-7 18,4-2 0,-3-9-81,2-3 0,-2-9-196,2-4 1,1-5-167,0-3 1,-1-3 318,-4-6 1,0-3-940,0-1 1125,0-5 1,1 1-306,3-8 0,-2-5 115,2-7 1,-3-5-256,-1-8 1,4-9 66,0-12 1,1-1 48,-5-7 0,0-5-22,0-7 0,0 31 1,0-1 300,0-1 0,0-1 0,0 2 0,0-1 0,0 0 0,0-1 0,0 4 0,0-1-150,0 0 0,0 0 1,0 3-1,0 0 135,0-34 0,0 10-112,0 3 1,0 6 126,0 5 0,0 5 2764,0 8-39,0 8-1561,0 7-441,0 11 1,0 8-560,0 12 0,-2 12 89,-2 12 0,-3 18-18,1-21 0,0 2 0,0 2 0,1 1-33,0 2 0,1 1 0,-1 0 1,1 0-196,2-3 1,0 1 0,-2 3 0,-1 0-134,3-1 0,0-1 0,0 2 0,0 0 121,2-6 0,0 0 0,0 1 0,-1 0-403,-3 28 0,2-3 175,-2-9 1,1-2 50,-1-10 1,3-2 80,-3-7 1,2 0-105,2-8 0,0-3-178,0-10 302,0-5 413,0-1 1,-4-9-386,0-5 1,0-8-48,4-13 1,0-12-9,0-8 0,4-12-478,0-5 1,0-3 149,-4 30 1,0-1 0,2 0 0,0-1 271,0 0 0,1-1 1,-1 2-1,0 0 46,-2 1 0,0 0 0,2 3 0,0 2 0,2-33 0,0 7 23,-4 6 1,0 6 534,0 11 1,0 10 690,0 7-596,0 5-241,0 8 1,0 4-17,0 11 0,-1 13 215,-3 16 1,2 9-76,-2 11 1,-1 10-164,2-31 1,1 2-1,0 3 1,0-1-126,2-2 1,0-1-1,0 1 1,-1-1 17,-1-1 0,0-1 1,0 32-84,-2-5 1,3-7 16,1-5 0,0-3-188,0-10 0,0 2 86,0-10 1,4-2 305,0-6-315,0-3 0,0-10-434,1 0 874,-1-5-401,1-3 0,-3-12 121,2-9 0,1-9-125,-1-8 0,1-4-354,-5-8 0,0-6-45,0-6 0,0 26 0,0 0 147,0-3 0,0-1 0,0-1 0,0-2 84,0 2 0,0 0 1,0-1-1,0 0 5,0-4 1,0 1-1,0 3 1,0 0 216,0-4 1,0 1 0,0 5 0,0 2-112,0-28 1,0 14 700,0 6 1,0 13-378,0 9 0,0 4 1452,0 8-759,0 5-189,0 2-341,0 21 0,-5 1-150,1 16 0,-4 11-48,4 9 1,-4 8 213,3 5 0,1-31 1,0 1-342,2 2 1,0 2-1,0 1 1,0-1-215,2 4 1,0-1 0,-2 1 0,0-1-50,0 1 1,0-1-1,-1-2 1,1-1 126,2 0 0,0-1 0,0-2 0,0-1-426,0 30 0,-1-7 381,-3-13 0,3-4-934,-4-4 0,4-7-1020,1-2 1,0-7 1281,0-1 1,0-2-2572,0 2 3541,6-3 1,6-6 0,7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845"/>
    </inkml:context>
    <inkml:brush xml:id="br0">
      <inkml:brushProperty name="height" value="0.053" units="cm"/>
      <inkml:brushProperty name="color" value="#FF0000"/>
    </inkml:brush>
  </inkml:definitions>
  <inkml:trace contextRef="#ctx0" brushRef="#br0">18137 7231 7919,'7'-13'1288,"-2"1"-1495,-5-1 96,0 6 1,6 2 172,2 5-29,3-6 1,3 5 186,2-3 1,3 3 588,6 1-527,0 0-56,0 0 0,4 0-40,0 0 0,4 0 142,-4 0-214,5 0 0,2 0-49,5 0 0,2 4 97,-1 0 1,-2 4-138,5-4 1,2 2-26,7-2 0,-2-3 145,6 3 0,0 2-321,4-2 0,1 0 307,3-4 0,-1 0 37,5 0 1,1 0-81,-34 0 0,0 0 0,1 0 1,0 0 65,1 0 0,1 0 0,-2-2 0,1 0-55,2 0 0,0 0 0,0 0 0,0 0-308,0 2 1,1 0 0,0 0 0,0 0 264,-3 0 0,0 0 0,1 0 1,0 0 15,0 0 1,-1 0 0,-2 0 0,0 0-1,0 0 1,1 0 0,-1 2 0,0 0-215,-2 0 1,0 0-1,34 2 17,1-4 0,-1 2 61,-34 0 0,1 0 0,0-2 1,-1 1-7,32 3 289,-1-2-122,1-2 1,-3 0 227,2 0-153,3 0 1,-2 0-107,4 0 0,-35 0 0,-1 0 146,31 0 0,2-5-79,-2 1 156,-2 0-171,-28 4 0,1 0 1,30-1-9,-32-1 0,0 0 64,33 0 2,-1-9 0,-4 8 44,-1-5 1,4 1 11,-4-1 57,-3-3-160,2 4 0,-14-4 9,2 3 0,-3-2-6,-1 6 0,-4-4 157,-7 4-603,1 0 0,-10 4 351,0 0-2856,0-6 1903,-11 5 137,4-5 985,-12 6 1,0-5 0,-6-2 0</inkml:trace>
  <inkml:trace contextRef="#ctx0" brushRef="#br0" timeOffset="1">23955 6685 7896,'0'-13'412,"0"1"-412,0 5 1830,0-4-903,-6 10-115,5-5-140,-10 6 0,9 2 10,-2 2-466,3 8 55,1 2-55,0 4-161,0-6 27,0 6 0,5-4-288,4 2 196,2-2 1,1-7-216,1-3 1,3 2 200,1-2 1,3-1-324,-3-7 0,4 1 170,-5-5 1,1 3 30,-5-3 0,-4 0 27,1-5 0,-7 5 122,2 0 0,-2 0-44,-2-5 0,-6 2 186,-2 3 1,-3-2-127,-1 6 0,-6-1-24,-3 1 0,-2 2-386,-2-2 0,6 3 177,2 1 0,7 0 76,2 0 33,5 0 1,-2-2 104,5-2 0,5-3 0,2-5 0</inkml:trace>
  <inkml:trace contextRef="#ctx0" brushRef="#br0" timeOffset="2">24265 6586 7896,'8'19'799,"0"-3"1,-5 2-18,1-1-513,-2-1 0,-1-3 55,3-1 217,-2 1-55,3-1-269,-5 0-1,6-5-319,-5 4 159,10-9 0,-4 3-31,5-5 0,1 0-365,-1 0 0,5-1-280,-1-3 579,1-3-23,1-6 0,0 1 56,2 0 0,2-5-31,-5 1 0,1-1-230,-2 5 111,-2-1 102,4 6 767,-11 2-264,4-1-94,-4 5 1,4-3 522,-3 8-525,-2 3-52,-1 11-55,-3-4-70,3 3-330,1 1 186,-5-4 0,6 5 218,-3-2-1378,-3-3 802,10-2 0,-4-2 107,6-6-905,-1 6 537,1-9 118,-1 4 196,6-10-497,-4 4 438,9-10 0,-8 0-7,6-6 1,-5-5 218,5 1 1,-6-4 231,2-3-109,2-4 9,-11 0 0,9-2 391,-9 5-411,3 0 343,-4 4 0,3 10 1240,-6 2-1110,0 4 667,-4 2-202,0 1-464,0 6 1,4 6-7,0 2-9,0 3-287,-4 7 0,0 1 217,0 6-1357,6-5 767,-5 3 0,9-5-211,-6 3 1,2 1-1344,-2-6 1334,3 1 193,0-5 1,-1-1-252,-1-3 489,-4 3 0,4-4 0,-5 6 0</inkml:trace>
  <inkml:trace contextRef="#ctx0" brushRef="#br0" timeOffset="3">24823 6524 7926,'-12'0'3540,"5"0"-3513,1 0 312,6 0-107,0 0 1,2 4 0,2 0 0,8 1 619,9 0 0,2-4-303,2 3 1,6-1-751,2 1 1,-2-3-2488,2 3 1952,0-2 0,-1-1 348,-3 3-2139,-3-2 2527,-1 9 0,5-10 0,2 5 0</inkml:trace>
  <inkml:trace contextRef="#ctx0" brushRef="#br0" timeOffset="4">25431 6548 7927,'-7'0'3099,"2"2"-2469,5 2 0,0-1 366,0 5 0,0 0-433,0 5 0,0-5-184,0 0 0,0 0-124,0 5 1,0-1 210,0 1-308,0-1 0,4 0-1002,0 1 1,6-5 87,-2 0 1,4-5-458,5 1 0,-3-2 202,2-2 1,3 0 2,2 0 529,2 0-358,2 0 309,0-6 247,0 5 1,-2-10-219,-2 2 499,-3 4 0,-6-1 0,-5 1 345,4 4-293,-9-10-308,9 9 1516,-10-3-714,5 5 641,-6-6-362,0 5-295,0-5 867,0 6 1261,0 0-1394,0 6-576,0-5-235,5 5 48,-4-6-282,5 5 1,-6-3-156,0 3 177,5-5 33,-3 6-396,3-5 171,-5 4 109,0-5-301,0 0-10,6 0 1,-5-1-41,3-3 1,-2 1 55,-2-5 0,0 4 121,0-4 36,5 5-40,-3-8-16,3 9-17,-5-9-4,0 10 94,-5-5-68,3 6 283,-3-5-245,5 4 451,0-5-145,-6 6 246,5 0-124,-5 0-186,6 0 69,0 0-231,-5 0 1,2 0-37,-5 0 1,4 0 208,-5 0-23,7 0-105,-9 0 0,9 1-148,-2 4 0,1-4 126,-1 3 87,3-3-9,-5-1-459,6 0-1823,0 0 1970,6 0 9,-5 6 0,6-5 268,-3 3 293,-2-2-240,3-2 379,1 0-149,-5 0 53,5 0-135,-6 0 296,0 0-409,0 5 1,1 2 49,3 6 0,-3-5 43,4 0 0,-4 0-473,-1 5 0,4-5-62,0 0 1,2-1-90,-2 2 1,-1 0 165,5-5 1,-4 2-133,4-2 0,1-3 94,3 3 1,0-2-63,1-2 0,-1-2-29,1-2 1,-1-1 7,0-3 0,-1-3 15,-2 2 1,2-2 79,-3-1 0,-2-1 64,-2 1 0,-3-2-66,-1-2 1,0 2-22,0-3 1,-1 0 15,-3 0 0,1 2 2,-6 7 0,1-3 255,-4 2 1,-2 4 629,-2 1 0,2 2-256,-3 2 0,3 0-197,2 0 0,4 0-389,-1 0 1,1 6 67,-4 2 0,5 3-883,3 1 0,-2 1 466,2-1 0,0 1-1330,4-1 1,1 0 839,3 1 0,3-2-61,6-3 0,-1 2-463,1-6 0,0 4 1475,4-4 0,-3 0 0,4-4 0</inkml:trace>
  <inkml:trace contextRef="#ctx0" brushRef="#br0" timeOffset="5">26002 6561 7927,'0'-7'1179,"0"1"1,1 2 33,3 0 335,-2 0-849,9 4 987,-10 0-760,10 0-541,-10 6 0,10 0 119,-2 7 0,-2-1 168,1 1-453,-5-1-267,8 0 0,-10 1-293,5-1 0,-2-3 329,0-1-537,5 0 1,-6 0 398,5 1 0,-3-7 43,3 2 1,-4-2-441,4-2-226,1 0 0,4-6 277,4-2 0,-3-3 142,2-1 1,-2-2 592,-2-3 1,1 4-184,-1-4 564,1 3 1,-2 6-360,-3 0 1,-1 5 440,-3-1-487,-3 2 1,9 8 447,-6 2 1,0 3-363,-4 2 0,4 0-79,0 4 0,1-3 11,-5 2 0,1-6 233,3-2-1618,-3 0 926,11 5 0,-10-6 72,7-3-110,-7-3 0,8-6-403,-6-4 0,4-2 402,-4-1 0,6 0 74,-2-1 33,-2 1 0,4-1-144,-6 1 690,5 5 1,-6-2-186,5 4 0,-3 1 302,3 4 1,-4 4-213,4 1 0,-4 4 69,5-1 1,-7 3-23,2 2-742,3-1 36,0 1 333,6-1 0,-1-5-821,0-3 586,1-3 0,1-1 63,2 0 1,-2-1-147,3-3 1,-4-2-242,0-2 1,-5-3 197,0 3 0,1-3 175,3-2 0,-4 1 284,0 0 1,-1-2-89,2-3 0,-2 4 123,-3-4 1,-3 3-60,3 2 1,-2 4 557,-2-1-429,0 1 1,-2 0 142,-2-1 0,1 7-91,-5-2 0,4 2 15,-4 2 1,-1 0 134,-3 0 1,0 6-61,-1 2 1,2 0 37,3 5 0,-2-4-80,6 8 1,-4-3-38,4-2 0,0 0-2,4 1 1,4-1-293,0 1 0,5-1 97,0 0 0,2-3 141,1-1 1,1-4-1863,-1 4 0,0-5 806,1 1 0,3-2 19,1-2 1,-1 0 333,-3 0 1,3-2-35,1-2 1,4 1 114,-5-5 1,5 0 17,-5-5 0,5 0 187,-4-4 1,0 3 14,0-2 0,-6 2 347,6 2 1,-11-5-179,7 1 1,-4-1 641,4 5 0,-2-1-394,-3 1 0,2 4-96,-6-1 1,1 2 472,0-1 2882,-4-3-1796,5 10-820,-6-5 209,0 6-217,0 0 1,-5 6-528,1 2 1,-1 3-49,1 1 0,2 2-75,-2 3 0,3-3-70,1 2 1,0-2 148,0-2 0,1 1-14,3-1 1,3 0 112,6 1 0,-5-5-81,0 0 0,0 1 48,5 3 0,-1 0-89,1 1 0,-5-2 0,0-3 0,-5 3 33,1-3 1,1-1 20,0 2 0,-1-5-244,-4 4 1,-2-4-221,-2 4 0,-3-5-728,-5 1 0,0 2 514,-1-2 0,-1 0-341,-2-4 1,2 0 274,-3 0 1,8 0-3900,1 0 4356,-1 0 0,-3 0 0,-1 0 0</inkml:trace>
  <inkml:trace contextRef="#ctx0" brushRef="#br0" timeOffset="6">18099 8806 8078,'-4'-9'456,"0"1"-363,0 5-126,4-2 947,0 5 775,0 0-1158,6 0 0,2 0-292,8 0 1,0 0-1,6 0 1,2 0 295,4 0-301,12 0-55,-7 0 1,11 0 231,-3 0-1093,-2 0 765,9 0 1,-2 0 150,8 0 1,-3 0-194,2 0 1,0 0-1,-1 0-61,2 0 1,-5-2 133,-3-2 0,-2 3 22,2-3 0,-2 2-18,-3 2 0,-2 0-14,2 0 1,-1 0 50,1 0 333,3 0-384,6 0 1,1 0 202,3 0-737,-3-5 590,9 4-85,2-10 0,5 8 3,-30-1 1,0 0-1,31-1 1,-31 2 0,0-1-29,0 2 0,-1-1 0,33-5 77,-34 6 0,0 0-254,30-8 108,-28 9 1,-1 1 0,26-7 143,0 3-52,6 2 0,-15-3-5,9 5 1,-6 0 249,1 0 1,-3 0-243,4 0 1,-5 0-18,0 0 1,-2 0 0,-1 0 46,0 0 1,-1 0 37,1 0-220,-1 0 145,7 0 1,-5 0 22,2 0 1,-2 0-16,-1 0 1,-5 0 30,1 0 1,-6 0 13,1 0 0,-2 0-35,-2 0 1,-4 0 94,0 0 1,-4 0-129,4 0 1,-4 4 72,4 0 107,0 0 219,5-4 1,-3 4-361,-2 0 1,7 0 181,-2-4 0,2 0-76,-3 0 1,0 0-6,0 0 0,-4 0 52,0 0 1,-5 0-34,1 0 173,-3 0-161,-7 0 1,-1 0 37,-5 0 190,-1 0-158,1 0 1,-1 0-76,0 0 0,-2-4 87,2 0 0,-2 0-8,7 4 0,-4 0-174,0 0 0,-1-4-115,1 0 1,-1 0 82,0 4 0,-3 0-127,-1 0 1,-4-4 23,4-1-250,1 1 268,3 4 1,-4 0-143,1 0-1334,-1 0 571,-1 0-1993,4 0 984,-4 0-33,0 6 1,-1-5 1938,-1 3 0,-4-2 0,4-2 0</inkml:trace>
  <inkml:trace contextRef="#ctx0" brushRef="#br0" timeOffset="7">14291 15453 8341,'0'-12'1312,"0"5"-1260,0 2-273,0 5 1,6 0 394,2 0 0,3 0-29,1 0 1,2 0-45,3 0 0,-2 0 201,5 0 0,1 0 276,4 0 1,0 0-253,-1 0 1,3 0-106,2 0 1,2 1-85,7 3 0,-1-3-216,0 4 0,2 0-205,2-1 0,2 0 209,2-4 1,3 0-32,-2 0 1,6 0 106,2 0-619,0 0 789,-5 6 0,1-5-92,0 3 0,-2 2-141,-3-2 0,4 2 124,-4-2 1,7 1 77,2 3 0,4 2 189,-4-6 1,4 4-206,-5-3 1,5 0-112,-4-1 1,4-2-122,-4 2 1,5-3-31,-1-1 0,3 0 201,1 0 1,-6 4 155,-2 0 0,2 1-172,2-5 0,2 0 31,-3 0 0,3 0 174,-7 0 0,11 0-224,-2 0 0,3 0-117,-3 0 0,-2 0 110,-2 0 0,7 0 8,-3 0 1,3 0 12,-3 0 1,0 0-34,0 0 0,0 0 19,0 0 1,0 4 50,0 0 0,0 0-132,0-4 0,0 4 80,0 0 1,-4 4-61,0-3 1,-2 0 97,2-1 0,6-2-9,-6 2 0,5-1 58,-5 1 0,1-3 140,-1 3 1,7-2-106,-3-2 0,3 0-11,-3 0 1,3 4-196,-3 0 0,6 1 101,-6-1 0,5-2-64,-1 2 0,-1 1 2,-30-2 0,0-1 1,31 3-287,-31-3 1,0 0 0,30 0 303,1 2 1,2-3-48,-2-1 1,4 0 109,-4 0 0,5 0 105,-5 0 0,-31 2 0,0 0-72,31 2 0,-30-1 1,-1-1-71,31-2 1,-30 0 0,0 0 26,34 0 0,-1 0-47,1 0 0,-1 0-15,1 0 1,-34 0 0,0 0 25,30 0 0,4 0-23,-3 0 0,3 0 29,-4 0 1,2 0-28,-2 0 0,-3 0 90,3 0 0,-2 0-68,-2 0 0,-4 0-39,-1 0 1,-4-5 342,1 1 1,1 0-316,-1 4 0,3 0 19,-3 0 0,0-1-5,-4-3 0,1 2 47,2-2 0,-2-1 13,3 0 1,-7 1-13,-2 4 1,1-4-31,4 0 0,-5-1 225,0 0 1,0 4-111,0-3 1,-1-2-108,-2 2 1,-4-1 51,3 1 0,-2 2 184,-2-2 0,-1 1-332,-3-1 0,2 3 430,-6-3 1,5-2-287,-1 2 1,-3-1 201,-1 0 0,-1 3-49,1-7 0,-3 5-117,3-4 1,-3 4-39,-1-4 1,-1 3 76,-4-3 0,4 5 2,-4-1 0,-2 3-380,-1 1 0,1-4-113,-2 0 0,-3 0-2448,-5 4 1324,0 0 1445,-1 0 0,-1 5 0,-6 2 0</inkml:trace>
  <inkml:trace contextRef="#ctx0" brushRef="#br0" timeOffset="8">27887 7441 8385,'0'13'813,"0"5"-558,0 2 0,4 4 28,1 1 0,-1 9-264,-4 3 1,1 5 155,3-1-850,-2 3 781,3 6 1,-5-1 113,0 1-176,0 0 50,0 5 0,0-4-19,0 2 1,0 4-115,0 1 1,0-2 67,0 2 55,0 0-36,0-2 1,0 5 17,0-3 1,0 4 16,0 4 0,0-1-2,0 5 0,-1 0-208,-1-33 1,0 1 0,-1 1 0,0 0 177,-1 1 0,0-1 1,-1 2-1,0 1-17,3-3 1,0 0 0,-1 6-1,0 0 1,1 0 0,0 1 0,2-1 0,-1 1-55,-1-1 0,0 1-513,-2-2 0,1 0 557,2-4 1,1 1 0,-3 4 0,0 0 57,3-2 0,0 1 1,0-2-1,0 0-116,0-3 1,0 0-1,0 1 1,0-1 107,0-2 0,0 0 0,2 2 0,0 1-32,0-3 1,0 0 0,1-2 0,0 0 8,-1 3 0,0-1 0,-1-1 0,1-1-21,2 2 1,0 1 0,-2 1-1,-1 0-4,1 1 0,0-1 1,1 1-1,-1 0 27,1-1 0,-1 0 0,0 1 0,0 0-16,-2 1 0,0 1 0,1 1 0,2-1-146,-1 0 1,0-1-1,0 1 1,0 0 89,-2 0 0,0-1 0,2 0 0,0 1-34,0-5 1,0 0-1,1 2 1,0-1 56,-1-2 0,0-2 1,-1 34 153,4-2 0,0 2-77,-1-2 1,0 1 62,-4-1 0,2-31 0,0 1-132,1 3 0,-1 0 0,0-1 0,0 0 19,-2 1 0,0 1 1,0 2-1,0 1 36,0 0 0,0 1 0,-2 1 1,0-1-54,0 0 0,-1-1 0,-1 0 0,0 0-5,2-2 1,0 0-1,-2 2 1,0-2 1,2-1 0,0-1 1,-2 0-1,-1 1 3,3-3 0,0 0 0,0 2 1,0-1-2,2-1 0,0 1 1,0-2-1,-1 1-15,-3 29 0,2-2-191,0-28 0,0-1 0,1 25 1,1 2 0,0-5 170,0-3 1,4-2 339,0-11 0,0-1-390,-4-7 0,0-2-1800,0-6 1872,6-12 0,-1-2 0,3-11 0,-2 0 0</inkml:trace>
  <inkml:trace contextRef="#ctx0" brushRef="#br0" timeOffset="9">27900 7627 7949,'-4'-12'-401,"-1"0"152,1-1 0,6 5 122,2 0 0,3 5-7,5-1 1,0 1 182,1-1 91,5 3-208,1-5 1,7 6 335,3 0 1,3 0-52,5 0 0,3 0-68,6 0 1,0-4-111,12 0 0,0-2-233,4 2 1,6-1 231,-33 1 0,0-1 0,2-2 0,-1 1-175,1 1 1,1 1 0,1-3 0,2 1 286,0 1 1,0 1-955,-1-1 1,0-1 826,5 0 1,1 0-1,-1 0 1,0-1 51,6 1 0,1 0 1,-1 0-1,0 0-260,3-1 0,0 1 1,-2 0-1,0 0 163,4 0 0,0-1 0,-2 1 1,1 0 33,3 0 1,0 0 0,-2-1 0,-1 1-3,-1 0 1,0 0-1,-1 1 1,-1 2 9,-3-2 0,1 1 1,0 3-1,-1-1-7,1 0 0,-1 0 1,-1 1-1,-2 1-2,0 0 1,-1 0 0,-3-2 0,0 0-63,0 0 1,-1 0 0,0-1 0,-1 2 100,1 0 1,1 2-1,0-1 1,0 0-2,-3 0 0,1 0 1,0 0-1,1 0 57,0 0 1,1 0-1,-1-2 1,0-1-72,5 2 0,-1-2 0,0-1 0,-2 0 10,1 2 1,-1 0-1,-1-2 1,-1 0-85,1 1 1,-1 2 0,-3-2-1,0 1 5,-1 2 0,0 0 1,0 0-1,0-1 58,-1-1 1,-1 0-1,32 0 55,-1-2 0,-2 3-157,-2 1 1,-6 0 75,-2 0 1,-3 0 644,-1 0 1,-5 0-611,1 0 1,-8 0 14,0 0 0,-3 0 515,-6 0 0,0 0-496,-4 0 1,-4 0 426,-1 0 0,-4 0-460,0 0 0,-6 1 316,-2 3 1,-4-2-242,4 2 205,-5-3-213,3-1-9,-6 0 611,0 0-563,5 0-83,-3 0 1,7 2-57,-5 2-118,6-3 0,-7 6 237,5-3 2,-5-2 22,8 3 1,-6-3-69,4 2 0,-2-3 12,-3 3 1,-2-2-47,7-2 0,-7 1 44,3 3 61,1-3 36,-4 5-260,9-6 99,-10 0 1,6 0 17,-3 0 34,-2 0-53,3 0 61,1 0 11,-5 0 1,5 0-16,-6 0 598,0 0-727,0 5 1,0 2 91,0 6 0,0 3 218,0 1 0,0 5-171,0-1 0,0 2-103,0 2 0,0 4 75,0 0 1,0 5 0,0-1 0,1 4-9,3 5 0,-3-2 4,4 5 0,-3 1 14,2 3 1,-2 5-268,2 0 1,-3 5 227,-1-1 0,2 4 19,2 4 1,-3 2-28,1-33 1,0 0 0,0 1 0,-1 1 12,1-2 1,0 0 0,1 34-2,1-34 0,0 0 0,0 32 26,1-32 1,-1 0 0,0 34-26,0-34 0,0 0 1,-2 1-1,0 1-42,2-2 0,1 0 1,-3 4-1,0-1-148,2 2 0,0-1 1,-2 0-1,-1 1 131,1-3 0,0 0 1,1 0-1,-1 0 21,1 1 1,-2-1 0,2 0 0,-1 0-7,-2 0 1,0 1 0,0 1 0,0 0 12,0 0 0,0 1 0,0-1 0,0 0-5,0-2 1,0 1 0,-1 1-1,0 0 62,-1 0 1,0 1 0,0 1-1,-1 0-36,-1-1 0,-1-1 0,0 2 0,-1 1-19,2-3 1,0 0 0,-1 3 0,-1-1 42,0-2 0,0 0 0,0 1 1,1-1 116,0-2 0,1 0 0,-1 1 1,-1-1-61,2 0 1,0 0 0,-1 0 0,-1 1-58,0-1 0,0 0 1,0-2-1,1 0 31,0 1 0,1-1 0,-7 34-15,7-34 1,0 0 0,-1 1 0,-1-1-219,-6 32 1,4-32-1,-1 0-37,-8 31 0,9-31 0,0 0 66,-4 31 1,5-30 0,1-1 49,-6 31 1,-2 1 167,-3 0 0,4-4-64,-4 3 0,3-1 4,2 1 1,-1-3 19,1 4 1,0-5-99,-1-5 1,1 4 114,-1-3 0,1 1-14,0-1 1,-1 0-119,1-8 1,4 6 114,-1-6 1,7 2-56,-3-2 1,0-1-75,1 1 0,0-2-221,4-2 0,0 2 203,0-3 0,0 4 23,0 0 0,0 1-797,0-1 0,-5 0-444,1-4 0,0 1-626,4-9 0,0 1 1936,0-9 0,0 0 0,0-7 0,0-5 0,0-6 0</inkml:trace>
  <inkml:trace contextRef="#ctx0" brushRef="#br0" timeOffset="10">27714 14225 7919,'-5'-20'0,"1"-1"0,0 6 0,10-2 0,2 9 0,9 1 0,3 3-170,9 3 29,8-5 1,7 2 148,6 0 0,5-4 52,3 4 0,6-6 57,-30 6 1,2 0-1,-1 0 1,0 1-261,4-1 0,1 0 1,0 0-1,1-1 128,0-1 0,1 0 0,1 1 0,1 2 84,1-2 1,1 1-1,3 0 1,1 0 129,3-2 0,1 0 0,1-1 0,1 1-347,-1 0 1,1 0 0,-1 1-1,0 2 200,3-2 1,0 1-1,-2 1 1,0-1-298,6 0 0,0 0 0,-3-1 1,-1 1 321,2 1 0,0 1 1,-4 0-1,0 0-14,2 2 0,-1 0 1,-1 0-1,-1-1 7,3-1 1,0 0 0,-2 1 0,1 0 11,-1-1 0,-1 0 0,-3 1 0,-2 1-152,0 0 1,-1 0 0,0 0-1,-1 0 119,2 0 1,-1 0 0,-2 0-1,0 0 25,-1 0 1,-1 0 0,0-1 0,-1 0-8,2 0 0,-1-2 1,0 1-1,0-1 45,2-1 0,1 0 1,1-2-1,0 1 90,0 0 0,1 1 0,3-1 0,0 1-105,-3-1 0,0 1 0,-2 1 0,0-1-42,-2 2 1,-1 0 0,-1 2 0,0-1-171,0-1 1,-1 0-1,-4 1 1,-1 2 18,0 0 1,-1 2 0,28 2-38,-3 4 1,-7 2 568,-10-3 1,-3-1-406,-9 1 1,-4-1 1110,-9 1-1142,-7-2 0,-4-2 0,-5 0 0,1 0 0</inkml:trace>
  <inkml:trace contextRef="#ctx0" brushRef="#br0" timeOffset="11">28049 9091 8018,'-13'0'1140,"1"-6"-1301,5 0 136,1-1 0,6 0-133,0 3 0,7 2 238,6-2 1,5-1 33,6 0 0,3 0 10,1 1 1,4 1-1,5-5 1,10 4-23,3-5 1,8 2-325,0-1 1,8-1 294,-31 6 0,0 1-807,1-3 1,1 1 822,3 3 1,0 0 0,1-3 0,-1-1 73,4 3 0,-1 0 0,1-3 0,1 0-326,0 1 0,0 0 0,5 0 0,0 1 220,3-1 1,1 0 0,1 0-1,1-1-1,-1-1 1,1 0 0,-1 2 0,-1 0 39,-2-1 0,-1 1-68,7 0 0,-1 0 0,-6-2 0,0 0-994,6-1 0,2 1 1022,-3 3 1,1-1-1,-3-1 1,1 1 15,-4 2 1,1 0-1,2-3 1,-1 1-107,-3 2 0,0 0 1,-2 0-1,0 0 51,-2 2 0,-1 0 0,1-2 1,-1 0-35,-1 0 1,-1 0 0,2-1 0,0 2-8,-4 0 0,0 2 0,-1-1 0,-1 0 207,-2 0 1,0 0 0,3-2 0,-1 0-161,-2 0 1,0-1 0,2-1 0,-1 0-20,0 2 1,-1 0-39,0-3 1,0 0 109,32-2 0,-33 3 1,0 0 9,30-4 1,-31 4 0,0 0 516,32-9 1,-32 9-1,0 0-304,31-4 1,2-1-107,-2-3 0,-3 4-29,3 0 0,-2 3 34,-2-3 0,0 4 126,0-4 0,0 5-129,0-1 1,-2-2 59,-2 2 0,-4 0 376,-8 4 0,0 0-1086,-4 0 0,-2 0-772,-7 0 0,-4 0-919,-9 0 2146,-7 0 0,-2 0 0,-4 0 0</inkml:trace>
  <inkml:trace contextRef="#ctx0" brushRef="#br0" timeOffset="12">28731 8086 7951,'0'-12'670,"0"0"-642,5 5 1,-2 0 304,5 3-151,-5 2 0,4-3 0,-3 5 143,4 0 0,3 1-64,2 3 0,-1 3 307,1 6-347,5 4 1,-5-3-264,11 10 77,-5 0 0,10 3 196,0 2 0,0-2-3,-4 2 0,0-3 128,-1 3-921,1-8 466,0 2 1,-2-9 28,-2 3 1,1-4 151,-5 0-1731,-1-6 93,-3 4 414,-6-10-40,4 5 615,-10-6 567,4-6 0,-5-1 0,0-5 0,0-6 0,0-1 0</inkml:trace>
  <inkml:trace contextRef="#ctx0" brushRef="#br0" timeOffset="13">29202 8024 7951,'0'-7'0,"-5"2"0,-4 5 0,3 7 293,-3 5 0,-3 7 431,-5 10 1,-5 3-485,2 5-119,-4 6-31,-1-4 0,1 3-462,-1-4 1,5-5 107,4 0 0,2-6-55,2 2 0,5-7-274,3-1 2,2-6 1,4 2 21,2-9 569,-3-3 0,16 1 0,-3 1 0</inkml:trace>
  <inkml:trace contextRef="#ctx0" brushRef="#br0" timeOffset="14">29351 8409 7941,'11'1'624,"-3"3"-348,3 3-55,-4 6-197,6-1 43,-1-5 0,-1 4 264,-3-3-434,3 3 126,-9-4 0,7 4-224,-4-3-686,4-2 203,-7 5 390,9-10 165,-10 5 129,5-6 0,-6 0 0,0 0 0</inkml:trace>
  <inkml:trace contextRef="#ctx0" brushRef="#br0" timeOffset="15">29500 8235 7941,'0'-7'2215,"0"-4"-2080,0 10-193,0-5-5,0 6 21,0 0 1,0 6-348,0 2 0,5 3-1162,4 2 1551,2-1 0,7 0 0,1 1 0</inkml:trace>
  <inkml:trace contextRef="#ctx0" brushRef="#br0" timeOffset="16">30728 7466 7934,'-11'-1'264,"3"-3"1,1 2-43,3-2 1,2 1 121,-2-1-246,3 3 0,1-6 348,0 3-1,0 3 210,0-5-489,0 6-198,0 0 1,0 6 196,0 2 1,4 8-61,0 5 1,4 8 4,-3 4 1,0 6-17,-1 6 1,-2 2 3,2 11 1,-3 4-337,-1 4 0,0-30 1,0 1 255,0 0 1,0 0 0,0 3-1,0 0-314,0 3 1,0 1-1,0 1 1,0 1 273,0-1 1,0 1 0,0 2-1,0 1-41,0-2 1,0 1-1,0-2 1,0 1 59,0 1 1,0-1-1,0 0 1,0-1-7,0-1 0,0 1 0,1-3 0,-1 0 126,2-3 1,1-1-1,-2-1 1,0 0-215,4 1 1,-1 0 0,-3 1 0,0 0 379,2 0 1,-1-1-1,-2 0 1,1 0-115,-1-1 0,0-1 0,-2 2 1,0 0-92,0 0 1,0 1 0,-2 2 0,-1 0-16,3-1 1,0 1-1,-1-2 1,1 1-85,-1 0 0,2 1 0,0-1 0,0 0 80,-1 3 0,0-1 1,-1 1-1,1-1-58,-1 1 0,1-1 0,0-2 0,0-1-61,2 0 1,0-1-1,0-2 1,0 0 7,0 33 0,1-34 0,0 0-92,3 30 0,-3 0 219,3-4 1,-2 4 101,-2 1 0,0-5-92,0-5 1,0 1 7,0 4 1,0 4-42,0 1 0,0-1 76,0-4 0,0-4-86,0 0 1,0-1-105,0 5 1,1 0-52,3 0 1,-2 0 90,2 0 0,-3-4 35,-1 0 1,0-8 348,0 4 0,1-6-364,4 6 0,-4-8 8,3 0 0,-2-2 11,-2 1 0,0 2 83,0-5 0,0 3-77,0-4 0,0 6 85,0-1 1,0 2-94,0 2 0,-5-5 2,1 1 0,0-2-26,4 1 1,-4-3 334,0-9 1,0 1-295,4-5 0,0-4 143,0-5 1,0 1-142,0 4 1,0 0 290,0 0 1,0-1-309,0 1 0,0 0 58,0 0 1,0 0-143,0-1 0,0 1 22,0 0 0,-2 0-141,-2 0 0,3-5 92,-3 1 1,2-5-156,2 5 1,0-4 30,0 3 1,0-3 95,0 4 1,-1-5-109,-3 5 0,2-5-16,-2 5 0,3-6-662,1 2 249,0-4 0,-1-2-1219,-4-2 1878,4-4 0,-5-5 0</inkml:trace>
  <inkml:trace contextRef="#ctx0" brushRef="#br0" timeOffset="17">31410 7838 7922,'11'-12'-126,"-2"-1"75,-4 1 0,1 4 170,2 0 0,3 5-39,1-1 1,-3 2 197,-1 2 1,-4 2-29,4 2 1,-3 4 215,3 9 1,-5 3-272,1 9 0,-3 3 8,-1 5 0,0 2-162,0 2 0,0-1-2,0 5 0,0-9-31,0 1 1,0-8 262,0 0-609,0-2 190,0-8-116,0 4 35,0-9 1,0 0-70,0-6 94,0-5 116,0 2 58,0-5 0,-4-5-28,0-3 1,0-5-7,4-3 1,-2-4 64,-2-4 1,3-7 9,-3-2 0,6-3-20,3-1 1,3 0 85,-4 0 1,4 4 129,-4 0 1,5 5-75,-5-1 1,4 4 60,-4 5 1,4-2-11,-3 5 1,4 0 120,-1 5 0,-2 4-106,-2 0 0,3 3 277,1-3-333,-2 5 0,5-2-16,-3 5 1,3 0-21,2 0 1,-5 5 48,0 4 1,-4 2-193,4 1 175,-5 0-107,8 6 1,-9-2-75,2 4 0,-3-3 29,-1 3 0,-1-3-187,-3 4 1,-3-6 24,-6 1 0,5-1-165,0 2 1,0-7 13,-5 2 1,2-2 98,3 2 1,-2-4-1025,6 1 587,0-7-526,-2 4 227,5-6 963,-5 0 0,12 0 0,1 0 0</inkml:trace>
  <inkml:trace contextRef="#ctx0" brushRef="#br0" timeOffset="18">31882 8148 7949,'7'7'-274,"-2"4"274,-5-4 0,2 6 366,2-1 1,-3 0 38,3 1 0,-1-1 510,1 1-652,-2-1 0,3 0 180,-5 1-379,6-6-651,-5 4-338,10-10 0,-8 9 233,5-6 692,-5 0 0,8-4 0,-4 0 0</inkml:trace>
  <inkml:trace contextRef="#ctx0" brushRef="#br0" timeOffset="19">32043 7938 7949,'0'-13'862,"0"6"1271,0 2-1849,0 5 0,1 5-406,4 3 0,-4 4-1542,3 0 1,2 4 1663,-2 1 0,5 0 0,-2-5 0</inkml:trace>
  <inkml:trace contextRef="#ctx0" brushRef="#br0" timeOffset="20">27838 10864 7955,'7'0'40,"4"-5"1,-5 2 194,7-5 0,3 4-14,1-4 1,5 1-224,-1-2 0,2-2 56,2 3 0,5 1-20,3-1 1,3 0 100,1-5-46,6 6-132,1-4 1,7 4 97,3-5 1,1 4 50,3-1 1,5 1-45,-5-4 1,10 4-324,-6-1 0,3 2 357,-3-1 1,4-3-34,0 3 1,-31 3 0,0-1 25,31-7 0,3 1-43,-34 6 0,1 0 0,-1-1 0,0 1-19,4 0 1,1 0 0,0 0-1,1-1-181,0 1 1,1 0-1,0 0 1,1 0 333,0-1 1,1 1-1,1 0 1,-1 0-55,0 0 1,-1-1-1,4 1 1,0 0 30,-3 0 1,-1 0 0,2 1 0,-1 1-87,0 0 0,-1 0 1,1 1-1,-1-1 23,0 0 1,1 0-1,1-2 1,1 1-70,-1 1 1,1 0-1,0-2 1,-1 1 20,-2-2 0,1 1 0,-1 0 0,-1 1-78,0 1 0,-1 0 0,2-2 0,-1 1 85,0 1 1,-1 0-1,1-1 1,0 0-7,0 1 1,-1 0 0,-1-1 0,0 0-170,-3 3 0,0 0 0,2-2 0,-1 0 149,0 1 0,-1 1 0,1 0 0,0-1-37,28-1 1,4 2 82,-4-2 0,2 3-81,-2 1 1,-3 0 19,4 0 0,-5 0-100,-5 0 1,4 0 118,-3 0 1,-1 0-11,0 0 1,-4 0 160,1 0 0,-5 0-159,-3 0 1,2 1 7,-3 3 1,2-2-2,-1 2 0,-4 1-121,-4 0 0,-2-1 365,-3-4 0,0 4-606,-9 0 0,3 0 352,-11-4 0,1 0-483,-5 0 0,-5 2 527,-3 2-64,-2-3 0,-13 10 0,-3-4 0</inkml:trace>
  <inkml:trace contextRef="#ctx0" brushRef="#br0" timeOffset="21">27937 12688 8074,'8'-5'322,"0"1"1,-2-4-659,6 4 192,-2-6 169,8 9 0,-4-9-118,2 6 1,4-1 176,4 0 1,-2 4 44,3-3 0,-7 1 26,7-1 1,1 3 17,3-3 1,1-2-59,-1 2 1,0-2-57,9 2 0,-4 2 139,7-7 1,-2 5-10,-2-4 1,4 4-30,1-5 0,5 3 2,-2-3 0,3 0-27,2 5 0,4-5-342,0 5 0,5-4 36,-1 4 1,0-6 149,4 2 1,-7 1-55,7-1 0,-3-1 249,3-3 0,0 0-88,0-1 0,2 1 81,2-1 1,3 0-286,-32 4 0,0 1 1,0 1-1,1 0 162,-1-1 0,0 0 0,2 1 0,1 0 2,-1 1 1,0 0-1,0-1 1,-1 1 18,-2 0 1,-1 0 0,1 0 0,-1-1-62,31-5 0,-30 8 1,0 0 13,-1-1 0,0 1 1,1 2-1,0 0 23,-1-2 0,0 0 0,2 2 1,-1 0 3,0-2 1,-1 0-1,34-1-16,-34 1 1,0 0-1,1 1 1,1-1 0,0 0 0,0 0 0,2-1 0,0 0 2,-4 3 1,0 0 0,1-2 0,1 0-18,0 2 1,0 0 0,0-2 0,-1 0-41,0 1 0,-1 1 0,1 0 0,-1-1 25,32-1 1,3 2-122,-4-2 0,0 2 279,-4-3 1,-1 4-144,-3-3 1,1 2-25,-5 2 1,0 0 33,-5 0 273,-5 0-140,5 0 1,-12 0-81,0 0 0,0 0-6,-4 0 1,-2 0 87,-2 0 0,1 0 160,-1 0 0,-2-1-329,-6-3 1,2 3 433,-2-4 1,-2 3-467,2-2 0,-4 2 101,3-2 0,-5 1-190,2-1 1,2 3-29,2-3 1,1-3-225,-1-1 1,4 1 49,-1-2 0,1 1-98,4-4 0,1-1 21,-1 1 0,0-1 64,-4 1 0,-6 4-1120,-2 0 1465,-3-1 0,-7-3 0,-2-1 0</inkml:trace>
  <inkml:trace contextRef="#ctx0" brushRef="#br0" timeOffset="22">29351 9550 7911,'0'-13'0,"-1"7"1397,-3 1-366,2-2-368,-3 6-263,5-4-142,0 5-299,0 0 231,0 5 1,0 8-114,0 7 0,0 8-176,0 1 0,1 11 269,3 1-2412,-2 6 1940,9 8 1,-4 1 0,5 6 0</inkml:trace>
  <inkml:trace contextRef="#ctx0" brushRef="#br0" timeOffset="23">29066 11795 7926,'0'-7'833,"0"-4"-669,5 9 1,4-7 81,7 5 1,3-5-208,6 5 1,0 0-250,0 4 0,5 0 244,3 0-200,3 0 145,1 0 0,1 0 56,-1 0 1,-4 6 31,0 2 1,-6-1 12,2 1 1,-8 0-30,-4 5 1,-4 3 47,0 1 0,-6 3 50,-3-3 0,-8 5 128,-5-1 0,-3 2-152,-5 2 0,-3 0 3,-9-1 0,3 0 161,-3-3 0,3 1 89,1-6 1,0 1-204,0-5 1,7 0 45,6 1 0,1-5-10,7 0-199,-1-5 48,5 3 1,6-1-114,2 3 1,12-1 18,9 2 1,5-5-271,16 4 0,-1-5-320,13 1 1,3-1-1109,-28-1 1,0 0 1731,1-2 0,-1 1 0,0 2 0,0 0 0,1-3 0,-1 0 0,0 0 0,0 0 0,0 0 0,1 0 0</inkml:trace>
  <inkml:trace contextRef="#ctx0" brushRef="#br0" timeOffset="24">27838 14089 7889,'0'-7'-556,"0"2"936,0 5-347,0 0-3,0-6 331,0 5 225,0-5-95,0 6-142,0 0 1,4 6-185,0 2 1,1 7-3,0 2 1,-4 6 65,3 2-112,3 0-13,-6 11 0,5-5-74,-6 7 0,4 3 94,0 0 0,0 2 9,-4-2 1,0-1-64,0 6 0,4-2-94,1 1 0,-1 2 116,-4-6-920,5 6 876,-3-8 0,4 4 4,-1-6 0,-3 4 16,7 0 0,-5 1-114,4-5 1,-5 0 49,1 0 1,1 1-8,0-1 0,-1 0-68,-4 0 1,0-4-173,0 0 90,0-5 460,0 8 1,0-10-449,0 3 1,0-7 79,0-1 0,0-6-119,0 1 1,0 2-13,0-1 0,0-1 61,0-3 1,0-5-871,0 0 378,0-5 1,1 7 622,3-6 0,3 0 0,6-4 0</inkml:trace>
  <inkml:trace contextRef="#ctx0" brushRef="#br0" timeOffset="25">27813 15813 7860,'7'-6'246,"4"0"0,-10-3-161,3 1-582,3 5 255,0-2 293,5 5 1,-3-2 101,-1-2 0,0 3-10,5-3 1,-1 2 18,0 2 1,1 0-29,-1 0 1,6-4 56,3 0 1,4-1-148,4 0 0,-2 0 99,6-3 1,0-2-202,5 6 1,0-4 74,4 4 0,-2-5 30,5 5 1,5-4 100,3 4 1,7-5-49,-2 5 1,2-4-64,2 4 0,4-6-324,1 2 1,-30 3 0,1 0 281,0 1 1,-1 0-709,1-2 1,1 1 743,1 2 0,0-1 1,0-2-1,1 0-59,2 0 0,1-1 0,0 1 1,-1 0-119,0 0 1,1 0 0,-2-1 0,0 1 149,1 0 1,1 0-1,-2 0 1,0-1 8,3 1 0,1 0 0,-2 0 0,0 1-8,-1 1 1,1 0 0,-1-2 0,1 1 1,-1 0 0,0 1 102,1 2 1,-1-1-555,1-3 0,-1 1 462,1 4 0,-1 0-15,1-4 0,-1-1 1,-2 5-1,1 0 20,-1-3 1,0-1 0,-1 3 0,-1 0-23,2-2 1,0 0 0,0 2 0,0 0-3,0-2 0,1 0 0,-2 2 1,1-1-8,-2-1 0,0 0 0,-1 1 1,0-1 17,2 0 0,-1 0 0,-1-1 0,0 0-8,-1 3 0,0 0 0,0-2 0,-1 0 200,-1 2 0,0 0 0,2-2 0,-1 0-185,0 2 1,-1-1 0,0-1 0,0 0-39,2 2 0,0 0 0,31-8 29,-31 6 1,0 0 0,-1 1-1,-1-1-22,0 0 0,0 0 1,1 0-1,0 0-22,30-9 0,0 5-10,-4 0 1,-1-1 6,-3-3 0,-5 5 168,-7 3 0,-5-1-328,-8 0 0,-2-3 598,-7 4 0,-4-2-1255,-4 2 970,-2 3 0,-7-6-113,-3 3 0,3-8 0,0-8 0</inkml:trace>
  <inkml:trace contextRef="#ctx0" brushRef="#br0" timeOffset="26">32787 13506 7588,'-5'-7'741,"4"-4"-858,-5 10 184,6-5-199,0 6 204,0 0 0,0 6 78,0 2 0,0 3 157,0 2 0,-4 4-144,0 4 0,-2 8 47,2 4 0,1 3-129,-5 1 1,0 2 38,-5 2 1,2 0 42,3 9 0,-3-3-39,3 7 0,-2 2-382,2 2 1,1-7 226,3-1 1,2-4 55,-2 4 0,3-2 100,1-2 0,0-3 9,0-6 0,4 0-29,0 0 0,2 0-31,-2 1 1,-1-1 29,5 0 1,-1 0-30,1 0 0,3 1 1,-3-1 1,-1 0 136,2 0 0,-3-4-300,3 0 1,-2-4 113,-3 4 0,-3-4-92,3 4 0,2-5 30,-2 1 0,0-3 50,-4-1 1,1-2-15,4-2 1,-4 1-30,3-5 1,-3 3 49,-1-3 1,2-2-125,2-7-213,-3 3 311,5-4 0,-6 1-18,0 1-1676,0-7 203,0 4 1495,0-6 0,0 0 0,0 0 0</inkml:trace>
  <inkml:trace contextRef="#ctx0" brushRef="#br0" timeOffset="27">30765 13791 8060,'7'0'36,"-1"0"19,-6 0-369,0-5 380,0 4 34,0-5 52,0 6 92,0 0 0,0 6-122,0 2 1,0 0-17,0 4 0,0-1-4,0 10 0,0 0-36,0 4 0,0 1 11,0 3 1,0-2 24,0 6-23,0 0-10,0 5 1,0-1 52,0 0 1,0 2-11,0 2 1,0-2-4,0 2 1,0-1-23,0 1 1,0-2-4,0 2 1,0-1 60,0 1-652,0-2 592,0 4 0,4-6 87,0 0 0,4 0-71,-4 1 0,5-1 105,-5 0 0,1-4-115,-1 0 0,-2 0 2,2 4 0,1-3 15,0-1 1,-1-4 285,-4 4 1,4-6-283,0 2 1,0-3 13,-4-1 1,2 0-90,2 0 0,-3-5-22,3 1 0,-2-4 73,-2 3 0,0-5-77,0 2 1,1-7-213,3-2 362,-3-5-16,5 2-63,-6-5-956,0 0 0,0 0 0</inkml:trace>
  <inkml:trace contextRef="#ctx0" brushRef="#br0" timeOffset="28">29227 13035 7947,'7'0'-252,"-2"0"252,-5 0-656,0 0 786,6 5 0,-5 4 285,3 7 1,-1-1-241,1 6 0,-1 0-123,5 3 0,-3 1 189,3 0 1,-4 0 264,4 0 1,-4-2-40,5-2-149,-7-3-130,4-6 0,-5 1-254,3-1 94,-2 0-89,3-5 0,-5 0-150,0-3 318,0-2-27,0 3 1,-5-1-295,-3 0 0,-8 1-374,0-5 0,-6 0-509,1 0 536,3 0 312,-5 0 1,9-2 248,-3-2 0,4-8 0,0-8 0</inkml:trace>
  <inkml:trace contextRef="#ctx0" brushRef="#br0" timeOffset="29">29239 13084 7947,'13'-9'236,"-1"-1"362,1 1 0,0-5-451,4 5 0,-2 4-260,6 1 0,4-2-55,4 2 1,4 0-685,-4 4 852,5 6 0,3 0 0,7 7 0</inkml:trace>
  <inkml:trace contextRef="#ctx0" brushRef="#br0" timeOffset="30">29277 14660 8051,'7'-6'952,"-2"5"-1439,-5-5 172,0 6 122,0 11 0,0 3 33,0 11 0,0 5-54,0 3 1338,0-3-756,0 6 0,0-5-216,0 2 0,0-3-358,0-5 0,0 2-516,0-2 0,1 3 99,4-8 623,-4-2 0,10 0 0,-4-5 0</inkml:trace>
  <inkml:trace contextRef="#ctx0" brushRef="#br0" timeOffset="31">29636 14784 7966,'-6'0'0,"-1"0"-156,3 0 1,1 5-287,-6 3 1,7 3 845,-2 2 0,1 3-144,-1 1 1,2-1-88,-2-3 0,3-1-98,1 1-230,5-1 188,-3-5 1,9 3 8,-3-6 0,-1 0 0,1-4 1,0 0 1,5 0 1,-1 0-1,1 0 0,-1-4-75,0 0 0,1-6 67,-1 2 27,1-3-40,-1-2 48,-5 1 0,0-1 15,-3 1 0,-3-5-4,4 1 1,-4-5 10,-1 5 0,-4-5 70,0 5 1,-6-1 194,2 5 0,1 5 11,-1 3-212,-1-3-58,-3 5 0,-5-3-828,1 5 369,-1 0 263,5 0 0,-1 5 125,1 4-28,0 2 0,-6 6 0,-2 3 0</inkml:trace>
  <inkml:trace contextRef="#ctx0" brushRef="#br0" timeOffset="32">31683 9227 7931,'0'-7'799,"0"2"-634,0-1 27,0 5 1,-1-4-156,-3 5 37,2 0 110,-3 0 7,5 5 1,1 2 16,3 5 0,-2 2 0,2 3 1,-1-2-149,1 5 1,-3 0-310,3 0 1,2 4-389,-2-3 0,4-4-883,-4 0 1520,6 2 0,2 1 0,8 4 0</inkml:trace>
  <inkml:trace contextRef="#ctx0" brushRef="#br0" timeOffset="33">32068 9190 9562,'-8'18'664,"-1"3"1,-3 8-390,-5 4 0,-3 7-28,3 1 0,-5 7-27,1 2 0,2-1-2377,-2 5 1927,1-3 225,-5 4 1,6-8 145,2 3 1,-1-7 298,2 2 1,1-6-921,6-2 291,-2-6 142,4-6 0,0-1-365,3-4 0,3 2 233,1-5 0,-4-5 115,0-3 1,0-5 249,4 4-1549,0-5 822,5 2 0,-2-5-236,5 0 777,0-5 0,5-2 0,-1-5 0</inkml:trace>
  <inkml:trace contextRef="#ctx0" brushRef="#br0" timeOffset="34">32142 9624 9891,'7'-5'1160,"4"3"-911,-2-2 1,-3 3-127,3 1 0,-1 0 70,4 0 1,1 0-100,-1 0 1,-4 4 14,1 0 0,-1 2-210,4-2 0,-3-3-85,-1 3 1,-4 2 63,4-2-24,-5 6 12,3-9 175,-6 4 91,0 1-123,0 1 0,-2 5-3,-2 1 1,-4-5 132,-9 0-178,3 0 65,-3 5 1,0-1 3,0 1 1,-3-1 8,3 0 0,1-3 26,3-1-29,1 0 1,0 5 0,-1-5 7,1 0 1,3-4 144,1 5 15,5-7-97,-8 9 28,10-9 6,-5 3-9,6-5 58,0 0 0,2 4 295,2 1-401,3-1 1,5 0-1,1 0 1,-1 0 21,1-4 1,0 0 27,4 0 1,-2 0-145,6 0 1,-1 0 13,5 0 1,-6 0 27,-2 0 0,1 0-40,-2 0 0,5 0-262,-4 0-255,-1 6-65,-3-5 1,-6 6-1042,-3-3 253,-3-3 1,-2 6 1377,-3-3 0,-9 3 0,-6 6 0</inkml:trace>
  <inkml:trace contextRef="#ctx0" brushRef="#br0" timeOffset="35">31609 12551 8001,'7'0'-1984,"-2"0"1984,-5 0-50,0 0 1,-5 6 0,-2 1 0</inkml:trace>
  <inkml:trace contextRef="#ctx0" brushRef="#br0" timeOffset="36">31609 12551 7968,'0'-7'-180,"0"0"206,0 3-181,0 3 182,0-5 0,0 5 299,0-3 62,0 2-130,0-3-44,0-1-153,0 5 177,0-4-308,0 5 0,4 1 148,0 3 0,0 3 248,-4 5 0,4 1-211,1-1 1,3 2-43,-4 2 0,1-2 70,0 3 0,-3 1 162,7-2 0,-7 1-142,3-5 1,-3 1-35,2-1 0,-2-4-99,2 1-96,-3-7 106,-1 4-180,0-6 234,0 5 7,0-3-394,0 3-54,0-5 1,-1 0 346,-3 0 0,-3-5 0,-5-2 0</inkml:trace>
  <inkml:trace contextRef="#ctx0" brushRef="#br0" timeOffset="37">31659 10951 8023,'-7'0'1444,"1"0"-1994,6 0 478,0 0 0,0 6-42,0 2 0,0 3 57,0 1 1,1 1 44,4-1 0,-4 1 23,3-1 1,-2 5-199,-2-1 1,0 1-190,0-5 0,0 1 120,0-1 0,1-1-113,3-3 1,-1 2 368,5-6 0,0 0 0,5-4 0</inkml:trace>
  <inkml:trace contextRef="#ctx0" brushRef="#br0" timeOffset="38">31944 10815 8023,'12'0'344,"1"0"-525,-6 0 1,-2 1 94,-5 3 0,0 6 403,0 11 0,-5 1 24,-4 11 0,-6 0 45,-1 4 0,-6 6-193,1 2 0,-3-1-176,0 2 1,-1-5 54,0 5 1,0-2-129,0 1 1,5 2-435,-1-6 0,2 1 317,-2-5 0,3-5 112,6-3 1,1 0-362,2-5 0,-2 3-1143,3-11 992,3 1 573,-1-5 0,6 0 0,0 1 0</inkml:trace>
  <inkml:trace contextRef="#ctx0" brushRef="#br0" timeOffset="39">31869 11398 8023,'7'0'41,"-1"0"92,-6 0 1,0 5 30,0 4 1,0-1 13,0 4 0,0-2-22,0 6 0,-2 4-40,-2 0 0,3-2 69,-3-1 1,2 1-132,2-2 1,0 5 106,0-5-188,0 1 0,0-5 191,0 1 0,0-5-37,0 0 1,6-5 88,2 1-605,3 3 253,2-6 0,-1 5-131,0-6 1,2 0 111,3 0 0,-3-1-215,2-4 1,2 0 9,-1-3 0,-1-2-98,-4 6 0,1-6 144,-1 2 0,1-3-256,-1-1 570,-5-1 0,4 1 0,-4-1 0</inkml:trace>
  <inkml:trace contextRef="#ctx0" brushRef="#br0" timeOffset="40">32080 11410 11412,'0'13'43,"-5"0"163,-3 4 63,-4 2-184,0 6 0,-2 7-263,-2 5 0,2 0-328,-3 4 0,4-1-1071,0 2 1577,6-4 0,-4 16 0,4-3 0</inkml:trace>
  <inkml:trace contextRef="#ctx0" brushRef="#br0" timeOffset="41">31621 14151 7983,'0'-7'2271,"0"2"-2046,0 5 0,0 0-367,0 5 0,0-1 1,0 7-532,0 3 0,0 5 235,0-2 358,0 5 1,4-7-249,1 6 0,3-6 106,-4 2 1,4-4-8,-4 0 0,6-1 229,-2 1 0,3-1 0,2 0 0</inkml:trace>
  <inkml:trace contextRef="#ctx0" brushRef="#br0" timeOffset="42">31882 14188 7983,'0'-12'1481,"0"5"-843,0-4-413,0 10 0,0-4-117,0 10 0,-2 3 181,-2 8 0,2 5-64,-7 8 0,1 3-74,-4 5 1,-2 0-213,-3 0 1,3 6 91,-2 3 1,-2 2-119,1 1 0,-3 1-77,3 0 1,1-1-1117,3 1 1280,6-1 0,-4 1 0,5 0 0</inkml:trace>
  <inkml:trace contextRef="#ctx0" brushRef="#br0" timeOffset="43">31981 14920 8085,'0'-12'838,"4"-1"-762,0 1 0,5 4 22,-5-1 1,5 1-95,0-4 1,-2-1 61,1 1 1,-4-1-291,4 1 1,-5 0 278,1-1 0,2 1 85,-2-1 1,0 0-426,-4-4 0,0 3 111,0-2 1,-1-2 124,-4 1 1,3 1 84,-7 3 1,1 1 83,-4 0 1,-1 1-109,1 2 0,-2 0 20,-2 4 0,2-3 240,-3 4 0,3 0 17,2 4 0,0 0-3,-1 0-179,1 0 1,1 1-136,3 3 0,-2-1 79,6 5 0,0 5-111,4 3 1,0 5 90,0-4 0,0 5-24,0-2 0,1 4-53,3 1 1,3-5 73,5 1 0,1 0-20,-1 3 0,2 0 8,3-4 1,-4 3-75,4-7 0,1 5 21,-2-5 1,1 2-114,-5-1 1,-3-3 137,-1 2 1,-4-2-15,4-2 0,-5-3-86,1-1 1,-3 0 81,-1 4 0,-1-1 155,-3-2 0,-3 2-106,-5-3 1,-5 2 195,1-2 1,-2 2 84,1-6 0,3 0 106,-2-4 0,6 0-223,2 0 1,5-7-33,-1-5 1,4-8-291,4-9 0,10-2-84,11-7 0,16-8 223,-15 21 0,2 0 0,4-4 0,1 0 0,1 1 0,1 0 0</inkml:trace>
  <inkml:trace contextRef="#ctx0" brushRef="#br0" timeOffset="44">31919 12601 8064,'7'-8'-77,"-3"-1"498,3 6-33,-6-2 696,5 5-682,-6 0 1,-2 5 12,-2 4 0,-3 9-58,-5 6 0,-5 4-137,1 9 0,-6-1-28,1 10 0,-2-5-67,-2 4 0,4-1 61,1 2 0,0 1-138,0-6 1,2 0-994,5-3 249,1-1 156,0 0 0,3-5-462,1-3 1,5-3 619,-1-1 0,3-2 382,1-2 0,5 2 0,2-3 0</inkml:trace>
  <inkml:trace contextRef="#ctx0" brushRef="#br0" timeOffset="45">31969 13271 8042,'5'-7'567,"-3"-4"-255,9 4 0,-5-6-64,7 1 0,-3-1 14,2 1 1,-2-2 20,6-2 0,-2 1-14,-2-6 0,1 4-242,-1-3 1,1 3 87,-1-3 0,-4 4-106,0 0 1,-5-2 28,1 1 1,-2 5 130,-2 4-62,0-1-166,0-3 45,-6 5 1,-2 2 42,-9 5 1,4 0-127,-4 0 0,-1 0 366,2 0-160,-6 5 0,8-2 0,-3 5 18,3 2 1,3 1-24,3 1 0,-1 5 3,4-1 1,1 5 12,4-4-103,0 5 60,0-9 0,2 9-18,2-5 1,3 5-105,5-1 0,5-3-87,-1-2 0,2-1 107,-1 2 0,-4-3-26,4 2 0,-5-2 84,-3-2-209,-4 1 169,-5-6 0,0 8-18,0-3 33,0 3-23,-11-2 1,1-1-7,-10 1 1,-1-1-1,-4 0 1,-2-1 835,2-2-378,-3-4-245,15-5 0,-5 0 293,5 0-145,1 0-200,5-5 1,1-8-4,6-7 0,11-5-844,6-4 0,17-4-2913,12-9 3271,8-2 0,-19 15 1,3-2-1,0-1 0,0 0 1</inkml:trace>
  <inkml:trace contextRef="#ctx0" brushRef="#br0" timeOffset="46">9242 12601 7888,'0'-7'0,"0"1"0,0 6 3659,0 0-3371,6 0 0,5 0 108,5 0 1,6 0-148,-1 0 0,4 0-63,4 0 0,-2 0-13,6 0 0,-4 0-102,4 0 0,-5 0 100,1 0 1,2 0 43,3 0 1,-3 0 26,2 0 1,0-4-37,5 0-269,-7 0 53,5 4 1,-4 0 162,5 0 1,-4 0-16,0 0 0,0-1 23,5-4 0,-1 4 17,0-3 0,-3 3-109,4 1 34,-4 0 0,9 0 13,-6 0 0,-1 0 29,-3 0 1,3 0-147,-3 0 101,3 0 1,1 0 15,0 0 1,0 0-103,1 0 0,0 0 132,4 0-639,-4 0 571,5 0 1,-5 0-153,4 0 28,-4 0 0,9 0 118,-5 0-14,-1 0 0,-2 0 21,2 0-70,-2 0 1,5 0 76,-3 0-41,-2 0 1,3 0-12,-4 0 1,0 0-10,3 0-40,-2 0 0,4 0 83,-6 0-118,0 0 79,0 0 1,1 0-20,-1 0 1,0 0 19,0 0 0,5 0-39,-1 0 28,0 0 0,-3 0 5,-1 0 0,-3 0 300,3 0 1,-2 0-252,6 0 1,-2-2 20,-2-2 1,-2 1 12,2-5-71,-3 5-531,9-2 655,-6 5-120,0 0 1,1-4 7,-1 0 0,4-1 10,1 5 0,-1-1 27,-4-3 0,0 2-6,1-2 0,3 2-73,0-3 62,6 4 1,-7-9 20,6 6-224,-6-5 173,8 7 0,-10-7-181,4 4 178,-4 1 0,1 0-17,2 0 0,-2-1-5,2 0 95,-8 4-72,3-4-31,-10 5 0,9 0 65,-6 0 0,-2 0 353,-6 0-381,2 0-3,-9 0-4,10 0 33,-11 0 410,5 0-275,-5 0-134,5 0 34,-5 0-40,5 0 39,0 0-30,-4 0 13,4 0 9,0 0-37,-4 0 0,4 0-12,-6 0-294,0 0 315,1 0-28,-6 0-179,-2 0 190,-5 0-12,6 0 0,-5 0-125,5 0-254,-6 0-2286,0 0-2129,-6 0 4757,-6 0 0,-8 0 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30.129"/>
    </inkml:context>
    <inkml:brush xml:id="br0">
      <inkml:brushProperty name="width" value="0.05292" units="cm"/>
      <inkml:brushProperty name="height" value="0.05292" units="cm"/>
      <inkml:brushProperty name="color" value="#FF0000"/>
    </inkml:brush>
  </inkml:definitions>
  <inkml:trace contextRef="#ctx0" brushRef="#br0">7604 6449 8444,'-8'0'-553,"0"0"369,5 0 184,-2-5 0,3 3 0,-2-2 0,3-3 1167,-5 6-486,6-5-242,0 6-223,0 0 1,4-1 0,2-2-159,1-1-228,-4 0 331,8 4-41,-5 0 1,7 0 161,-1 0-122,6 0 26,-4 0-400,9 0 150,-3 0 1,5 0 152,-1 6-18,-4-5-8,9 4 0,-7-3 62,11 2-56,0-3 41,4 5 7,-5-6 1,8 0-26,-3 0 1,4 0 147,1 0 1,-2 0-129,5 0 1,-1 0-103,2 0 0,-2-4 105,-3 0 0,-1-1 7,6 5 0,-1 0 3,5 0 0,5 0-187,3 0 1,4 0 138,4 0 0,-1 0-317,5 0 0,-4 0 411,4 0 1,-1 0-100,2 0 1,-35 0 0,-1 0 76,32 0-823,-32 0 0,1 0 802,28 0 23,3 0-329,1 0 275,-5 0-93,5 0 1,-6 0-105,0 0 0,-2 0 222,-2 0-186,3 0-529,-10 0 663,10 0 75,-10 0-58,4 0-253,-6 0 233,1 0-121,0 6 113,-6-5-18,4 5 1,-4-2 166,6 0-157,5 0 1,-10-4 2,9 0-145,-4 6 1,1-5 162,2 3 0,2-2 27,-1-2-54,0 0-7,1 0 17,-4 0-35,4-6 20,0 5 737,2-10-501,-1 4-103,5-6 1,-11 1 241,-1 0-147,1-1 0,-7 5-86,2 0 1,-2-1 345,-6-3-669,0 0 604,-5-1 1,-2 1-455,-5-1 0,-1 5 213,-4 0 1,-2 4-293,-5-5-2675,-7 7 912,0-4 1881,-6 6 0,-6 11 0,0 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30.130"/>
    </inkml:context>
    <inkml:brush xml:id="br0">
      <inkml:brushProperty name="width" value="0.05292" units="cm"/>
      <inkml:brushProperty name="height" value="0.05292" units="cm"/>
      <inkml:brushProperty name="color" value="#FF0000"/>
    </inkml:brush>
  </inkml:definitions>
  <inkml:trace contextRef="#ctx0" brushRef="#br0">15904 6077 9281,'-13'-7'862,"6"-4"-235,3 3-366,3-3 0,1-1 580,0-1 1,0 5 838,0 0-1193,0-1 0,5-2-11,4 3 1,-2-2-147,1 6 1,-4-4-68,4 4 0,-4-2 16,5 2 1,-1 3-244,4-3 0,1 1 146,-1-1 0,1 2-178,-1-2 1,4 3-72,1 1 1,4 0-109,-5 0 0,5 0-87,-5 0 1,5 0 333,-4 0 0,-1 0 5,-3 0 1,-1 0-39,0 0 276,1 0-250,-1 0-275,-5 0 183,4 0 1,-9 1-333,2 3 379,-3-2 0,-1 5-11,0-3 1,0-1-159,0 5 1,-5 0 62,-4 5 0,-2-1 148,-1 0 1,-1 5-112,1-1 0,0 1 116,-1-5 0,1 5-81,-1-1 0,1 1 51,0-5 0,3 1-28,1-1 1,1 1-9,-1-1 1,1-1-17,3-3 0,2 3 7,-2-2 0,-1-3-8,1 3 1,0-5 0,4 4 104,0-5 55,0 8-127,0-10 418,0 5-335,0-6 1,0 1 487,0 3-243,0-2 286,5 3-116,-4-5-253,10 0 1,-8 0-9,5 0 112,-5 0-352,8 0 0,-4 0 104,6 0 1,-5 0-129,0 0 1,0 0 174,5 0-59,-1 0 0,1 0-41,-1 0 0,0 0 70,1 0 0,1 0-52,2 0 1,-2 0-6,2 0 0,-2-4 58,-1 0 0,3 0-36,1 4 1,-1-4 108,-3 0 0,-5-1-99,0 5 0,-4 0 17,5 0 1,-5-4 87,4 0-251,-5 0 260,2 4-1264,-5 0-711,0 0 0,-16 11 1,-5 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892"/>
    </inkml:context>
    <inkml:brush xml:id="br0">
      <inkml:brushProperty name="height" value="0.053" units="cm"/>
      <inkml:brushProperty name="color" value="#FF0000"/>
    </inkml:brush>
  </inkml:definitions>
  <inkml:trace contextRef="#ctx0" brushRef="#br0">12157 6052 8011,'-12'-5'1117,"4"3"-932,-1-2-159,7 3 16,-4-5 1236,6 5 196,0-4-1021,0 5 1,6 0 180,2 0-227,3 0-179,1 0 0,6 0 247,1 0-57,6 0-190,6 0-138,0 0 81,1 0 0,5 0 39,0 0 18,-5 0-1,15 0-716,-8 0 717,5 5 0,4-4 56,-9 5-56,9-6-324,-4 0 161,6 0-966,-1 0 1108,1 0-229,5 0 200,-4 0-54,15 0-1083,-14-6 1105,15 5 11,-5-4-153,1 5 0,5 0 139,-6 0 0,0 0-107,0 0 1,-2 0 123,-2 0 0,-3 0 224,-5 0 1,0 0-243,-1 0 1,1 0 45,-1 0 0,1 0-91,0 0 0,1 0-1,2 0 0,-2 0 67,3 0 0,-1 0-8,0 0 0,4 0-271,5 0 0,-1-5 81,-4 1 1,4 0 175,-3 4 0,3-1 106,1-3 0,0 2 34,0-2 0,-4 3-51,-1 1 1,0 0 80,1 0 0,-3 0 565,-5 0 0,-1 0-693,1 0 1,-2 0 105,-2 0 1,0 1-45,-4 3 0,-1-2 324,-4 2 0,1-3-299,-1-1 0,0 0 234,0 0 0,-1 0-240,-3 0 1,2 0-79,-6 0-186,0-5 551,1 3-551,-9-3 0,7-1 0,-10 5 139,3-3-139,2 2 0,-9 2 0,4-4 0,-5 0 0,-1 0 0,0 4 0,-5 0 0,4 0 0,-4 0 0,0 0 0,4 0 0,-9 0 0,9 0 0,-10 0 0,10 0 0,-10 0 0,5 0 0,-6 0 0,5 0 0,-3 0 0,3 0 0,-5 0 0,0 0-1621,-5 0-1172,-2-6 1277,-11 5 638,-1-4 878,-17 5 0,-14-6 0,-13-1 0</inkml:trace>
  <inkml:trace contextRef="#ctx0" brushRef="#br0" timeOffset="1">17318 5308 7982,'-8'0'1059,"-1"0"0,1 2-637,-4 2-197,-6 3 0,-2 5 0,-4 6-881,-1-4 360,-5 9 44,3-4 1,-7 5-20,5-3 324,0 2-908,4-9 416,6 9 202,-5-9 1,11 4-537,-5-6 334,11-5 140,-4 4 15,9-9 284,-9 3 0,10 1 0,-4 0 0</inkml:trace>
  <inkml:trace contextRef="#ctx0" brushRef="#br0" timeOffset="2">16896 5395 8369,'-5'-7'335,"3"-4"1,-3 8-43,5-5 347,0 5-37,0-2 1,-4 10-174,-1 4 0,0 3-114,1 5 0,2 3-91,-2 9 0,3-3-318,1 3 1,0-3 154,0-1 1,1-1 162,3-4 0,9-2-1,7-5 1,5-2-1383,4-3 1,6-3-392,10-5 0,1-6 816,7-7 0,0-1 528,1-6 0,-3-1 0,4-4 1</inkml:trace>
  <inkml:trace contextRef="#ctx0" brushRef="#br0" timeOffset="3">17851 5308 11133,'0'13'758,"0"-1"1,0 6-365,0 3 1,0 6-77,0 2 1,0 6-72,0-2 1,0 1-274,0-1 0,0 3 112,0-3 1,4-3-446,1-1 1,0 0-884,-1-4 0,-2 1 1300,2-9 1,1-1-289,-1-3 0,2-2-301,-2-3 52,-3-2 238,5-6 1,-6-2 278,0-2 0,0-4-103,0-9 1,0-3 54,0-9 1,0-3 42,0-5 0,0-6-132,0-3 1,0 2 295,0-1 1,0 5-89,0-1 1,4 3 304,0 5 1,4 3-180,-3 5 1,4 6 321,0 2 1,0 4-150,-1 0 1,3 5 41,-2 0 1,2 5-165,1-1 1,1 2-34,-1 2 0,-1 2-149,-3 2 0,3 3 72,-2 5 1,-4 5-136,-1-1 1,-2 5 114,-2-5 0,-2 7-495,-2-3 0,-3-1 239,-5 2 1,-5-6-283,1 2 1,-2 1-675,1-2 0,3-3 507,-2-5 1,6-4-1454,2 4 1453,0-5 0,1-3 549,3-8 0,2-9 0,2-2 0</inkml:trace>
  <inkml:trace contextRef="#ctx0" brushRef="#br0" timeOffset="4">18174 5246 8351,'12'0'249,"1"4"147,-1 0 0,0 6-39,1-2 0,-6 3 133,-3 2 0,1 3 61,0 1 1,-1-1-151,-4-3 1,0-1-457,0 1 182,0-1 341,0 0 0,0-5-710,0-1 256,0-6 0,0-2-190,0-2 0,1-4 68,3-8 0,-1 0-42,5-4 0,1 0 10,3 0 0,-4 2 119,0 5 0,1-3-235,3-1 0,1 5 79,-1 4 1,-4 5-789,0-1 0,2-2 383,7 2 1,-4 0 581,4 4 0,-3 5 0,-2 2 0</inkml:trace>
  <inkml:trace contextRef="#ctx0" brushRef="#br0" timeOffset="5">18521 5358 7936,'6'7'1206,"-4"2"-791,7-5 1,-5 1 156,4-5-202,0 0 0,5 0-150,-1 0 0,1 0-187,-1 0 0,2-6 134,2-2 0,-2-3 53,3-2 0,-4 1-680,0 0 1,-1-1-147,1 1 0,-2-1 69,-3 1 246,-2 0 124,-6-1 1,-6 6-11,-2 3 1,-5 3 403,-3 1 0,2 0-108,-3 0 1,4 5-157,0 4 0,1 0 101,-1-1 0,1 4 741,0-4 0,5 7-377,3 1 0,2 1-181,2-5 0,0 1-539,0-1 0,6 1 203,2-1 0,4-1-463,5-3 1,-2 2 294,6-6 1,-1 0 56,5-4 0,1 0 33,3 0 0,-1-4-521,5 0 0,0-6 521,4 2 1,-4-3-35,1-1 0,-3-1 285,2 1 0,-2-1-68,-7 1 0,-3 0 151,0-1 1,-7 1 76,-2-1 91,0-5 0,-10 5 76,2-4-100,-3 3 0,-10 3 192,-4 3 1,-3 3-156,-1 5 1,-2 1 130,-6 3 0,2 3-107,2 5 0,-1 5-111,5-1-41,1 1-55,3 1 0,2-4 166,3 2-111,3-2-215,5-2 1,1 1-623,3-1 363,3-5 212,5-1 22,1-1-5,-1-3 0,6 2-1601,3-8 1080,-3-3 1,5-6 36,-2 1 85,-3-1 0,4-5 57,-6-2 0,2 1 250,-1-2 0,-8-4-140,4-4 0,-3-5 303,2 1 0,0-7 328,1-2 1,5 1-281,2 4 0,-3 6 1358,-5 7-1119,-5 4 0,-7 12 102,0 0 1,0 6-109,0 2 1,-5 10 263,-4 7 0,0 6-167,0 2 1,-2 2-45,3 11 0,3-4-384,1 7 1,2-6 120,2-2 48,0-6 1,2 4 164,2-6-110,3-6 1,5-1-1162,6 0 0,-4-9 170,2 4 600,3-9-487,1 1 0,-1-5-75,-2 0 463,2 0-460,-5-5 265,9-2 205,-9-5 81,4-1 0,-6 1-179,1-1 339,-1-5-46,0 5 1,1-9-266,-1 5 1103,-5 1-451,4 9-183,-9-4 728,3 9 879,-5-3-1166,0 5 1057,0 0-1748,0 11 277,0-8 109,0 19-54,0-20-746,0 15 372,0-10 187,0 5 0,0 1-1578,0-7 805,0 0 271,0 0 250,0-5-1919,0 4 1235,0-5 0,4-1-321,0-3 780,0 3-20,-4-11 463,0 6 0,0-12 0,0-2 0</inkml:trace>
  <inkml:trace contextRef="#ctx0" brushRef="#br0" timeOffset="6">19576 5060 7936,'0'-7'0,"0"-4"1062,0 10-421,0-5-155,5 6-319,-3 6 0,7 1-250,-5 5 97,6 1-230,-3-1 1,5 0-1169,1 1 1075,-1-1 185,6 1 124,1-1 0,12 0 0,0 1 0</inkml:trace>
  <inkml:trace contextRef="#ctx0" brushRef="#br0" timeOffset="7">20097 5147 7925,'0'-12'0,"-2"5"0,-2 3 0,-3 2 1382,-5-3-603,-1 3 601,1-3-580,-6 10 380,-1 2-480,0 6-241,-5-1 56,5 6-156,0 1-140,1 0 0,5 5 1,6-10-172,-4 9-1,10-9-56,-5 4 1,12-6-355,2 1 410,3-1 44,7-5 1,1-2 264,6-5-395,0 0-2392,5 0 1116,-3 0 388,8-5 346,-8-2 234,3-5-89,0-1 0,-4-5 104,5-1-409,-6-6 206,-1 0 240,1 1 0,-4-7 210,0-2-135,-6-3 422,8-1-29,-15 5-169,9 8 1,-16 0 2577,5 10-1412,-6-3 178,0 10-464,0-4-272,0 9 273,0-3-409,0 10 54,-6 8-311,5 6 0,-10 6 206,10 0-206,-10 5-1000,9-4 555,-3 4 196,5-5-1,0 0 250,0 0 0,0 0 0,5-6 55,-3 4-3446,3-9 1546,1 4 546,-5-6 459,4 1 200,-5-6 0,0 0-227,0-3 429,0-3 219,0 5 0,-11-12 0,-2-1 0</inkml:trace>
  <inkml:trace contextRef="#ctx0" brushRef="#br0" timeOffset="8">20196 5135 7925,'-6'-7'2053,"0"-4"-917,-1 9-458,1-3-230,6 5 1492,0 0-1505,6 0-149,1 0 1,9 0-184,1 0 116,10 5 0,-6-3-603,9 3 0,-4-5-1497,3 0 1482,-2 0 263,3 6-2683,-5-5 2819,-1 5 0,1-1 0,0 2 0</inkml:trace>
  <inkml:trace contextRef="#ctx0" brushRef="#br0" timeOffset="9">20643 5296 7896,'-6'0'3115,"6"0"-2668,6 0 83,6 0-156,-5 0-1,4 0-156,-4 0-1,5-6 54,1 5-54,-1-10-122,0 4 1,1-1-43,-1-1-1182,1 1 879,-1-4 1,-1-1 195,-3 1-465,3 5 0,-9-4 184,2 3 0,1 1 193,-1-1 0,-1 5-111,-7-1 0,-3-2-14,-5 2 0,-2 0 300,-3 4 1,4 1 358,-4 3 0,2 3 170,-2 6 0,5-5-286,0 0 1,1 1 28,6 3-46,1 0-144,4 1 99,0-1-741,0 1 310,0-1 182,6 0 42,1-5-329,5 4 191,1-4-40,-1 0-631,6 4 538,1-10 1,6 5-557,0-6 366,-6 0 225,10 0 0,-8 0-12,8 0 0,-3-4-9,-1 0 0,-1-6 160,1 2 1,-4-3-85,0-2 1,-6 1 252,1 0 1,-2-1-89,-1 1 1,-2-5 532,-3 1 1,1-1 1184,-4 5-1207,-1-1 1,-4 5-179,0 0 0,-6 5 1,-2-1 0,-3-2 50,-1 2 169,-6 0-163,-2 4-1,1 6-163,-4 6 404,9 2-228,-4 4-143,0 0 1,8-3-162,-2 6 128,8-6-402,-2 8 174,6-9 60,0 4 1,2-10 9,2 0-108,3 1 193,5-3 1,0 0-749,1-6 309,5 0 165,-4 0 1,4-6-512,-6-2 0,4-3 27,1-1-135,0-6 262,-5 4 165,0-9 37,1-2 0,-1-3-168,1-5 242,-1 0-805,0-4 841,1-6 0,2 5 164,-3-4 0,4 9 558,-8 4-515,-3 3 441,1 7 0,-6 1 1607,0 6 330,0 5-811,-6 1-667,5 6 1,-6 0-329,3 0-387,3 6 1,-11 6-1,6 7 54,-1 12-54,-4 0 972,9 7-1000,-9-1 271,10 0 0,-5 6-988,6-5 346,0 5 199,0-6 1,0-5 199,0 4-181,0-10-6823,6 4 6788,1 1 0,2-9 0,4 2 0,2-2 0</inkml:trace>
  <inkml:trace contextRef="#ctx0" brushRef="#br0" timeOffset="10">10904 12502 11473,'13'0'767,"-1"0"-366,1 0-182,-1 0-154,6 0-6,-4-6 1,8 3 159,-6-5 0,2 1 13,-1-1 0,-4-2-794,4 6-100,-3 0 0,-3 3-1744,-3-4 1243,3 4-639,-4-4 1030,0 5 772,4-6 0,-10-1 0,5-5 0</inkml:trace>
  <inkml:trace contextRef="#ctx0" brushRef="#br0" timeOffset="11">11053 12254 7920,'-8'-5'412,"0"1"247,5 0 418,-3 4-489,6 0-201,0 0 467,6 0 1,1 0-313,5 0 1,5 4-232,-1 0 0,5 5-93,-5-5 1,5 5 212,-4 0 0,-1 0-31,-3 0 0,-1 2-155,0-3 0,-3 3-196,-1 1 1,-5 1 139,1-1 1,-3 5-591,-1-1 0,-1 6 276,-3-1-1,-5 2-641,-7 2 1,-5 5 127,-8 4 639,-8 7 0,-7-3 0,-6 5 0</inkml:trace>
  <inkml:trace contextRef="#ctx0" brushRef="#br0" timeOffset="12">10979 17326 7973,'-7'-5'782,"1"3"-729,6-3 359,0 5 84,0 0 0,6 0-272,2 0 0,3 0-44,2 0-77,4 0 1,-3 0 253,3 0-502,2 0 169,-5-6-133,9 5 0,-8-6-82,6 3 1,-4 1 117,3-5-868,-4 5 637,7-8 1,-9 10-340,2-4 163,-2-1 1,-3 3 479,-3-5 0,-2 5 0,-6-3 0</inkml:trace>
  <inkml:trace contextRef="#ctx0" brushRef="#br0" timeOffset="13">11103 17115 7973,'0'7'0,"0"4"166,0-9 336,0 3-110,5 1 113,2-5-231,6 10 0,0-10 49,4 3 1,-3-2-72,2-2 0,2 4 136,-1 0-164,-1 0-56,-3 2 0,-2-3 336,-3 5-393,3 0 0,-10 4-174,4 1 0,-15 5-187,-7 2 0,-7 7-1226,-10 6 1476,1 0 0,7-9 0,-1 0 0,-24 20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906"/>
    </inkml:context>
    <inkml:brush xml:id="br0">
      <inkml:brushProperty name="height" value="0.053" units="cm"/>
      <inkml:brushProperty name="color" value="#FF0000"/>
    </inkml:brush>
  </inkml:definitions>
  <inkml:trace contextRef="#ctx0" brushRef="#br0">14043 8297 8180,'-13'-5'0,"1"-2"0,4 0 0,0 3-16,5-3 414,-3 5-1,6-3-670,0 5-106,0 0 430,0 5 1,-4 2 135,0 6 0,-2 5-171,2 2 1,2 9 34,-7 4 1,7 3 0,-8 4 0,6-3 1,-2 9 11,2-5-1178,3 12 1173,-10-2-6,9 9 0,-3-7-39,5 4 1,-4 1-235,0 4 0,-1 2 222,5 2 0,-1-31 1,-2 0 8,1 4 0,0 1 0,0-2 1,0 1-23,2 2 1,0 1-1,0-4 1,0 1 34,0 0 0,0 0-10,0 5 1,0-1-887,0-2 0,0 1 883,0 4 1,0 0-28,0-2 0,0-1 0,0-2 0,0-1 27,0-1 1,0 1-4,0 3 0,0 1 12,0-6 1,0 1-15,0 6 0,0 1-544,0-8 1,0-1 543,0 1 1,0-1 37,3 0 1,0-1-35,-2 33-4,4 0-2,-5-33 1,0 1 184,6 32 6,-5 0-114,2-33 0,0 1 1,-3 26 115,0 3 0,4 2-87,0-2 0,-2-31 0,0 0-38,-2 31 0,0 4 28,0-3 1,0-32-1,0 1-3,0 35 1,0-3-4,0 3 0,0-2 0,0 1 1,0-3 44,0-5-59,0 0 1,2-4 50,2 0-77,-3 0 30,10-1 1,-8-6 32,5-6 1,-4 1 159,5 3 0,-5-1-127,4-2 0,-1 2-34,1-2 0,-1 2-8,-3 1 1,-1 5 59,5 0 671,-5 5-731,2-8 0,-5 6 85,0-4-100,0 4 0,5 4-1,-1-4 1,4 3 457,-4-7 1,2 5-603,-2-4 1,1 0 96,4-5 1,0-5 219,-5-2 1,2-5-199,-2-4 1,-1-3 74,5-5 1,-4-1-38,4-4 97,-5-2-793,3-5 1,-2-8-145,0-5 1,6-12-725,-2-13 1,-1-19 1458,1-18 0,-2 24 0,2-3 0,2-6 0,-1 1 0</inkml:trace>
  <inkml:trace contextRef="#ctx0" brushRef="#br0" timeOffset="1">14179 8446 8113,'-5'-25'0,"2"5"0,-4 0 52,2 2 156,1 2 1,4 8-252,0-1 59,5 1 1,-2 0 19,5-1 0,0 5 138,5-4 0,5 1-53,2-1 1,4-2 44,1 6 0,1-1-155,3 0 0,8 4 81,8-3 0,5 1-181,4-1 0,4 3-250,8-3 1,-1 2 262,5 2 1,0 2 34,-33 0 0,1 0 0,-3-1 0,0 0 63,0 3 0,0 1 0,30 2-19,1 1 0,-4 3-24,-4-3 0,-1-1-47,-4 1 0,-2-5 62,3 1 1,-4 2 123,-5-2 0,2 5-66,-6 0 0,1 0 36,-5 0 0,-1 3 37,-3 0 1,1 1-46,-5 3 0,0 4 382,-4 0 1,-4 4-361,-1 1 0,-3 5 127,4 3 1,-6 4-143,1 5 1,-6 2 34,-2 5 1,-5 6-122,1 3 1,-1 4 116,1 4 0,-3-1-16,2-30 0,-1 0 0,-1 36-27,-1-34 1,0 0 0,0 33 124,0 1 0,0-2-109,0 1 0,0-33 1,0 0-19,0 1 1,0-1-1,2 0 1,0 0-11,0 2 1,0 1-1,2 0 1,1 0-52,-3-1 0,0 0 0,2 4 1,0 0-8,-2 0 0,0 0 0,2 1 1,0 1-232,-1 2 1,-2 1-1,2-3 1,0 1 215,-1 1 1,0 1-1,-1-1 1,-1 1 19,2 1 0,1 1 1,-1-3-1,1 0-59,-1-2 1,0 1 0,1-2 0,0 0 32,-1 0 0,0-1 16,-1-5 0,-1-1 1,3 3-1,0-1-13,-3 31 1,4-1-95,-2-34 1,0 0 0,6 32 286,-5-32 1,-2 0 0,5 30 144,-2 1-1553,-2 3 1247,9-6 1,-10 5 4,3-6 28,3 5 0,-6-2-171,1-30 1,0 0 0,0 31 118,-2 5 0,0-7-191,0 3 79,0 1 0,0-4 88,0 2 1,0-4 235,0-4 1,0 1-196,0-5-33,0 0 0,0-6 151,0-3 1,0-1 100,0-2 0,0-4-136,0 4 0,0-4 627,0 0 1,0 0-647,0 3 0,0-2-33,0 2 1,0-2 245,0-2 0,0 0-293,0 1 1,0-5 128,0 0 1,0-2-202,0 2 0,0 2 87,0-6 0,0 0-25,0-4 1,0-2-13,0-2 0,0 2 95,0-2 0,4-2-89,0 2 1,0-5 47,-4 5 1,0-6-32,0 2 1,0 1 10,0-2 1,0 1-43,0-5 1,0 2 37,0 2 1,0-2-20,0 3 17,0-4 1,0 0-49,0-1 33,0 1-5,0-1 45,0 0-14,0 1 1,0-1-19,0 1 0,0-6 0,-1 4 1,-3-3 51,2 3-46,-3-4 0,3 4 45,-2-3 0,3-1 4,-3 1 0,-2-4-32,2 5-31,-5-7 22,7 4 1,-5-2-18,3 0 22,3 0-5,-5-4 0,1 4-32,-4 1 35,4-1-5,-6-4 0,4 4 9,-5 0 1,-5 6-6,1-2 0,-7 3-5,3 1 0,-4-1-1,0-2 198,-1 2-190,-6-4 0,5 4 7,-3-3 1,3 1-68,1-4 0,0 3-2078,1-4 1083,-1 0 1037,0-4 0,-5-5 0,-2-2 0</inkml:trace>
  <inkml:trace contextRef="#ctx0" brushRef="#br0" timeOffset="2">14068 13680 7989,'12'0'619,"-4"0"-433,1 0 0,-5 0 130,4 0-15,-5 5-161,8 2 0,-8 6 35,5-1 0,-4 2 129,4 2-293,-5-2 117,3 10 1,-5-5 22,3 6 1,-3-1 39,4 1 1,-4 4-57,-1 0 1,0 1-118,0-1 0,0-2 79,0 1 1,0-3-174,0-4 1,0 1 20,0-5 22,0-1 1,4-4 148,0 1-68,0-1 1,-2 1 38,2-1-277,-3-5 14,5 4 232,-6-4 1,1 5-1,3 1 1,-2-1-34,2 1 0,-3-1 2,-1 0 1,0 1 248,0-1-233,0-5-17,0 4 0,0-4 12,0 5 1,0-3 23,0-1 0,2-4 71,2 4-97,-3-5-5,5 3-4,-6-6 0,1 0-14,3 0 0,-1 0 62,5 0-20,0 0 0,5 0 109,-1 0-133,6 0 0,-3 0-40,6 0 44,0-6 0,1 3 23,2-5 177,-1 5-101,7-2 0,-1 5-68,0 0 1,1 0 3,-1 0 0,-3 0-38,3 0 37,3 0 12,-6 0 0,10 0 8,-3 0 0,3 0 29,1 0 1,4 0 11,1 0 0,6 0-109,2 0 0,1 0-185,6 0 1,-4 0 220,1 0 1,-2 0 0,2 0 1,-3-2-109,3-2-31,2 3 70,-5-10 1,0 9-40,-6-2 86,1-3 1,-2 6 1,3-4 9,-6 5 0,-3 0-21,-5 0 184,0 0-185,-2 0 0,4 0 42,-6 0 0,0 0 5,-4 0 0,-2 0 316,-2 0-211,2-6 0,-9 5 359,2-4-263,-2 4 343,-1 1-432,-7 0 1,1 0 460,-2 0-235,-4-5 79,4 3-190,-5-3-240,0 5-2402,0 0 0,6 5 1,1 2-1</inkml:trace>
  <inkml:trace contextRef="#ctx0" brushRef="#br0" timeOffset="3">16685 14250 7780,'-49'0'0,"-1"0"0</inkml:trace>
  <inkml:trace contextRef="#ctx0" brushRef="#br0" timeOffset="4">14093 8310 8195,'-7'0'1461,"1"0"-1215,6 0-687,0 0 907,0 5-248,0-4 0,1 9-161,4-6 0,2 5 170,5-5 0,0 1-112,1-1 1,1-2 1,2 2 1,-1-3-12,6-1 1,-6 0 72,2 0 1,1 0-173,-2 0 0,1 4-128,-5 0 1,0 1 93,1-5 0,-5 0-198,0 0 224,-5 0 1,4 0 361,-3 0-286,-2 0 0,2 0-127,-8 0 1,-3 0 90,-6 0 0,-1-5-90,-2 1 0,-3-1 6,-6 1 1,0 2 80,0-2 0,0 3 11,1 1 0,0 0-21,3 0 1,-1 0 336,6 0-297,-6 0 1,8 0 360,-3 0-157,9 0 2,3 0-510,5 0 1,1 0 109,3 0 1,4 0 224,9 0 0,2 0-56,6 0 0,4-4-36,0 0 1,4-5-56,-4 5 0,-1-4 11,-8 4 0,2-2 2,-5 2 1,-1 3 37,-3-3 0,-5 2-368,0 2 223,-5 0 325,3 0 0,-8 0-136,-2 0 1,-3 0-116,-5 0 1,-2 0 0,-3 0 41,-3 0 1,-4 0 4,0 0 199,4 0-183,-3 0 0,8 0 17,-6 0 224,11 0 0,-6 0-30,8 0-141,-3 0-45,4 0 374,1 0-198,6 0-932,0 0 559,6 0 1,6 0 136,9 0 0,-2 0 28,2 0 1,-2 0-28,2 0 0,1 0-109,-6 0-42,6 0 352,-8-5-185,4 3-133,-11-3 216,-2 5 1,-6 0 130,-3 0 1,-3 0-197,-5 0 1,-5 4 2,1 0 1,-7 2-146,3-2 1,0-3 142,0 3 0,5 2 152,-2-2 1,3 0-14,2-4 212,0 0-193,-1 0 313,6 0-475,2 0 117,5 0-370,0 0 0,5-1 107,3-4 1,9 4 52,4-3 0,1 3 32,-2 1 1,4 0-6,-3 0 1,1-5 7,-2 1 1,-2 0 56,-5 4 1,-1 0 15,0 0-30,1 0 0,-5 0-80,0 0 48,-5 0 633,3 0-476,-6 0 0,-6 0 0,-2 0-414,-3 0 243,-7 0 92,-1 0-7,-1 0 22,-3 6-21,4-5 4,-1 10-4,2-10 128,6 5 0,0-6 148,-1 0-276,6 0 231,2 5-199,5-3-116,0 3 152,0-5-93,0 0-137,5 0 1,6 0 313,6 0 0,5 0-137,-1 0 0,-2-4-17,2 0 1,-5 0 3,5 4 0,-6 0 106,1 0 0,-2-4-88,-1 0 1,-5 0 109,0 4-66,0 0 141,-1 0-120,4 0 5,-9-6 471,3 5-125,-5-5-337,0 6 0,-1 0 19,-3 0 1,-3 0-359,-6 0 0,0 0-14,-4 0 0,-1 0-35,-2 0 0,-4 4-151,3 0 407,3 6 1,1-9-124,4 4-41,1 1-12,-1-4 316,6 3-168,2-5-307,5 0 327,0 6 1,1-5 186,3 3 0,3-2-129,6-2 0,5 4 140,2 0 1,4 0-93,1-4 1,-1-4-75,1 0 1,0-4 7,0 4 0,-4-6 23,-1 2 1,-1 2-22,2 2 1,-3-2 4,-6 2 0,1-1-34,-1 1 15,-5 2 151,-1-3-138,-6 5 2,0 0 0,-7 0-93,-6 0 0,0 1 102,-8 3 1,0-1-133,-4 5 0,1-4 60,-1 5 0,1-7 31,4 3 1,0 0-9,4-1 1,2 2 116,-2-2 0,6-3 81,2 3-215,5-2 70,-3-2 4,6 0 0,2 0 32,2 0 1,4 0 8,9 0 1,-2-2 1,6-2 0,-1-1-44,5-4 0,0-2-1,0 3 1,-5 1 161,1-1 1,-6 4-93,2-4 0,-4 3 25,0-3 0,-1 5-32,1-1 0,-5-1-78,0 1 0,-4 0 146,5 4 177,-7 0-178,4 0 152,-6 0 868,0 0-972,-6 0-491,5 0-57,-10 0-237,10 0 232,-10 0-146,4 0 286,-6 0 1,1 4 70,-1 0 0,2 1 5,3-1 0,-3-2-8,3 2 0,1-3 311,-1-1-143,5 0 261,-8 0-245,4 0 215,-5 0-162,5 0 104,-4 0-122,9 0 1,-5 0 109,3 0-357,3 0 174,-5 0-513,6 0 336,0 0 0,6 0 247,2 0 1,5 0-120,3 0 1,3-4 39,6 0 0,-1-1-20,-4 0 1,4 4 23,-4-3 1,3 1 67,-3-1 1,2 3-95,-5-3 0,3 2 135,-3 2 1,4-1-101,-5-3 1,1 2 69,-5-2 0,1 3-57,-1 1 333,0 0-314,1-6 1,-5 5-10,0-3 218,-5 2-129,3 2-317,-6 0 192,0 0 0,-6 0-278,-2 0 1,-3 0 93,-2 0 0,-3 2-44,-1 2 0,-1-3 80,2 3 1,2 2 120,-2-2 1,2 0 207,1-4 1,1 4-39,0 0 193,-1 1-241,1-5 420,-1 5-69,6-4-553,2 5 179,5-6 1,1 0 29,3 0 1,3 0-24,6 0 1,3 0-30,1 0 0,5 0 212,-1 0 1,-2 0-124,2 0 0,-2-4-96,1 0 1,3 0 171,-7 4-484,1 0 1,-5 0-598,0 0 1,-3 0-833,-1 0 0,-4 0 1696,4 0 0,-5 0 0,3 0 0</inkml:trace>
  <inkml:trace contextRef="#ctx0" brushRef="#br0" timeOffset="5">10309 11497 8088,'-8'-7'316,"-1"3"0,5 1-7,-4-1 438,5 3-115,-2-5 115,-1 6-511,5 0-334,-5 0 260,6 0 108,0 0 164,6 0-258,1 0 1,6 0 88,4 0 0,-2 0-66,6 0 1,-1-4-254,5 0 91,0 0 0,-4 4-100,-1 0 1,1 0 143,4 0 0,-4-2-77,-1-2 0,-5 3 74,2-3 1,1 2 119,-2 2-101,1 0-289,-5 0 276,-5 0 79,-1 0 137,-6 0-194,0 0 10,-11 0-430,3 0 1,-20 0 136,3 0 0,-8 0 206,0 0 1,-1 2-25,0 2 0,-1-3-152,2 3 1,1 2 132,-1-2 0,5 0 141,-1-4 0,3 4 164,1 0 1,6 1 89,2-5 241,4 0-130,6 0-524,1 0 158,6 0 1,2 0-340,2 0 1,4 0 129,9 0 1,3 0 175,9 0 0,0-2-213,8-2 150,-8 3 1,11-6 32,-11 3 0,4 2-10,-4-2 0,-1 3-55,-8 1 0,2-4 27,-5-1 0,0 1 62,-5 4-290,0 0 0,-5 0-82,-1 0 261,-6 0 491,0 0-476,-6 0-339,-1 0 206,-11 0 1,-1 0 15,-6 0-145,-5 6 232,4-5-19,-4 5 67,-1-6 1,5 4 7,-3 0-52,3 0 191,1-4-93,6 0 1,-3 4 192,5 0-239,1 1 0,7-5 224,1 0-33,5 0-493,-2 0 1,6 0 124,3 0 0,3 4 540,6 0 1,5 0-92,2-4 1,8 0-103,1 0 0,5 0-48,-1 0 0,-1 0-68,1 0 0,0 0 49,4 0 1,-4-1 84,1-4 1,-6 0-206,6-3 0,-7-2 110,2 6 0,-4-4-878,-4 3 0,-4 1 2,-4 4 1,-1 0-1231,1 0 1996,-6 0 0,-7 11 0,-7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5T14:34:28.912"/>
    </inkml:context>
    <inkml:brush xml:id="br0">
      <inkml:brushProperty name="height" value="0.053" units="cm"/>
      <inkml:brushProperty name="color" value="#FF0000"/>
    </inkml:brush>
  </inkml:definitions>
  <inkml:trace contextRef="#ctx0" brushRef="#br0">23942 15280 7871,'7'-18'1232,"-1"4"-811,-6-4-154,0 6-107,5 5 0,-2-3 384,5 6-143,-5 0 0,7 11 460,-6 5-508,6 6 1,-8 14-13,7 5 0,-7 3-101,2 10 1,-2-4-204,-2 8 1,1-3 70,3-1 0,-2-8 266,2-4-214,-3-1 0,3-11-295,0 3 1,2-8-492,-2-5 0,-1-2-190,5-2 326,-5-5 72,2-1 65,-5-6-74,0 0 1,2-11-63,2-6-1894,-3-10 1218,5-5 1165,-6-16 0,-6-3 0,-1-11 0</inkml:trace>
  <inkml:trace contextRef="#ctx0" brushRef="#br0" timeOffset="1">24091 15255 7871,'0'-24'334,"0"4"0,-1 3 164,-3 9 0,-3 2-115,-6 6 0,0 6 105,-4 2-330,-2 9 1,-6 2 158,0 6-337,0 0 69,1 5 1,0-4-1001,3 3 650,-2-3 0,9-1-1331,-2 0 1121,2 0 1,7-2 37,3-2-148,3-3 621,1-11 0,0-2 0,0-5 0</inkml:trace>
  <inkml:trace contextRef="#ctx0" brushRef="#br0" timeOffset="2">23918 15329 7871,'19'-26'1173,"-1"3"0,-6 10-551,1 1-237,-1 5 0,2-3-37,2 6 1,-1 1 398,6 8-447,0-4 0,4 11-195,-1 1 0,7 1-228,2 6 1,3 1-2999,1 4 1574,6 5 1331,-10-9 1,8 13-1,-9-8 1</inkml:trace>
  <inkml:trace contextRef="#ctx0" brushRef="#br0" timeOffset="3">24451 16123 8729,'-12'0'2343,"5"-5"-1442,1 3-468,6-3-286,0 5 0,6 0-32,2 0 0,10 0-125,7 0 1,5 0-186,7 0 1,-4 0 209,0 0-1357,-5 0 909,2 0 1,-6 0 174,-4 0 0,-2 0-253,-5 0-1067,-6 5 1578,-2-3 0,-10 9 0,-2-5 0</inkml:trace>
  <inkml:trace contextRef="#ctx0" brushRef="#br0" timeOffset="4">24488 16197 7992,'0'7'850,"-1"3"-469,-3-6 0,2 7 96,-2 2-104,-3-1 1,0 11 407,-5-2 0,4 7-328,-1 1 1,5 4-214,-4-4 0,5 4-6,-1-4 1,3 0-34,1-5 1,5 1-340,4 0 126,2-6-121,7-1 1,-5-1-56,4-1 0,1-3-66,-2-5 0,5-4-225,-4 4 1,5-5 63,-2 1 1,0-2-242,0-2 0,-3-6 238,3-2 0,-4 1-138,0-1 0,-3-1-722,-5-3 1278,3 0 0,-4-6 0,5-2 0</inkml:trace>
  <inkml:trace contextRef="#ctx0" brushRef="#br0" timeOffset="5">24364 16532 7949,'-12'0'3988,"-1"0"-3826,6 0-168,2 0 468,5 0-296,0 0-21,11 0 0,6-4-946,16 0 394,5-6-1019,17 4 1426,7-7 0,-28 5 0,1-2 0,2 1 0,1-1 0</inkml:trace>
  <inkml:trace contextRef="#ctx0" brushRef="#br0" timeOffset="6">25009 16532 10293,'0'9'960,"0"-1"-701,0 2-31,0 1 124,0 1-167,0 6 0,0-4-452,0 2 176,0-2 14,0-7-103,0 4 247,6-10 1,-3 5-434,5-6 276,0 0 1,4-6-159,1-2-113,-1-3 223,1-7 1,3-1 86,1-6 0,-1 4 356,-3 1 420,-1 4-386,1-1-50,-7 10 83,0 1-218,-1 6 280,-3 0 0,7 6 158,-4 2-508,4 3 0,-6 1-127,5 1 0,-4-2 212,5-3 0,-1 2 50,4-6 0,-1 1-1183,-2-1 333,7-2 0,-8 3 224,9-5 1,1-4-180,-2 0 419,1-6 0,-3 4 10,2-7 1,-6 6-137,2 3 861,-2-3-291,-3 6-228,4-5 0,-6 8-66,4 2 1,0-1 391,-4 5 0,0 0 357,-1 5 1,-1-5-585,5 0 14,-5-5-244,2 8 0,1-10-321,2 3 0,3-2 179,2-2-503,-1 0 471,0 0 1,5-2 45,0-2 0,3-4-57,-3-9 0,1 4-356,-2-4 228,-2 3 2,4 7 756,-6-4-268,1 10-111,-6-4 1200,4 5-765,-10 0-203,5 0-115,-1 0 0,-2 4-118,5 0 704,-5 5-388,2-7 0,1 7-401,2-4 1,-1-1 77,1-4 0,1 0-381,3 0 282,-5 0 1,4 0-221,-3 0 83,-2 0 35,5-6-43,-4 5 496,-1-5 0,0 12 518,-6 2 1,0 5 653,0 3-685,0 9-408,0 7 1,0 3 255,0-2-101,0 3-234,-6-4-431,5 0 0,-4-2 235,5-5-33,0 0 0,0-5-60,0 1-95,0-6 1,0 3-1035,0-6 90,0-5 533,0-1 65,0-6-470,0 0 1,-5-7 725,1-5 1,-4-2-115,4-7 0,0-5-182,4-7 0,0-4 302,0-5 0,1 2 136,3-5 0,3 10 88,6 2 0,-1 3 585,0 5 1,1-1 506,-1 9-936,1 1 0,-5 9-27,0 3 0,0 3 31,5 1 1,-1 0 1828,1 0-1354,-1 5 0,-1 2-205,-3 5 0,-2 5 35,-6-1-226,0 1-416,0-5 204,0 1 0,-6-1 188,-2 1 1,-3-1-562,-1 0 1,1 1-827,2-1 0,0-4-325,5 1-760,-6-7 1437,9 4 836,-5-6 0,17-11 0,3-3 0</inkml:trace>
  <inkml:trace contextRef="#ctx0" brushRef="#br0" timeOffset="7">26250 16520 7970,'12'11'1166,"-5"-3"0,0 9-745,-3-9 1,-3 3-118,4-3 0,-4-1 413,-1 1-218,0 1-1503,0-2 459,0 4 526,0-10-1492,0 5 1028,0-6 1,1-2 75,3-2-870,-2-3 526,3-5 751,1-6 0,1-1 0,5-6 0</inkml:trace>
  <inkml:trace contextRef="#ctx0" brushRef="#br0" timeOffset="8">26337 16371 7970,'0'-12'361,"0"-1"175,0 1 0,0 4-250,0-1 0,1 7-35,3-3 1,-1 4-409,5 1-223,0 0 0,5 6 380,-1 2 0,1 3 0,-1 1 0</inkml:trace>
  <inkml:trace contextRef="#ctx0" brushRef="#br0" timeOffset="9">26659 16408 7970,'13'0'1333,"-7"6"-819,5 6 0,-8 2-55,5 3 1,-5-4-237,1 0 1,-2-1 166,-2 1 1,0-1 236,0 0 0,0 1-596,0-1-2,0 1 112,0-7 363,0 0-169,0-6-1616,0 0 1027,0-6 1,1 0 79,3-7 1,-1 1-1,5-1 1,1 1-98,3 0 35,0-1 194,1 6 1,-1-2-34,1 4 0,-5 1-30,0 4-2353,0 0 1592,5 0 1,1 0 865,2 0 0,-2 0 0,4 0 0</inkml:trace>
  <inkml:trace contextRef="#ctx0" brushRef="#br0" timeOffset="10">27069 16458 7970,'6'8'1613,"-1"0"1,-4-3-868,-1 3 274,0-5-576,0 8 1,0-9-781,0 7 174,0-7 193,0 9 56,0-9-2248,5 9 1069,-3-10-84,3 5-356,-5-6 1532,6 0 0,-5-6 0,5-1 0</inkml:trace>
  <inkml:trace contextRef="#ctx0" brushRef="#br0" timeOffset="11">27155 16334 8538,'2'-7'1512,"2"3"-1623,-3 2-118,5 2 97,-6 0 1,1 6-1652,3 2 795,-2 9 988,9-3 0,-4 9 0,5-4 0</inkml:trace>
  <inkml:trace contextRef="#ctx0" brushRef="#br0" timeOffset="12">27528 16408 8426,'-13'-7'2006,"1"2"-1190,-1 5 0,1 1-381,-1 3 0,1 3-198,0 6 1,-1 0 283,1 4-112,5-3-228,1 9 1,6-8-463,0 6 0,2-4 197,2 3-1218,3-5 937,5 3 1,5-7 156,-1-2-1258,6 2 920,-2-10 1,5 5 108,-1-6 1,0 0 4,-4 0 1,4-5-419,-3 1 850,-4-5 0,7-4 0,-5-6 0</inkml:trace>
  <inkml:trace contextRef="#ctx0" brushRef="#br0" timeOffset="13">27751 16520 7419,'7'-18'-1240,"2"4"1428,-5-2 1,1 1 798,-5-2 0,0 7 57,0-2 7,0 2-344,-6-2 0,-1 5-257,-5 3 1,-1 2-70,1 2 1,4 2-249,-1 2 0,3 3-122,-3 5 1,0 1 180,5-1 1,-2 1 30,2-1 1,2 4-533,-2 1-450,8 0 0,3-6 325,6-3 0,-1 1-327,1-4 0,-1-1-313,0-4 796,1-6 1,3 3 0,0-5 114,-5-1 0,0-2-96,-7-2 354,5 6 435,-7-4 1165,3 10-879,-5-5 0,0 8-360,0 2 0,-4 3 119,0 5-291,0 1-117,4-1 1,0 0 308,0 1-616,5-1 0,2-1-528,6-3 0,3-2 465,1-6-957,5 0 760,-3 0 0,6-6-22,0-2 1,0-7-121,-1-2 0,0 0-93,-4 0 463,4-2 1,-10-2-56,2 0 0,2-3-25,-1-5 1,-1-4 200,-3 4 1,-2-2 0,-2 4 46,0-2 0,-7 1 367,2 8 0,-2-4 572,-2 3 0,0 4-187,0 0 523,0 9-799,-6-3 0,4 8 290,-7-5-397,7 5 1,-5-3-1,2 6 1,0 10 177,-3 2 0,-3 13-55,2 0 1,0 10 61,0 2 0,0 0 107,5 4-433,0-2 1,4-3 0,0-2-114,0-1 0,5-5-424,3 1 0,9-3-530,4-1 0,3-6 597,5-2 246,-2-4 0,8 0 0,-3-1 0</inkml:trace>
  <inkml:trace contextRef="#ctx0" brushRef="#br0" timeOffset="14">24600 17723 7998,'-13'-6'684,"7"5"0,0-3-1176,6 8 1,0 8 338,0 9 174,0-3-147,0 11 0,4-4 230,0 8-65,0 3-1,-4-10-779,6 4 417,-5-5 1,9-2-52,-6-2 375,6-9 0,-3 0 0,5-6 0</inkml:trace>
  <inkml:trace contextRef="#ctx0" brushRef="#br0" timeOffset="15">24649 17611 7998,'9'0'642,"-1"0"-503,6 0 0,1 6 802,6 2-435,-1 3-198,5 2 0,0-1 532,5 11-461,-9-2 0,8 15 100,-8-3-612,-4 3 182,1 1 1,-7-1 228,-2-3-348,-4 3 85,-5-10 1,0 8-193,0-5 155,0-5-38,-5-1-407,-2-9 349,-6 9 0,-3-10 30,-1-1-869,-5 1 617,8-12 0,-5 9 73,3-6 0,2-2 114,-3-6 1,8-3-697,0-5-700,7-6 662,-4-1 887,6-6 0,6 0 0,1 0 0</inkml:trace>
  <inkml:trace contextRef="#ctx0" brushRef="#br0" timeOffset="16">25022 17934 7998,'12'1'285,"0"3"0,1 3 320,-1 6-225,1-1-40,-6 0-547,4 1 120,-10-1 0,4 5 156,-5-1 0,2-1 0,2-6 0,-3 2-950,4-3 881,1-2 0,1-1 0,6-5 0</inkml:trace>
  <inkml:trace contextRef="#ctx0" brushRef="#br0" timeOffset="17">25208 17810 7998,'0'-7'335,"0"1"-617,-6 6-1,5 6 113,-5 1 1,12 11-58,2 2 1,5-2-171,3-1 397,3-3 0,12 3 0,0 3 0</inkml:trace>
  <inkml:trace contextRef="#ctx0" brushRef="#br0" timeOffset="18">25543 17934 7998,'7'0'1975,"-2"0"-1531,-5 0 0,-5 1-23,-4 3 0,0-1 107,0 5-189,-2 1 0,10 3-84,-3 0 0,2 1-98,2-1 1,2-1-174,2-3 24,3 4 275,11-6-336,-4 7 110,3-1 0,-4-1 106,-1-2-535,1 2 286,-1-5 0,-4 3 73,1-1 0,-7 0 37,3 5 0,-4-5-828,-1 0 382,-6 0 53,0 5 1,-7-5-676,1 0 716,-1-5-586,6 3 122,-4-6 1,10-6 61,-3-2 730,2-9 0,8-7 0,1-8 0</inkml:trace>
  <inkml:trace contextRef="#ctx0" brushRef="#br0" timeOffset="19">25828 17773 7998,'8'0'0,"1"0"0,-7 5 843,2 3 28,-2 9-544,-2 2 0,0 7 706,0 3-510,5-3-242,-3 10 1,3-10-972,-5 3 319,6-2-95,1-3 0,1 0-507,0-3 1,0 1 672,5-6 0,-5 1 300,0-5 0,1 0 0,3 1 0</inkml:trace>
  <inkml:trace contextRef="#ctx0" brushRef="#br0" timeOffset="20">25778 17971 7998,'-7'-12'997,"-2"3"1444,5 1-2236,0 5-185,4-2 47,0-1 0,1 5 159,3-3 0,8 2-28,9 2 1,3 0-143,0 0 1,3 0 283,2 0-2817,-3 0 1717,-1 0 1,-3 5 759,-6-1 0,6 0 0,-3-4 0</inkml:trace>
  <inkml:trace contextRef="#ctx0" brushRef="#br0" timeOffset="21">26213 17959 7998,'12'0'618,"0"5"-197,1-4 1,-1 11-411,1-6 215,-1 12-56,-5-4 0,3 5 170,-6-2-114,5 2 57,-7 1-343,3 3 122,-5-9 1,0 4-2,0-6 1,0 0-200,0 1 94,0-1 246,0-5-513,0-1 165,0-6-207,0 0 0,-4-6 239,0-2 1,-2-7 21,2-2 1,3-5-10,-3 1 1,2-2 51,2-2 1,0 2-18,0 2 0,0-1 445,0 6 1,0-1-222,0 5 0,6-1-679,2 1 1,3 4 94,2-1 0,-1 6-415,0-1 841,1 3 0,5 1 0,1 0 0</inkml:trace>
  <inkml:trace contextRef="#ctx0" brushRef="#br0" timeOffset="22">26659 18058 7987,'4'8'0,"0"0"0,2-1 0,-2 2 0,-3 2 681,4-3 1094,-4-3-1108,-1 6 1,0-4-610,0 6 1,0-5-30,0 0 1,0-4-1811,0 5 1022,0-7-867,0 4 730,0-6 896,0 0 0,0 0 0</inkml:trace>
  <inkml:trace contextRef="#ctx0" brushRef="#br0" timeOffset="23">26647 17748 7905,'0'-7'334,"5"1"1,-3 8-921,2 2 503,3-3 83,-6 10 0,10 2 0,-4 6 0</inkml:trace>
  <inkml:trace contextRef="#ctx0" brushRef="#br0" timeOffset="24">27031 17587 7969,'0'-13'732,"0"1"845,0-1-987,0 6-211,0 2-382,0 5 127,0 0 78,6 0 0,1 1 161,5 3-125,1 9 1,-1 8 4,0 7-20,1 4 57,-6 5-626,4 1-349,-10 4 776,5-3 15,-6 4 1,-2-6-239,-2 0 60,-3 0-435,0-5 293,-4 4 117,10-16-119,-10 9 0,9-15-601,-2 3 231,3-4-43,1-6 642,0-1 0,5-12 304,4-2 1,6-3-382,1-1 0,5-1 57,-4 1 0,3 1-96,-3 3 1,-1-2 139,-3 6 433,-1 0 214,1 4 1,-7 5-63,-1 3 0,-5-1-279,-5 2 1,3-1-135,-7 4 0,1 1-242,-4-1 0,-1-4-527,1 1-550,0-7 64,-1 9-930,6-9 1296,2 3 690,5-5 0,5-5 0,2-2 0</inkml:trace>
  <inkml:trace contextRef="#ctx0" brushRef="#br0" timeOffset="25">27416 18008 7969,'11'6'0,"-3"2"0,-1 2 899,-3-2 0,-2 7-347,2-3 1,-3 4-372,-1-4 0,4-4-167,0 1 0,2-3-269,-2 3 1,-1 0 57,5-5 1,0 1-272,5-5 1,-1 0 222,1 0 0,-1-6-212,0-2 0,2-5-168,3-3 1,-4 1 315,4-6 1,-3 2 275,-2-2 0,-4 3 240,1 6 1,-1 1 1182,4 3-1262,-5 2 0,0 6-70,-3 0 0,-2 1 779,2 4 1,-3 3 303,-1 8 0,4-2-741,0 3-322,1-4-163,0 0 0,-2-1-233,5 1 1,0-6 56,5-3 0,-1-3-241,1-1 0,3 0 179,1 0-326,5-5 391,-3-2 1,4-11-211,-2-3 0,1-2-21,-5-2 0,1 0 441,-2 0 0,-2-4-12,3 0 1287,-4 6-588,0-1-426,-1 11-200,-5-5 1198,-1 11 52,-1 1 1,-4 13-598,4 6 0,-4 0-123,-1 8 0,4 1-1177,0 7 0,2-3 445,-2 3 1,-1-3 302,5-1 0,-4-6-836,4-2 0,-4 1-2897,5-2 3619,-7-4 0,4-1 0,-6-5 0</inkml:trace>
  <inkml:trace contextRef="#ctx0" brushRef="#br0" timeOffset="26">27862 17983 7969,'-1'-11'0,"-3"3"2223,3-3-775,-5 10-1241,6-5 0,10 6-165,2 0 0,14-4-34,3 0 1,3 0-311,5 4 0,-2-2-485,6-2 1,-7 3 91,0-3 1,-7 2-1300,2 2 1994,-3 0 0,-1 0 0,0 0 0</inkml:trace>
  <inkml:trace contextRef="#ctx0" brushRef="#br0" timeOffset="27">28346 17946 7956,'7'13'1953,"-3"-1"-1559,3 0 1,-1 5-173,2-1 0,-1 2 493,-3-1 1,-1-3-194,5 2 1,-4 2-652,4-1 0,-1-1-354,2-3 1,2-1-551,-3 0 1,-1-5 1032,1-3 0,0 3 0,5 0 0</inkml:trace>
  <inkml:trace contextRef="#ctx0" brushRef="#br0" timeOffset="28">28495 17760 7859,'-5'-8'1400,"5"0"1,1 5-2241,7-1 298,1 2 1,3 2-1139,0 0 1680,1 0 0,-1 6 0,1 1 0</inkml:trace>
  <inkml:trace contextRef="#ctx0" brushRef="#br0" timeOffset="29">28656 18045 6797,'0'14'175,"0"3"1,2-3 1197,2 2 0,1-2-297,4-2-760,2 1 1,-4-2 552,5-3-416,0-3 0,2-5-250,3 0 1,-3-1 22,2-3 0,-2 0-504,-2-9 0,-3 4 106,-1-8 1,-5 2-67,1-1 1,-3 2 139,-1-3 1,-1 5-16,-3 4 0,-5-2-165,-7 6 1,2 0 49,-3 4 1,4 0-1493,0 0 887,1 0 0,5 1 833,3 3 0,2-3 0,2 5 0</inkml:trace>
  <inkml:trace contextRef="#ctx0" brushRef="#br0" timeOffset="30">28991 18033 7859,'7'17'1597,"-3"-1"1,-2 1-1102,-2-5 1,0 0 266,0 1-166,0-1 86,0 1-1372,0-1 583,0-5 276,5-2 0,2-6-305,6-3 0,-1-4-550,0-9 1,2 3 358,3-2 0,-4-2 60,4 1 1,-3 1 1122,-2 3 0,1 2-466,-1 3 1,0-2 1069,1 6 1,-1 0-646,1 4 0,-1 0-156,0 0 0,-3 6-601,-1 2 0,-4 9-498,4 3 1,-5 8 488,1 1-50,-8 11 0,-8-2 0,-8 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B78E9-11FC-4346-B7C1-C567B5609049}" type="datetimeFigureOut">
              <a:rPr lang="en-US" smtClean="0"/>
              <a:t>3/15/2022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2DAD-986B-489D-8D39-D1E6082C1340}" type="slidenum">
              <a:rPr lang="en-US" smtClean="0"/>
              <a:t>‹#›</a:t>
            </a:fld>
            <a:endParaRPr lang="en-US"/>
          </a:p>
        </p:txBody>
      </p:sp>
    </p:spTree>
    <p:extLst>
      <p:ext uri="{BB962C8B-B14F-4D97-AF65-F5344CB8AC3E}">
        <p14:creationId xmlns:p14="http://schemas.microsoft.com/office/powerpoint/2010/main" val="156491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2</a:t>
            </a:fld>
            <a:endParaRPr lang="en-US"/>
          </a:p>
        </p:txBody>
      </p:sp>
    </p:spTree>
    <p:extLst>
      <p:ext uri="{BB962C8B-B14F-4D97-AF65-F5344CB8AC3E}">
        <p14:creationId xmlns:p14="http://schemas.microsoft.com/office/powerpoint/2010/main" val="281161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property can be proved by using Cauchy–Schwarz inequality</a:t>
            </a:r>
          </a:p>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27</a:t>
            </a:fld>
            <a:endParaRPr lang="en-US"/>
          </a:p>
        </p:txBody>
      </p:sp>
    </p:spTree>
    <p:extLst>
      <p:ext uri="{BB962C8B-B14F-4D97-AF65-F5344CB8AC3E}">
        <p14:creationId xmlns:p14="http://schemas.microsoft.com/office/powerpoint/2010/main" val="192555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 factorial</a:t>
            </a:r>
          </a:p>
          <a:p>
            <a:r>
              <a:rPr lang="en-SG" dirty="0"/>
              <a:t>Some common distributions</a:t>
            </a:r>
          </a:p>
        </p:txBody>
      </p:sp>
      <p:sp>
        <p:nvSpPr>
          <p:cNvPr id="4" name="Slide Number Placeholder 3"/>
          <p:cNvSpPr>
            <a:spLocks noGrp="1"/>
          </p:cNvSpPr>
          <p:nvPr>
            <p:ph type="sldNum" sz="quarter" idx="5"/>
          </p:nvPr>
        </p:nvSpPr>
        <p:spPr/>
        <p:txBody>
          <a:bodyPr/>
          <a:lstStyle/>
          <a:p>
            <a:fld id="{DCA72DAD-986B-489D-8D39-D1E6082C1340}" type="slidenum">
              <a:rPr lang="en-US" smtClean="0"/>
              <a:t>32</a:t>
            </a:fld>
            <a:endParaRPr lang="en-US"/>
          </a:p>
        </p:txBody>
      </p:sp>
    </p:spTree>
    <p:extLst>
      <p:ext uri="{BB962C8B-B14F-4D97-AF65-F5344CB8AC3E}">
        <p14:creationId xmlns:p14="http://schemas.microsoft.com/office/powerpoint/2010/main" val="1294067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33</a:t>
            </a:fld>
            <a:endParaRPr lang="en-US"/>
          </a:p>
        </p:txBody>
      </p:sp>
    </p:spTree>
    <p:extLst>
      <p:ext uri="{BB962C8B-B14F-4D97-AF65-F5344CB8AC3E}">
        <p14:creationId xmlns:p14="http://schemas.microsoft.com/office/powerpoint/2010/main" val="34353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35</a:t>
            </a:fld>
            <a:endParaRPr lang="en-US"/>
          </a:p>
        </p:txBody>
      </p:sp>
    </p:spTree>
    <p:extLst>
      <p:ext uri="{BB962C8B-B14F-4D97-AF65-F5344CB8AC3E}">
        <p14:creationId xmlns:p14="http://schemas.microsoft.com/office/powerpoint/2010/main" val="347965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40</a:t>
            </a:fld>
            <a:endParaRPr lang="en-US"/>
          </a:p>
        </p:txBody>
      </p:sp>
    </p:spTree>
    <p:extLst>
      <p:ext uri="{BB962C8B-B14F-4D97-AF65-F5344CB8AC3E}">
        <p14:creationId xmlns:p14="http://schemas.microsoft.com/office/powerpoint/2010/main" val="232225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P(X &gt;= 37) = 1 – P(X &lt;= 36) = 0.00159</a:t>
            </a:r>
          </a:p>
          <a:p>
            <a:endParaRPr lang="en-SG" dirty="0"/>
          </a:p>
          <a:p>
            <a:pPr algn="l"/>
            <a:r>
              <a:rPr lang="en-US" sz="1800" b="0" i="0" u="none" strike="noStrike" baseline="0" dirty="0">
                <a:latin typeface="TimesLTStd-Roman"/>
              </a:rPr>
              <a:t>Obviously, this probability, 0.00159, is quite small. A single fund isn’t likely to beat the market this often purely by chance.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probability that the best of many mutual funds does at least this well is much larger.</a:t>
            </a:r>
            <a:endParaRPr lang="en-SG" dirty="0"/>
          </a:p>
          <a:p>
            <a:pPr algn="l"/>
            <a:r>
              <a:rPr lang="en-US" sz="1800" b="0" i="0" u="none" strike="noStrike" baseline="0" dirty="0">
                <a:latin typeface="TimesLTStd-Roman"/>
              </a:rPr>
              <a:t>As shown in the question 2.</a:t>
            </a:r>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41</a:t>
            </a:fld>
            <a:endParaRPr lang="en-US"/>
          </a:p>
        </p:txBody>
      </p:sp>
    </p:spTree>
    <p:extLst>
      <p:ext uri="{BB962C8B-B14F-4D97-AF65-F5344CB8AC3E}">
        <p14:creationId xmlns:p14="http://schemas.microsoft.com/office/powerpoint/2010/main" val="2907958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LTStd-Roman"/>
              </a:rPr>
              <a:t>Assume that 400 funds are being tracked, and let</a:t>
            </a:r>
          </a:p>
          <a:p>
            <a:pPr algn="l"/>
            <a:r>
              <a:rPr lang="en-US" sz="1800" b="0" i="1" u="none" strike="noStrike" baseline="0" dirty="0">
                <a:latin typeface="TimesLTStd-Italic"/>
              </a:rPr>
              <a:t>Y </a:t>
            </a:r>
            <a:r>
              <a:rPr lang="en-US" sz="1800" b="0" i="0" u="none" strike="noStrike" baseline="0" dirty="0">
                <a:latin typeface="TimesLTStd-Roman"/>
              </a:rPr>
              <a:t>= the number of funds that beat the market at least 37 of 52 weeks. </a:t>
            </a:r>
          </a:p>
          <a:p>
            <a:pPr algn="l"/>
            <a:r>
              <a:rPr lang="en-US" sz="1800" b="0" i="0" u="none" strike="noStrike" baseline="0" dirty="0">
                <a:latin typeface="TimesLTStd-Roman"/>
              </a:rPr>
              <a:t>Then </a:t>
            </a:r>
            <a:r>
              <a:rPr lang="en-US" sz="1800" b="0" i="1" u="none" strike="noStrike" baseline="0" dirty="0">
                <a:latin typeface="TimesLTStd-Italic"/>
              </a:rPr>
              <a:t>Y </a:t>
            </a:r>
            <a:r>
              <a:rPr lang="en-US" sz="1800" b="0" i="0" u="none" strike="noStrike" baseline="0" dirty="0">
                <a:latin typeface="TimesLTStd-Roman"/>
              </a:rPr>
              <a:t>is also binomially distributed, with parameters </a:t>
            </a:r>
            <a:r>
              <a:rPr lang="en-US" sz="1800" b="0" i="1" u="none" strike="noStrike" baseline="0" dirty="0">
                <a:latin typeface="TimesLTStd-Italic"/>
              </a:rPr>
              <a:t>n </a:t>
            </a:r>
            <a:r>
              <a:rPr lang="en-US" sz="1800" b="0" i="0" u="none" strike="noStrike" baseline="0" dirty="0">
                <a:latin typeface="STIXGeneral-Regular"/>
              </a:rPr>
              <a:t>= </a:t>
            </a:r>
            <a:r>
              <a:rPr lang="en-US" sz="1800" b="0" i="0" u="none" strike="noStrike" baseline="0" dirty="0">
                <a:latin typeface="TimesLTStd-Roman"/>
              </a:rPr>
              <a:t>400 and </a:t>
            </a:r>
            <a:r>
              <a:rPr lang="en-US" sz="1800" b="0" i="1" u="none" strike="noStrike" baseline="0" dirty="0">
                <a:latin typeface="TimesLTStd-Italic"/>
              </a:rPr>
              <a:t>p </a:t>
            </a:r>
            <a:r>
              <a:rPr lang="en-US" sz="1800" b="0" i="0" u="none" strike="noStrike" baseline="0" dirty="0">
                <a:latin typeface="STIXGeneral-Regular"/>
              </a:rPr>
              <a:t>= </a:t>
            </a:r>
            <a:r>
              <a:rPr lang="en-US" sz="1800" b="0" i="0" u="none" strike="noStrike" baseline="0" dirty="0">
                <a:latin typeface="TimesLTStd-Roman"/>
              </a:rPr>
              <a:t>0.00159, we then have the probability that </a:t>
            </a:r>
            <a:r>
              <a:rPr lang="en-US" dirty="0"/>
              <a:t>any of the 400 funds beats the market at least 37 of 52 weeks: </a:t>
            </a:r>
          </a:p>
          <a:p>
            <a:pPr algn="l"/>
            <a:r>
              <a:rPr lang="en-US" dirty="0"/>
              <a:t>P(Y ≥ 1) = 1 – P(Y = 0) = 0.4714</a:t>
            </a:r>
          </a:p>
          <a:p>
            <a:pPr algn="l"/>
            <a:r>
              <a:rPr lang="en-US" sz="1800" b="0" i="0" u="none" strike="noStrike" baseline="0" dirty="0">
                <a:latin typeface="TimesLTStd-Roman"/>
              </a:rPr>
              <a:t>that is, there is nearly a fifty-fifty chance that at least one of 400 funds will do as well </a:t>
            </a:r>
            <a:r>
              <a:rPr lang="en-SG" sz="1800" b="0" i="0" u="none" strike="noStrike" baseline="0" dirty="0">
                <a:latin typeface="TimesLTStd-Roman"/>
              </a:rPr>
              <a:t>as the reported fund.</a:t>
            </a:r>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42</a:t>
            </a:fld>
            <a:endParaRPr lang="en-US"/>
          </a:p>
        </p:txBody>
      </p:sp>
    </p:spTree>
    <p:extLst>
      <p:ext uri="{BB962C8B-B14F-4D97-AF65-F5344CB8AC3E}">
        <p14:creationId xmlns:p14="http://schemas.microsoft.com/office/powerpoint/2010/main" val="2553001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the Poisson Process (https://en.wikipedia.org/wiki/Poisson_point_process) </a:t>
            </a:r>
          </a:p>
        </p:txBody>
      </p:sp>
      <p:sp>
        <p:nvSpPr>
          <p:cNvPr id="4" name="Slide Number Placeholder 3"/>
          <p:cNvSpPr>
            <a:spLocks noGrp="1"/>
          </p:cNvSpPr>
          <p:nvPr>
            <p:ph type="sldNum" sz="quarter" idx="5"/>
          </p:nvPr>
        </p:nvSpPr>
        <p:spPr/>
        <p:txBody>
          <a:bodyPr/>
          <a:lstStyle/>
          <a:p>
            <a:fld id="{DCA72DAD-986B-489D-8D39-D1E6082C1340}" type="slidenum">
              <a:rPr lang="en-US" smtClean="0"/>
              <a:t>58</a:t>
            </a:fld>
            <a:endParaRPr lang="en-US"/>
          </a:p>
        </p:txBody>
      </p:sp>
    </p:spTree>
    <p:extLst>
      <p:ext uri="{BB962C8B-B14F-4D97-AF65-F5344CB8AC3E}">
        <p14:creationId xmlns:p14="http://schemas.microsoft.com/office/powerpoint/2010/main" val="284789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3</a:t>
            </a:fld>
            <a:endParaRPr lang="en-US"/>
          </a:p>
        </p:txBody>
      </p:sp>
    </p:spTree>
    <p:extLst>
      <p:ext uri="{BB962C8B-B14F-4D97-AF65-F5344CB8AC3E}">
        <p14:creationId xmlns:p14="http://schemas.microsoft.com/office/powerpoint/2010/main" val="347676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6</a:t>
            </a:fld>
            <a:endParaRPr lang="en-US"/>
          </a:p>
        </p:txBody>
      </p:sp>
    </p:spTree>
    <p:extLst>
      <p:ext uri="{BB962C8B-B14F-4D97-AF65-F5344CB8AC3E}">
        <p14:creationId xmlns:p14="http://schemas.microsoft.com/office/powerpoint/2010/main" val="233802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9</a:t>
            </a:fld>
            <a:endParaRPr lang="en-US"/>
          </a:p>
        </p:txBody>
      </p:sp>
    </p:spTree>
    <p:extLst>
      <p:ext uri="{BB962C8B-B14F-4D97-AF65-F5344CB8AC3E}">
        <p14:creationId xmlns:p14="http://schemas.microsoft.com/office/powerpoint/2010/main" val="245980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10</a:t>
            </a:fld>
            <a:endParaRPr lang="en-US"/>
          </a:p>
        </p:txBody>
      </p:sp>
    </p:spTree>
    <p:extLst>
      <p:ext uri="{BB962C8B-B14F-4D97-AF65-F5344CB8AC3E}">
        <p14:creationId xmlns:p14="http://schemas.microsoft.com/office/powerpoint/2010/main" val="775482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If you have enough data, empirical distribution will approach to the true distribution. </a:t>
            </a:r>
          </a:p>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11</a:t>
            </a:fld>
            <a:endParaRPr lang="en-US"/>
          </a:p>
        </p:txBody>
      </p:sp>
    </p:spTree>
    <p:extLst>
      <p:ext uri="{BB962C8B-B14F-4D97-AF65-F5344CB8AC3E}">
        <p14:creationId xmlns:p14="http://schemas.microsoft.com/office/powerpoint/2010/main" val="360062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The median is </a:t>
            </a:r>
            <a:r>
              <a:rPr lang="en-US" b="1" i="0" dirty="0">
                <a:solidFill>
                  <a:srgbClr val="202124"/>
                </a:solidFill>
                <a:effectLst/>
                <a:latin typeface="arial" panose="020B0604020202020204" pitchFamily="34" charset="0"/>
              </a:rPr>
              <a:t>the middle number in a sorted, ascending or descending, list of numbers</a:t>
            </a:r>
            <a:r>
              <a:rPr lang="en-US" b="0" i="0" dirty="0">
                <a:solidFill>
                  <a:srgbClr val="202124"/>
                </a:solidFill>
                <a:effectLst/>
                <a:latin typeface="arial" panose="020B0604020202020204" pitchFamily="34" charset="0"/>
              </a:rPr>
              <a:t> and can be more descriptive of that data set than the average.</a:t>
            </a:r>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The mode is the value that appears most often in a set of data values.</a:t>
            </a:r>
          </a:p>
          <a:p>
            <a:r>
              <a:rPr lang="en-US" dirty="0"/>
              <a:t>Skewness refers to a distortion or asymmetry that deviates from the symmetrical bell curve, or normal distribution, in a set of data. If the curve is shifted to the left or to the right, it is said to be skewed.</a:t>
            </a:r>
          </a:p>
          <a:p>
            <a:r>
              <a:rPr lang="en-US" dirty="0"/>
              <a:t>kurtosis describes the shape of a probability distribution and there are different ways of quantifying it for a theoretical distribution and corresponding ways of estimating it from a sample from a population. Different measures of kurtosis may have different interpretations.</a:t>
            </a:r>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14</a:t>
            </a:fld>
            <a:endParaRPr lang="en-US"/>
          </a:p>
        </p:txBody>
      </p:sp>
    </p:spTree>
    <p:extLst>
      <p:ext uri="{BB962C8B-B14F-4D97-AF65-F5344CB8AC3E}">
        <p14:creationId xmlns:p14="http://schemas.microsoft.com/office/powerpoint/2010/main" val="2497499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Central value of a finite set of values</a:t>
            </a:r>
          </a:p>
        </p:txBody>
      </p:sp>
      <p:sp>
        <p:nvSpPr>
          <p:cNvPr id="4" name="Slide Number Placeholder 3"/>
          <p:cNvSpPr>
            <a:spLocks noGrp="1"/>
          </p:cNvSpPr>
          <p:nvPr>
            <p:ph type="sldNum" sz="quarter" idx="5"/>
          </p:nvPr>
        </p:nvSpPr>
        <p:spPr/>
        <p:txBody>
          <a:bodyPr/>
          <a:lstStyle/>
          <a:p>
            <a:fld id="{DCA72DAD-986B-489D-8D39-D1E6082C1340}" type="slidenum">
              <a:rPr lang="en-US" smtClean="0"/>
              <a:t>15</a:t>
            </a:fld>
            <a:endParaRPr lang="en-US"/>
          </a:p>
        </p:txBody>
      </p:sp>
    </p:spTree>
    <p:extLst>
      <p:ext uri="{BB962C8B-B14F-4D97-AF65-F5344CB8AC3E}">
        <p14:creationId xmlns:p14="http://schemas.microsoft.com/office/powerpoint/2010/main" val="2556164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CA72DAD-986B-489D-8D39-D1E6082C1340}" type="slidenum">
              <a:rPr lang="en-US" smtClean="0"/>
              <a:t>16</a:t>
            </a:fld>
            <a:endParaRPr lang="en-US"/>
          </a:p>
        </p:txBody>
      </p:sp>
    </p:spTree>
    <p:extLst>
      <p:ext uri="{BB962C8B-B14F-4D97-AF65-F5344CB8AC3E}">
        <p14:creationId xmlns:p14="http://schemas.microsoft.com/office/powerpoint/2010/main" val="2944643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3FE48-795D-4363-9C51-742658DE72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2D96FB-8BBC-480F-A2DE-256DD23930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613555-08C8-4DE2-8AC3-8CDA59EBB316}"/>
              </a:ext>
            </a:extLst>
          </p:cNvPr>
          <p:cNvSpPr>
            <a:spLocks noGrp="1"/>
          </p:cNvSpPr>
          <p:nvPr>
            <p:ph type="dt" sz="half" idx="10"/>
          </p:nvPr>
        </p:nvSpPr>
        <p:spPr/>
        <p:txBody>
          <a:bodyPr/>
          <a:lstStyle/>
          <a:p>
            <a:fld id="{C6787BA4-E8BE-4C43-936E-FD6F2CB69CF1}" type="datetimeFigureOut">
              <a:rPr lang="en-US" smtClean="0"/>
              <a:t>3/15/2022</a:t>
            </a:fld>
            <a:endParaRPr lang="en-US"/>
          </a:p>
        </p:txBody>
      </p:sp>
      <p:sp>
        <p:nvSpPr>
          <p:cNvPr id="5" name="Footer Placeholder 4">
            <a:extLst>
              <a:ext uri="{FF2B5EF4-FFF2-40B4-BE49-F238E27FC236}">
                <a16:creationId xmlns:a16="http://schemas.microsoft.com/office/drawing/2014/main" id="{A3145725-1B96-4545-BE6A-5523D0047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B1E28-2870-4DE6-8655-7BA5F1B4B3D0}"/>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80406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D721-89D1-4383-B6AC-16F4B5A87D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9FF1C-1386-4EF4-83CE-9CE250C98F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9E9F64-5629-4E1B-923A-A3E335D797B0}"/>
              </a:ext>
            </a:extLst>
          </p:cNvPr>
          <p:cNvSpPr>
            <a:spLocks noGrp="1"/>
          </p:cNvSpPr>
          <p:nvPr>
            <p:ph type="dt" sz="half" idx="10"/>
          </p:nvPr>
        </p:nvSpPr>
        <p:spPr/>
        <p:txBody>
          <a:bodyPr/>
          <a:lstStyle/>
          <a:p>
            <a:fld id="{C6787BA4-E8BE-4C43-936E-FD6F2CB69CF1}" type="datetimeFigureOut">
              <a:rPr lang="en-US" smtClean="0"/>
              <a:t>3/15/2022</a:t>
            </a:fld>
            <a:endParaRPr lang="en-US"/>
          </a:p>
        </p:txBody>
      </p:sp>
      <p:sp>
        <p:nvSpPr>
          <p:cNvPr id="5" name="Footer Placeholder 4">
            <a:extLst>
              <a:ext uri="{FF2B5EF4-FFF2-40B4-BE49-F238E27FC236}">
                <a16:creationId xmlns:a16="http://schemas.microsoft.com/office/drawing/2014/main" id="{621F9FB3-6092-4779-BDB4-163DAF6DA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54F62-54CE-4A00-A3D2-B531E42E3FF6}"/>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3368302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D1F516-3DD2-421B-A7AE-72FA27B8C6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19F7CE-7B0F-415C-8773-3275903309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49E83-6C17-4773-AD7A-B2FA97D82F09}"/>
              </a:ext>
            </a:extLst>
          </p:cNvPr>
          <p:cNvSpPr>
            <a:spLocks noGrp="1"/>
          </p:cNvSpPr>
          <p:nvPr>
            <p:ph type="dt" sz="half" idx="10"/>
          </p:nvPr>
        </p:nvSpPr>
        <p:spPr/>
        <p:txBody>
          <a:bodyPr/>
          <a:lstStyle/>
          <a:p>
            <a:fld id="{C6787BA4-E8BE-4C43-936E-FD6F2CB69CF1}" type="datetimeFigureOut">
              <a:rPr lang="en-US" smtClean="0"/>
              <a:t>3/15/2022</a:t>
            </a:fld>
            <a:endParaRPr lang="en-US"/>
          </a:p>
        </p:txBody>
      </p:sp>
      <p:sp>
        <p:nvSpPr>
          <p:cNvPr id="5" name="Footer Placeholder 4">
            <a:extLst>
              <a:ext uri="{FF2B5EF4-FFF2-40B4-BE49-F238E27FC236}">
                <a16:creationId xmlns:a16="http://schemas.microsoft.com/office/drawing/2014/main" id="{22AC1769-10EF-4C1D-9FBA-370A9429DE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F82B7-25E9-4DFE-B1B9-67953733DE2D}"/>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412987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3638"/>
            <a:ext cx="2844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ＭＳ Ｐゴシック" charset="0"/>
                <a:cs typeface="ＭＳ Ｐゴシック" charset="0"/>
              </a:defRPr>
            </a:lvl1pPr>
          </a:lstStyle>
          <a:p>
            <a:pPr>
              <a:defRPr/>
            </a:pPr>
            <a:endParaRPr lang="zh-CN" altLang="en-US"/>
          </a:p>
        </p:txBody>
      </p:sp>
      <p:sp>
        <p:nvSpPr>
          <p:cNvPr id="6" name="Footer Placeholder 5"/>
          <p:cNvSpPr>
            <a:spLocks noGrp="1"/>
          </p:cNvSpPr>
          <p:nvPr>
            <p:ph type="ftr" sz="quarter" idx="11"/>
          </p:nvPr>
        </p:nvSpPr>
        <p:spPr>
          <a:xfrm>
            <a:off x="4165600" y="6248400"/>
            <a:ext cx="3860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ＭＳ Ｐゴシック" charset="0"/>
                <a:cs typeface="ＭＳ Ｐゴシック" charset="0"/>
              </a:defRPr>
            </a:lvl1pPr>
          </a:lstStyle>
          <a:p>
            <a:pPr>
              <a:defRPr/>
            </a:pPr>
            <a:endParaRPr lang="zh-CN" altLang="en-US"/>
          </a:p>
        </p:txBody>
      </p:sp>
      <p:sp>
        <p:nvSpPr>
          <p:cNvPr id="7" name="Slide Number Placeholder 6"/>
          <p:cNvSpPr>
            <a:spLocks noGrp="1"/>
          </p:cNvSpPr>
          <p:nvPr>
            <p:ph type="sldNum" sz="quarter" idx="12"/>
          </p:nvPr>
        </p:nvSpPr>
        <p:spPr>
          <a:xfrm>
            <a:off x="8737600" y="6243638"/>
            <a:ext cx="2844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390E6DAD-7247-FA44-A7E4-FE4A13362E7C}" type="slidenum">
              <a:rPr lang="en-US" altLang="en-US"/>
              <a:pPr>
                <a:defRPr/>
              </a:pPr>
              <a:t>‹#›</a:t>
            </a:fld>
            <a:endParaRPr lang="en-US" altLang="en-US"/>
          </a:p>
        </p:txBody>
      </p:sp>
    </p:spTree>
    <p:extLst>
      <p:ext uri="{BB962C8B-B14F-4D97-AF65-F5344CB8AC3E}">
        <p14:creationId xmlns:p14="http://schemas.microsoft.com/office/powerpoint/2010/main" val="3230993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400" y="304801"/>
            <a:ext cx="10058400" cy="1431925"/>
          </a:xfrm>
          <a:prstGeom prst="rect">
            <a:avLst/>
          </a:prstGeom>
        </p:spPr>
        <p:txBody>
          <a:bodyPr/>
          <a:lstStyle/>
          <a:p>
            <a:r>
              <a:rPr lang="it-IT"/>
              <a:t>Click to edit Master title style</a:t>
            </a:r>
            <a:endParaRPr lang="en-US"/>
          </a:p>
        </p:txBody>
      </p:sp>
      <p:sp>
        <p:nvSpPr>
          <p:cNvPr id="3" name="Text Placeholder 2"/>
          <p:cNvSpPr>
            <a:spLocks noGrp="1"/>
          </p:cNvSpPr>
          <p:nvPr>
            <p:ph type="body" sz="half" idx="1"/>
          </p:nvPr>
        </p:nvSpPr>
        <p:spPr>
          <a:xfrm>
            <a:off x="1422400" y="1981200"/>
            <a:ext cx="4927600" cy="4114800"/>
          </a:xfrm>
          <a:prstGeom prst="rect">
            <a:avLst/>
          </a:prstGeom>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Content Placeholder 3"/>
          <p:cNvSpPr>
            <a:spLocks noGrp="1"/>
          </p:cNvSpPr>
          <p:nvPr>
            <p:ph sz="quarter" idx="2"/>
          </p:nvPr>
        </p:nvSpPr>
        <p:spPr>
          <a:xfrm>
            <a:off x="6553200" y="1981200"/>
            <a:ext cx="4927600" cy="1981200"/>
          </a:xfrm>
          <a:prstGeom prst="rect">
            <a:avLst/>
          </a:prstGeom>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5" name="Content Placeholder 4"/>
          <p:cNvSpPr>
            <a:spLocks noGrp="1"/>
          </p:cNvSpPr>
          <p:nvPr>
            <p:ph sz="quarter" idx="3"/>
          </p:nvPr>
        </p:nvSpPr>
        <p:spPr>
          <a:xfrm>
            <a:off x="6553200" y="4114800"/>
            <a:ext cx="4927600" cy="1981200"/>
          </a:xfrm>
          <a:prstGeom prst="rect">
            <a:avLst/>
          </a:prstGeom>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6" name="Date Placeholder 3"/>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ＭＳ Ｐゴシック" charset="0"/>
                <a:cs typeface="ＭＳ Ｐゴシック" charset="0"/>
              </a:defRPr>
            </a:lvl1pPr>
          </a:lstStyle>
          <a:p>
            <a:pPr>
              <a:defRPr/>
            </a:pPr>
            <a:endParaRPr lang="zh-CN" altLang="en-US"/>
          </a:p>
        </p:txBody>
      </p:sp>
      <p:sp>
        <p:nvSpPr>
          <p:cNvPr id="7" name="Footer Placeholder 4"/>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ＭＳ Ｐゴシック" charset="0"/>
                <a:cs typeface="ＭＳ Ｐゴシック" charset="0"/>
              </a:defRPr>
            </a:lvl1pPr>
          </a:lstStyle>
          <a:p>
            <a:pPr>
              <a:defRPr/>
            </a:pPr>
            <a:endParaRPr lang="zh-CN" altLang="en-US"/>
          </a:p>
        </p:txBody>
      </p:sp>
      <p:sp>
        <p:nvSpPr>
          <p:cNvPr id="8" name="Slide Number Placeholder 5"/>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FD0CB186-34F9-9841-AD4A-0FF5CA057BB5}" type="slidenum">
              <a:rPr lang="en-GB" altLang="en-US"/>
              <a:pPr>
                <a:defRPr/>
              </a:pPr>
              <a:t>‹#›</a:t>
            </a:fld>
            <a:endParaRPr lang="en-GB" altLang="en-US"/>
          </a:p>
        </p:txBody>
      </p:sp>
    </p:spTree>
    <p:extLst>
      <p:ext uri="{BB962C8B-B14F-4D97-AF65-F5344CB8AC3E}">
        <p14:creationId xmlns:p14="http://schemas.microsoft.com/office/powerpoint/2010/main" val="335229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685D-1030-40A7-B0A0-E08A96E278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79A3BA-E638-4582-9574-9680C9C2DF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95943-0724-4EC0-8486-E0934FB0CEDA}"/>
              </a:ext>
            </a:extLst>
          </p:cNvPr>
          <p:cNvSpPr>
            <a:spLocks noGrp="1"/>
          </p:cNvSpPr>
          <p:nvPr>
            <p:ph type="dt" sz="half" idx="10"/>
          </p:nvPr>
        </p:nvSpPr>
        <p:spPr/>
        <p:txBody>
          <a:bodyPr/>
          <a:lstStyle/>
          <a:p>
            <a:fld id="{C6787BA4-E8BE-4C43-936E-FD6F2CB69CF1}" type="datetimeFigureOut">
              <a:rPr lang="en-US" smtClean="0"/>
              <a:t>3/15/2022</a:t>
            </a:fld>
            <a:endParaRPr lang="en-US"/>
          </a:p>
        </p:txBody>
      </p:sp>
      <p:sp>
        <p:nvSpPr>
          <p:cNvPr id="5" name="Footer Placeholder 4">
            <a:extLst>
              <a:ext uri="{FF2B5EF4-FFF2-40B4-BE49-F238E27FC236}">
                <a16:creationId xmlns:a16="http://schemas.microsoft.com/office/drawing/2014/main" id="{D660101A-1A16-4DD6-A6FF-7F998DF66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107D9-83E9-41A6-915E-A2B62A0B9E56}"/>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41175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C8CE-3857-4141-AF5F-997697C795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D544F-D5F5-407A-B3E0-A8216CD2C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4B84FC-C210-48A3-850E-0167295D479D}"/>
              </a:ext>
            </a:extLst>
          </p:cNvPr>
          <p:cNvSpPr>
            <a:spLocks noGrp="1"/>
          </p:cNvSpPr>
          <p:nvPr>
            <p:ph type="dt" sz="half" idx="10"/>
          </p:nvPr>
        </p:nvSpPr>
        <p:spPr/>
        <p:txBody>
          <a:bodyPr/>
          <a:lstStyle/>
          <a:p>
            <a:fld id="{C6787BA4-E8BE-4C43-936E-FD6F2CB69CF1}" type="datetimeFigureOut">
              <a:rPr lang="en-US" smtClean="0"/>
              <a:t>3/15/2022</a:t>
            </a:fld>
            <a:endParaRPr lang="en-US"/>
          </a:p>
        </p:txBody>
      </p:sp>
      <p:sp>
        <p:nvSpPr>
          <p:cNvPr id="5" name="Footer Placeholder 4">
            <a:extLst>
              <a:ext uri="{FF2B5EF4-FFF2-40B4-BE49-F238E27FC236}">
                <a16:creationId xmlns:a16="http://schemas.microsoft.com/office/drawing/2014/main" id="{D7FB4D1B-3D2A-46F2-B3A5-7C7BAEB2E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9D1068-E2E5-4C91-AE02-50D7F5E3B6BC}"/>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62365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A0F8C-E4A0-48F9-9FDA-528ECB51B0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ECC5C-9479-4FF2-97BD-96A7B7B6E6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714B7B-61A5-4AEE-9900-DD6FB9ED57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50843E-7683-40F4-9FA8-E1691421A1B0}"/>
              </a:ext>
            </a:extLst>
          </p:cNvPr>
          <p:cNvSpPr>
            <a:spLocks noGrp="1"/>
          </p:cNvSpPr>
          <p:nvPr>
            <p:ph type="dt" sz="half" idx="10"/>
          </p:nvPr>
        </p:nvSpPr>
        <p:spPr/>
        <p:txBody>
          <a:bodyPr/>
          <a:lstStyle/>
          <a:p>
            <a:fld id="{C6787BA4-E8BE-4C43-936E-FD6F2CB69CF1}" type="datetimeFigureOut">
              <a:rPr lang="en-US" smtClean="0"/>
              <a:t>3/15/2022</a:t>
            </a:fld>
            <a:endParaRPr lang="en-US"/>
          </a:p>
        </p:txBody>
      </p:sp>
      <p:sp>
        <p:nvSpPr>
          <p:cNvPr id="6" name="Footer Placeholder 5">
            <a:extLst>
              <a:ext uri="{FF2B5EF4-FFF2-40B4-BE49-F238E27FC236}">
                <a16:creationId xmlns:a16="http://schemas.microsoft.com/office/drawing/2014/main" id="{D665ACB0-0842-4EB5-9385-0CC6E03E0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6F466-59C9-43A9-8D00-A874F9709492}"/>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4149291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F957-F013-4078-9044-B3D8CABFF4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429923-C4E3-439A-8463-5B7E7D26C3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917E22-74E6-4601-B425-7702A2EC0E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ACD448-3170-4EDD-B0D6-118336475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BAEFC0-45D0-4A28-8EDF-9046D13660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A147D3-E51D-4CB6-B825-D04C31EA6BB3}"/>
              </a:ext>
            </a:extLst>
          </p:cNvPr>
          <p:cNvSpPr>
            <a:spLocks noGrp="1"/>
          </p:cNvSpPr>
          <p:nvPr>
            <p:ph type="dt" sz="half" idx="10"/>
          </p:nvPr>
        </p:nvSpPr>
        <p:spPr/>
        <p:txBody>
          <a:bodyPr/>
          <a:lstStyle/>
          <a:p>
            <a:fld id="{C6787BA4-E8BE-4C43-936E-FD6F2CB69CF1}" type="datetimeFigureOut">
              <a:rPr lang="en-US" smtClean="0"/>
              <a:t>3/15/2022</a:t>
            </a:fld>
            <a:endParaRPr lang="en-US"/>
          </a:p>
        </p:txBody>
      </p:sp>
      <p:sp>
        <p:nvSpPr>
          <p:cNvPr id="8" name="Footer Placeholder 7">
            <a:extLst>
              <a:ext uri="{FF2B5EF4-FFF2-40B4-BE49-F238E27FC236}">
                <a16:creationId xmlns:a16="http://schemas.microsoft.com/office/drawing/2014/main" id="{A4833EDA-DAAB-4D91-90E1-70A07B6D04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C38141-A84C-4FEF-B4D1-265C96E9CC5D}"/>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2861820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3443-7318-442C-9111-2AB2BFCF6C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7A614E-BAA2-4BBF-865A-A91D3AFC98AF}"/>
              </a:ext>
            </a:extLst>
          </p:cNvPr>
          <p:cNvSpPr>
            <a:spLocks noGrp="1"/>
          </p:cNvSpPr>
          <p:nvPr>
            <p:ph type="dt" sz="half" idx="10"/>
          </p:nvPr>
        </p:nvSpPr>
        <p:spPr/>
        <p:txBody>
          <a:bodyPr/>
          <a:lstStyle/>
          <a:p>
            <a:fld id="{C6787BA4-E8BE-4C43-936E-FD6F2CB69CF1}" type="datetimeFigureOut">
              <a:rPr lang="en-US" smtClean="0"/>
              <a:t>3/15/2022</a:t>
            </a:fld>
            <a:endParaRPr lang="en-US"/>
          </a:p>
        </p:txBody>
      </p:sp>
      <p:sp>
        <p:nvSpPr>
          <p:cNvPr id="4" name="Footer Placeholder 3">
            <a:extLst>
              <a:ext uri="{FF2B5EF4-FFF2-40B4-BE49-F238E27FC236}">
                <a16:creationId xmlns:a16="http://schemas.microsoft.com/office/drawing/2014/main" id="{1CB11A3B-617F-45A4-B0B1-64F0BBAFE6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1B1461-C783-4687-B5C5-60324058E4B5}"/>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414139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30A8F5-3283-413C-9AB7-DCA81771EB43}"/>
              </a:ext>
            </a:extLst>
          </p:cNvPr>
          <p:cNvSpPr>
            <a:spLocks noGrp="1"/>
          </p:cNvSpPr>
          <p:nvPr>
            <p:ph type="dt" sz="half" idx="10"/>
          </p:nvPr>
        </p:nvSpPr>
        <p:spPr/>
        <p:txBody>
          <a:bodyPr/>
          <a:lstStyle/>
          <a:p>
            <a:fld id="{C6787BA4-E8BE-4C43-936E-FD6F2CB69CF1}" type="datetimeFigureOut">
              <a:rPr lang="en-US" smtClean="0"/>
              <a:t>3/15/2022</a:t>
            </a:fld>
            <a:endParaRPr lang="en-US"/>
          </a:p>
        </p:txBody>
      </p:sp>
      <p:sp>
        <p:nvSpPr>
          <p:cNvPr id="3" name="Footer Placeholder 2">
            <a:extLst>
              <a:ext uri="{FF2B5EF4-FFF2-40B4-BE49-F238E27FC236}">
                <a16:creationId xmlns:a16="http://schemas.microsoft.com/office/drawing/2014/main" id="{F1F3C3FB-F865-46DE-B8B2-34CD2ED683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4C6F98-61E4-48C0-AB32-FEF9AC9D3A59}"/>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3473593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EB16-85A6-41DE-AE28-A84B10D6B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57AD4E-7D4C-4420-BB8E-D6D2BD219F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B6F9A2-320B-44C4-A66B-2BC4434D3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8618E5-3F91-41FD-94C4-FE80994446E9}"/>
              </a:ext>
            </a:extLst>
          </p:cNvPr>
          <p:cNvSpPr>
            <a:spLocks noGrp="1"/>
          </p:cNvSpPr>
          <p:nvPr>
            <p:ph type="dt" sz="half" idx="10"/>
          </p:nvPr>
        </p:nvSpPr>
        <p:spPr/>
        <p:txBody>
          <a:bodyPr/>
          <a:lstStyle/>
          <a:p>
            <a:fld id="{C6787BA4-E8BE-4C43-936E-FD6F2CB69CF1}" type="datetimeFigureOut">
              <a:rPr lang="en-US" smtClean="0"/>
              <a:t>3/15/2022</a:t>
            </a:fld>
            <a:endParaRPr lang="en-US"/>
          </a:p>
        </p:txBody>
      </p:sp>
      <p:sp>
        <p:nvSpPr>
          <p:cNvPr id="6" name="Footer Placeholder 5">
            <a:extLst>
              <a:ext uri="{FF2B5EF4-FFF2-40B4-BE49-F238E27FC236}">
                <a16:creationId xmlns:a16="http://schemas.microsoft.com/office/drawing/2014/main" id="{35C1B8B4-880B-4FDA-BE75-3FCE7EE46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5D8777-980F-4F2A-B37B-EB70836D5BAB}"/>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490975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F5FF-ADF4-4605-AD4B-E3D2A75388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1D33D-903F-47F2-9189-9739EA33A1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62705C-8731-4308-B2D8-881ADA8EB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B76BC4-25E4-483C-814B-145D15F882D8}"/>
              </a:ext>
            </a:extLst>
          </p:cNvPr>
          <p:cNvSpPr>
            <a:spLocks noGrp="1"/>
          </p:cNvSpPr>
          <p:nvPr>
            <p:ph type="dt" sz="half" idx="10"/>
          </p:nvPr>
        </p:nvSpPr>
        <p:spPr/>
        <p:txBody>
          <a:bodyPr/>
          <a:lstStyle/>
          <a:p>
            <a:fld id="{C6787BA4-E8BE-4C43-936E-FD6F2CB69CF1}" type="datetimeFigureOut">
              <a:rPr lang="en-US" smtClean="0"/>
              <a:t>3/15/2022</a:t>
            </a:fld>
            <a:endParaRPr lang="en-US"/>
          </a:p>
        </p:txBody>
      </p:sp>
      <p:sp>
        <p:nvSpPr>
          <p:cNvPr id="6" name="Footer Placeholder 5">
            <a:extLst>
              <a:ext uri="{FF2B5EF4-FFF2-40B4-BE49-F238E27FC236}">
                <a16:creationId xmlns:a16="http://schemas.microsoft.com/office/drawing/2014/main" id="{C339AD3B-C345-4B31-A3BB-CEF4CCEABA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F9DC2-B768-4848-97B9-4C27656E04F7}"/>
              </a:ext>
            </a:extLst>
          </p:cNvPr>
          <p:cNvSpPr>
            <a:spLocks noGrp="1"/>
          </p:cNvSpPr>
          <p:nvPr>
            <p:ph type="sldNum" sz="quarter" idx="12"/>
          </p:nvPr>
        </p:nvSpPr>
        <p:spPr/>
        <p:txBody>
          <a:bodyPr/>
          <a:lstStyle/>
          <a:p>
            <a:fld id="{E276AEC6-5B05-4EEF-87C4-DD627FB32886}" type="slidenum">
              <a:rPr lang="en-US" smtClean="0"/>
              <a:t>‹#›</a:t>
            </a:fld>
            <a:endParaRPr lang="en-US"/>
          </a:p>
        </p:txBody>
      </p:sp>
    </p:spTree>
    <p:extLst>
      <p:ext uri="{BB962C8B-B14F-4D97-AF65-F5344CB8AC3E}">
        <p14:creationId xmlns:p14="http://schemas.microsoft.com/office/powerpoint/2010/main" val="3944951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F298A-14A0-46A2-AFDC-CC7C862A02AA}"/>
              </a:ext>
            </a:extLst>
          </p:cNvPr>
          <p:cNvSpPr>
            <a:spLocks noGrp="1"/>
          </p:cNvSpPr>
          <p:nvPr>
            <p:ph type="title"/>
          </p:nvPr>
        </p:nvSpPr>
        <p:spPr>
          <a:xfrm>
            <a:off x="838200" y="365125"/>
            <a:ext cx="10515600" cy="82448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DF79737-CF31-4450-BD0A-BBC5D1438499}"/>
              </a:ext>
            </a:extLst>
          </p:cNvPr>
          <p:cNvSpPr>
            <a:spLocks noGrp="1"/>
          </p:cNvSpPr>
          <p:nvPr>
            <p:ph type="body" idx="1"/>
          </p:nvPr>
        </p:nvSpPr>
        <p:spPr>
          <a:xfrm>
            <a:off x="838200" y="1313894"/>
            <a:ext cx="10515600" cy="50869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07CEA13-0C00-4FD7-A6B1-E8336DAEBE51}"/>
              </a:ext>
            </a:extLst>
          </p:cNvPr>
          <p:cNvSpPr>
            <a:spLocks noGrp="1"/>
          </p:cNvSpPr>
          <p:nvPr>
            <p:ph type="dt" sz="half" idx="2"/>
          </p:nvPr>
        </p:nvSpPr>
        <p:spPr>
          <a:xfrm>
            <a:off x="838200" y="648952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787BA4-E8BE-4C43-936E-FD6F2CB69CF1}" type="datetimeFigureOut">
              <a:rPr lang="en-US" smtClean="0"/>
              <a:t>3/15/2022</a:t>
            </a:fld>
            <a:endParaRPr lang="en-US"/>
          </a:p>
        </p:txBody>
      </p:sp>
      <p:sp>
        <p:nvSpPr>
          <p:cNvPr id="5" name="Footer Placeholder 4">
            <a:extLst>
              <a:ext uri="{FF2B5EF4-FFF2-40B4-BE49-F238E27FC236}">
                <a16:creationId xmlns:a16="http://schemas.microsoft.com/office/drawing/2014/main" id="{74F9E133-AA47-4558-9404-3482CFB9034D}"/>
              </a:ext>
            </a:extLst>
          </p:cNvPr>
          <p:cNvSpPr>
            <a:spLocks noGrp="1"/>
          </p:cNvSpPr>
          <p:nvPr>
            <p:ph type="ftr" sz="quarter" idx="3"/>
          </p:nvPr>
        </p:nvSpPr>
        <p:spPr>
          <a:xfrm>
            <a:off x="4038600" y="648952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0491A75-6152-44C0-8972-E560BEA7F0B4}"/>
              </a:ext>
            </a:extLst>
          </p:cNvPr>
          <p:cNvSpPr>
            <a:spLocks noGrp="1"/>
          </p:cNvSpPr>
          <p:nvPr>
            <p:ph type="sldNum" sz="quarter" idx="4"/>
          </p:nvPr>
        </p:nvSpPr>
        <p:spPr>
          <a:xfrm>
            <a:off x="8610600" y="648952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6AEC6-5B05-4EEF-87C4-DD627FB32886}" type="slidenum">
              <a:rPr lang="en-US" smtClean="0"/>
              <a:t>‹#›</a:t>
            </a:fld>
            <a:endParaRPr lang="en-US"/>
          </a:p>
        </p:txBody>
      </p:sp>
    </p:spTree>
    <p:extLst>
      <p:ext uri="{BB962C8B-B14F-4D97-AF65-F5344CB8AC3E}">
        <p14:creationId xmlns:p14="http://schemas.microsoft.com/office/powerpoint/2010/main" val="3564859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customXml" Target="../ink/ink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3.png"/><Relationship Id="rId5" Type="http://schemas.openxmlformats.org/officeDocument/2006/relationships/customXml" Target="../ink/ink1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9.png"/><Relationship Id="rId4" Type="http://schemas.openxmlformats.org/officeDocument/2006/relationships/customXml" Target="../ink/ink18.xml"/></Relationships>
</file>

<file path=ppt/slides/_rels/slide23.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tags" Target="../tags/tag6.xml"/><Relationship Id="rId7" Type="http://schemas.openxmlformats.org/officeDocument/2006/relationships/image" Target="../media/image3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customXml" Target="../ink/ink2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2.png"/><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39.png"/><Relationship Id="rId4" Type="http://schemas.openxmlformats.org/officeDocument/2006/relationships/customXml" Target="../ink/ink2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26.xml"/></Relationships>
</file>

<file path=ppt/slides/_rels/slide33.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5.png"/><Relationship Id="rId5" Type="http://schemas.openxmlformats.org/officeDocument/2006/relationships/image" Target="../media/image180.png"/><Relationship Id="rId4" Type="http://schemas.openxmlformats.org/officeDocument/2006/relationships/notesSlide" Target="../notesSlides/notesSlide12.xml"/><Relationship Id="rId9"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14.xml"/><Relationship Id="rId7" Type="http://schemas.openxmlformats.org/officeDocument/2006/relationships/image" Target="../media/image4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90.png"/><Relationship Id="rId11" Type="http://schemas.openxmlformats.org/officeDocument/2006/relationships/image" Target="../media/image50.png"/><Relationship Id="rId5" Type="http://schemas.openxmlformats.org/officeDocument/2006/relationships/notesSlide" Target="../notesSlides/notesSlide13.xml"/><Relationship Id="rId10" Type="http://schemas.openxmlformats.org/officeDocument/2006/relationships/customXml" Target="../ink/ink29.xml"/><Relationship Id="rId4" Type="http://schemas.openxmlformats.org/officeDocument/2006/relationships/slideLayout" Target="../slideLayouts/slideLayout2.xml"/><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52.png"/><Relationship Id="rId5" Type="http://schemas.openxmlformats.org/officeDocument/2006/relationships/customXml" Target="../ink/ink30.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55.png"/><Relationship Id="rId5" Type="http://schemas.openxmlformats.org/officeDocument/2006/relationships/customXml" Target="../ink/ink31.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customXml" Target="../ink/ink33.xml"/></Relationships>
</file>

<file path=ppt/slides/_rels/slide4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customXml" Target="../ink/ink34.xml"/></Relationships>
</file>

<file path=ppt/slides/_rels/slide4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customXml" Target="../ink/ink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63.png"/><Relationship Id="rId5" Type="http://schemas.openxmlformats.org/officeDocument/2006/relationships/customXml" Target="../ink/ink36.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20.xml"/><Relationship Id="rId7" Type="http://schemas.openxmlformats.org/officeDocument/2006/relationships/image" Target="../media/image6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56.png"/><Relationship Id="rId5" Type="http://schemas.openxmlformats.org/officeDocument/2006/relationships/image" Target="../media/image53.jpeg"/><Relationship Id="rId10" Type="http://schemas.openxmlformats.org/officeDocument/2006/relationships/image" Target="../media/image68.png"/><Relationship Id="rId4" Type="http://schemas.openxmlformats.org/officeDocument/2006/relationships/slideLayout" Target="../slideLayouts/slideLayout2.xml"/><Relationship Id="rId9" Type="http://schemas.openxmlformats.org/officeDocument/2006/relationships/customXml" Target="../ink/ink38.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70.png"/><Relationship Id="rId5" Type="http://schemas.openxmlformats.org/officeDocument/2006/relationships/customXml" Target="../ink/ink39.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3.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72.png"/><Relationship Id="rId5" Type="http://schemas.openxmlformats.org/officeDocument/2006/relationships/customXml" Target="../ink/ink40.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tags" Target="../tags/tag25.xml"/><Relationship Id="rId7" Type="http://schemas.openxmlformats.org/officeDocument/2006/relationships/image" Target="../media/image71.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slideLayout" Target="../slideLayouts/slideLayout2.xml"/><Relationship Id="rId9"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82.png"/><Relationship Id="rId5" Type="http://schemas.openxmlformats.org/officeDocument/2006/relationships/customXml" Target="../ink/ink45.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77.png"/><Relationship Id="rId18" Type="http://schemas.openxmlformats.org/officeDocument/2006/relationships/image" Target="../media/image86.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75.png"/><Relationship Id="rId17" Type="http://schemas.openxmlformats.org/officeDocument/2006/relationships/image" Target="../media/image85.png"/><Relationship Id="rId2" Type="http://schemas.openxmlformats.org/officeDocument/2006/relationships/tags" Target="../tags/tag28.xml"/><Relationship Id="rId16" Type="http://schemas.openxmlformats.org/officeDocument/2006/relationships/image" Target="../media/image84.png"/><Relationship Id="rId20" Type="http://schemas.openxmlformats.org/officeDocument/2006/relationships/image" Target="../media/image91.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74.png"/><Relationship Id="rId5" Type="http://schemas.openxmlformats.org/officeDocument/2006/relationships/tags" Target="../tags/tag31.xml"/><Relationship Id="rId15" Type="http://schemas.openxmlformats.org/officeDocument/2006/relationships/image" Target="../media/image83.png"/><Relationship Id="rId10" Type="http://schemas.openxmlformats.org/officeDocument/2006/relationships/notesSlide" Target="../notesSlides/notesSlide17.xml"/><Relationship Id="rId19" Type="http://schemas.openxmlformats.org/officeDocument/2006/relationships/customXml" Target="../ink/ink46.xml"/><Relationship Id="rId4" Type="http://schemas.openxmlformats.org/officeDocument/2006/relationships/tags" Target="../tags/tag30.xml"/><Relationship Id="rId9" Type="http://schemas.openxmlformats.org/officeDocument/2006/relationships/slideLayout" Target="../slideLayouts/slideLayout2.xml"/><Relationship Id="rId14" Type="http://schemas.openxmlformats.org/officeDocument/2006/relationships/image" Target="../media/image81.png"/></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87.jp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 Id="rId5" Type="http://schemas.openxmlformats.org/officeDocument/2006/relationships/image" Target="../media/image91.jpg"/><Relationship Id="rId4" Type="http://schemas.openxmlformats.org/officeDocument/2006/relationships/image" Target="../media/image90.jpg"/></Relationships>
</file>

<file path=ppt/slides/_rels/slide6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6.xml"/><Relationship Id="rId5" Type="http://schemas.openxmlformats.org/officeDocument/2006/relationships/image" Target="../media/image95.jpg"/><Relationship Id="rId4" Type="http://schemas.openxmlformats.org/officeDocument/2006/relationships/image" Target="../media/image94.jp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customXml" Target="../ink/ink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106.png"/><Relationship Id="rId4" Type="http://schemas.openxmlformats.org/officeDocument/2006/relationships/customXml" Target="../ink/ink51.xml"/></Relationships>
</file>

<file path=ppt/slides/_rels/slide6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5.png"/><Relationship Id="rId3" Type="http://schemas.openxmlformats.org/officeDocument/2006/relationships/tags" Target="../tags/tag38.xml"/><Relationship Id="rId7" Type="http://schemas.openxmlformats.org/officeDocument/2006/relationships/slideLayout" Target="../slideLayouts/slideLayout2.xml"/><Relationship Id="rId12" Type="http://schemas.openxmlformats.org/officeDocument/2006/relationships/image" Target="../media/image101.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100.png"/><Relationship Id="rId5" Type="http://schemas.openxmlformats.org/officeDocument/2006/relationships/tags" Target="../tags/tag40.xml"/><Relationship Id="rId15" Type="http://schemas.openxmlformats.org/officeDocument/2006/relationships/image" Target="../media/image113.png"/><Relationship Id="rId10" Type="http://schemas.openxmlformats.org/officeDocument/2006/relationships/image" Target="../media/image99.png"/><Relationship Id="rId4" Type="http://schemas.openxmlformats.org/officeDocument/2006/relationships/tags" Target="../tags/tag39.xml"/><Relationship Id="rId9" Type="http://schemas.openxmlformats.org/officeDocument/2006/relationships/image" Target="../media/image98.png"/><Relationship Id="rId14" Type="http://schemas.openxmlformats.org/officeDocument/2006/relationships/customXml" Target="../ink/ink5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115.png"/><Relationship Id="rId4" Type="http://schemas.openxmlformats.org/officeDocument/2006/relationships/customXml" Target="../ink/ink53.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image" Target="../media/image116.png"/><Relationship Id="rId4" Type="http://schemas.openxmlformats.org/officeDocument/2006/relationships/customXml" Target="../ink/ink54.xml"/></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108.jp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120.png"/><Relationship Id="rId4" Type="http://schemas.openxmlformats.org/officeDocument/2006/relationships/customXml" Target="../ink/ink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customXml" Target="../ink/ink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123.png"/><Relationship Id="rId4" Type="http://schemas.openxmlformats.org/officeDocument/2006/relationships/customXml" Target="../ink/ink5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114.png"/><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2.xml"/><Relationship Id="rId4" Type="http://schemas.openxmlformats.org/officeDocument/2006/relationships/image" Target="../media/image117.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image" Target="../media/image132.png"/><Relationship Id="rId5" Type="http://schemas.openxmlformats.org/officeDocument/2006/relationships/customXml" Target="../ink/ink59.xml"/><Relationship Id="rId4" Type="http://schemas.openxmlformats.org/officeDocument/2006/relationships/image" Target="../media/image122.png"/></Relationships>
</file>

<file path=ppt/slides/_rels/slide8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customXml" Target="../ink/ink6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88.xml.rels><?xml version="1.0" encoding="UTF-8" standalone="yes"?>
<Relationships xmlns="http://schemas.openxmlformats.org/package/2006/relationships"><Relationship Id="rId3" Type="http://schemas.openxmlformats.org/officeDocument/2006/relationships/hyperlink" Target="http://www.kids-iq-tests.com/famous2.html" TargetMode="Externa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00DE-9DDC-47AD-BEC1-C05220FAA5EC}"/>
              </a:ext>
            </a:extLst>
          </p:cNvPr>
          <p:cNvSpPr>
            <a:spLocks noGrp="1"/>
          </p:cNvSpPr>
          <p:nvPr>
            <p:ph type="ctrTitle"/>
          </p:nvPr>
        </p:nvSpPr>
        <p:spPr>
          <a:xfrm>
            <a:off x="1524000" y="1754263"/>
            <a:ext cx="9144000" cy="2056809"/>
          </a:xfrm>
        </p:spPr>
        <p:txBody>
          <a:bodyPr>
            <a:normAutofit/>
          </a:bodyPr>
          <a:lstStyle/>
          <a:p>
            <a:r>
              <a:rPr lang="en-US" sz="4800" b="1" dirty="0"/>
              <a:t>BC2410, Prescriptive Analytics</a:t>
            </a:r>
            <a:br>
              <a:rPr lang="en-US" sz="4800" dirty="0"/>
            </a:br>
            <a:br>
              <a:rPr lang="en-US" sz="4800" dirty="0"/>
            </a:br>
            <a:r>
              <a:rPr lang="en-US" sz="4000" b="1" dirty="0"/>
              <a:t>From</a:t>
            </a:r>
            <a:r>
              <a:rPr lang="en-US" sz="4000" dirty="0"/>
              <a:t> </a:t>
            </a:r>
            <a:r>
              <a:rPr lang="en-US" sz="4000" b="1" dirty="0">
                <a:solidFill>
                  <a:srgbClr val="2E2D67"/>
                </a:solidFill>
                <a:effectLst>
                  <a:outerShdw blurRad="38100" dist="38100" dir="2700000" algn="tl">
                    <a:srgbClr val="000000">
                      <a:alpha val="43137"/>
                    </a:srgbClr>
                  </a:outerShdw>
                </a:effectLst>
              </a:rPr>
              <a:t>Data</a:t>
            </a:r>
            <a:r>
              <a:rPr lang="en-US" sz="4000" dirty="0"/>
              <a:t> </a:t>
            </a:r>
            <a:r>
              <a:rPr lang="en-US" sz="4000" b="1" dirty="0"/>
              <a:t>to</a:t>
            </a:r>
            <a:r>
              <a:rPr lang="en-US" sz="4000" dirty="0"/>
              <a:t> </a:t>
            </a:r>
            <a:r>
              <a:rPr lang="en-US" sz="4000" b="1" dirty="0">
                <a:solidFill>
                  <a:srgbClr val="E02246"/>
                </a:solidFill>
                <a:effectLst>
                  <a:outerShdw blurRad="38100" dist="38100" dir="2700000" algn="tl">
                    <a:srgbClr val="000000">
                      <a:alpha val="43137"/>
                    </a:srgbClr>
                  </a:outerShdw>
                </a:effectLst>
              </a:rPr>
              <a:t>Decision</a:t>
            </a:r>
            <a:r>
              <a:rPr lang="en-US" altLang="zh-CN" sz="4000" b="1" dirty="0">
                <a:solidFill>
                  <a:srgbClr val="E02246"/>
                </a:solidFill>
                <a:effectLst>
                  <a:outerShdw blurRad="38100" dist="38100" dir="2700000" algn="tl">
                    <a:srgbClr val="000000">
                      <a:alpha val="43137"/>
                    </a:srgbClr>
                  </a:outerShdw>
                </a:effectLst>
              </a:rPr>
              <a:t>s</a:t>
            </a:r>
            <a:endParaRPr lang="en-US" sz="4800" b="1" dirty="0">
              <a:solidFill>
                <a:srgbClr val="E02246"/>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128F7BC5-342E-4647-BDE7-94F09576A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84879" cy="964020"/>
          </a:xfrm>
          <a:prstGeom prst="rect">
            <a:avLst/>
          </a:prstGeom>
        </p:spPr>
      </p:pic>
      <p:sp>
        <p:nvSpPr>
          <p:cNvPr id="7" name="TextBox 6">
            <a:extLst>
              <a:ext uri="{FF2B5EF4-FFF2-40B4-BE49-F238E27FC236}">
                <a16:creationId xmlns:a16="http://schemas.microsoft.com/office/drawing/2014/main" id="{1C38C2FD-94C1-4A36-845C-DF9600E9B520}"/>
              </a:ext>
            </a:extLst>
          </p:cNvPr>
          <p:cNvSpPr txBox="1"/>
          <p:nvPr/>
        </p:nvSpPr>
        <p:spPr>
          <a:xfrm>
            <a:off x="3048000" y="4737114"/>
            <a:ext cx="6096000" cy="646331"/>
          </a:xfrm>
          <a:prstGeom prst="rect">
            <a:avLst/>
          </a:prstGeom>
          <a:noFill/>
        </p:spPr>
        <p:txBody>
          <a:bodyPr wrap="square">
            <a:spAutoFit/>
          </a:bodyPr>
          <a:lstStyle/>
          <a:p>
            <a:pPr algn="ctr"/>
            <a:r>
              <a:rPr lang="en-US" sz="3600" b="1" dirty="0">
                <a:ea typeface="Verdana" panose="020B0604030504040204" pitchFamily="34" charset="0"/>
              </a:rPr>
              <a:t>Lecture 9</a:t>
            </a:r>
          </a:p>
        </p:txBody>
      </p:sp>
    </p:spTree>
    <p:extLst>
      <p:ext uri="{BB962C8B-B14F-4D97-AF65-F5344CB8AC3E}">
        <p14:creationId xmlns:p14="http://schemas.microsoft.com/office/powerpoint/2010/main" val="2551423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92E3922-7B50-4B0D-962C-93B9402E69F4}"/>
              </a:ext>
            </a:extLst>
          </p:cNvPr>
          <p:cNvSpPr>
            <a:spLocks noGrp="1"/>
          </p:cNvSpPr>
          <p:nvPr>
            <p:ph type="title"/>
          </p:nvPr>
        </p:nvSpPr>
        <p:spPr/>
        <p:txBody>
          <a:bodyPr>
            <a:normAutofit fontScale="90000"/>
          </a:bodyPr>
          <a:lstStyle/>
          <a:p>
            <a:r>
              <a:rPr lang="en-US" dirty="0">
                <a:solidFill>
                  <a:srgbClr val="2E2D67"/>
                </a:solidFill>
              </a:rPr>
              <a:t>Where do probability distributions come from?</a:t>
            </a:r>
            <a:endParaRPr lang="en-SG" dirty="0">
              <a:solidFill>
                <a:srgbClr val="2E2D67"/>
              </a:solidFill>
            </a:endParaRPr>
          </a:p>
        </p:txBody>
      </p:sp>
      <p:sp>
        <p:nvSpPr>
          <p:cNvPr id="3" name="object 3"/>
          <p:cNvSpPr txBox="1"/>
          <p:nvPr/>
        </p:nvSpPr>
        <p:spPr>
          <a:xfrm>
            <a:off x="2206936" y="5607319"/>
            <a:ext cx="6150429" cy="935413"/>
          </a:xfrm>
          <a:prstGeom prst="rect">
            <a:avLst/>
          </a:prstGeom>
        </p:spPr>
        <p:txBody>
          <a:bodyPr vert="horz" wrap="square" lIns="0" tIns="10886" rIns="0" bIns="0" rtlCol="0">
            <a:spAutoFit/>
          </a:bodyPr>
          <a:lstStyle/>
          <a:p>
            <a:pPr marL="11459" marR="4584">
              <a:lnSpc>
                <a:spcPct val="130600"/>
              </a:lnSpc>
              <a:spcBef>
                <a:spcPts val="86"/>
              </a:spcBef>
            </a:pPr>
            <a:r>
              <a:rPr sz="2391" dirty="0">
                <a:cs typeface="Cambria"/>
              </a:rPr>
              <a:t>Let</a:t>
            </a:r>
            <a:r>
              <a:rPr sz="2391" spc="5" dirty="0">
                <a:cs typeface="Cambria"/>
              </a:rPr>
              <a:t> </a:t>
            </a:r>
            <a:r>
              <a:rPr sz="2391" b="1" dirty="0">
                <a:solidFill>
                  <a:srgbClr val="2E2D67"/>
                </a:solidFill>
                <a:cs typeface="Cambria"/>
              </a:rPr>
              <a:t>X</a:t>
            </a:r>
            <a:r>
              <a:rPr sz="2391" b="1" dirty="0">
                <a:solidFill>
                  <a:srgbClr val="000099"/>
                </a:solidFill>
                <a:cs typeface="Cambria"/>
              </a:rPr>
              <a:t> </a:t>
            </a:r>
            <a:r>
              <a:rPr sz="2391" dirty="0">
                <a:cs typeface="Cambria"/>
              </a:rPr>
              <a:t>=</a:t>
            </a:r>
            <a:r>
              <a:rPr sz="2391" spc="5" dirty="0">
                <a:cs typeface="Cambria"/>
              </a:rPr>
              <a:t> </a:t>
            </a:r>
            <a:r>
              <a:rPr sz="2391" spc="-5" dirty="0">
                <a:cs typeface="Cambria"/>
              </a:rPr>
              <a:t>number</a:t>
            </a:r>
            <a:r>
              <a:rPr sz="2391" spc="14" dirty="0">
                <a:cs typeface="Cambria"/>
              </a:rPr>
              <a:t> </a:t>
            </a:r>
            <a:r>
              <a:rPr sz="2391" dirty="0">
                <a:cs typeface="Cambria"/>
              </a:rPr>
              <a:t>of</a:t>
            </a:r>
            <a:r>
              <a:rPr sz="2391" spc="9" dirty="0">
                <a:cs typeface="Cambria"/>
              </a:rPr>
              <a:t> </a:t>
            </a:r>
            <a:r>
              <a:rPr sz="2391" spc="-5" dirty="0">
                <a:cs typeface="Cambria"/>
              </a:rPr>
              <a:t>pieces</a:t>
            </a:r>
            <a:r>
              <a:rPr sz="2391" dirty="0">
                <a:cs typeface="Cambria"/>
              </a:rPr>
              <a:t> of</a:t>
            </a:r>
            <a:r>
              <a:rPr sz="2391" spc="9" dirty="0">
                <a:cs typeface="Cambria"/>
              </a:rPr>
              <a:t> </a:t>
            </a:r>
            <a:r>
              <a:rPr sz="2391" spc="-9" dirty="0">
                <a:cs typeface="Cambria"/>
              </a:rPr>
              <a:t>chicken</a:t>
            </a:r>
            <a:r>
              <a:rPr sz="2391" spc="36" dirty="0">
                <a:cs typeface="Cambria"/>
              </a:rPr>
              <a:t> </a:t>
            </a:r>
            <a:r>
              <a:rPr sz="2391" dirty="0">
                <a:cs typeface="Cambria"/>
              </a:rPr>
              <a:t>in </a:t>
            </a:r>
            <a:r>
              <a:rPr sz="2391" spc="-5" dirty="0">
                <a:cs typeface="Cambria"/>
              </a:rPr>
              <a:t>an</a:t>
            </a:r>
            <a:r>
              <a:rPr sz="2391" spc="18" dirty="0">
                <a:cs typeface="Cambria"/>
              </a:rPr>
              <a:t> </a:t>
            </a:r>
            <a:r>
              <a:rPr sz="2391" spc="-50" dirty="0">
                <a:cs typeface="Cambria"/>
              </a:rPr>
              <a:t>order. </a:t>
            </a:r>
            <a:r>
              <a:rPr sz="2391" spc="-514" dirty="0">
                <a:cs typeface="Cambria"/>
              </a:rPr>
              <a:t> </a:t>
            </a:r>
            <a:r>
              <a:rPr sz="2391" spc="-9" dirty="0">
                <a:cs typeface="Cambria"/>
              </a:rPr>
              <a:t>Develop</a:t>
            </a:r>
            <a:r>
              <a:rPr sz="2391" spc="14" dirty="0">
                <a:cs typeface="Cambria"/>
              </a:rPr>
              <a:t> </a:t>
            </a:r>
            <a:r>
              <a:rPr sz="2391" dirty="0">
                <a:cs typeface="Cambria"/>
              </a:rPr>
              <a:t>a</a:t>
            </a:r>
            <a:r>
              <a:rPr sz="2391" spc="9" dirty="0">
                <a:cs typeface="Cambria"/>
              </a:rPr>
              <a:t> </a:t>
            </a:r>
            <a:r>
              <a:rPr sz="2391" b="1" spc="-9" dirty="0">
                <a:solidFill>
                  <a:srgbClr val="E02246"/>
                </a:solidFill>
                <a:cs typeface="Cambria"/>
              </a:rPr>
              <a:t>probability</a:t>
            </a:r>
            <a:r>
              <a:rPr sz="2391" b="1" spc="41" dirty="0">
                <a:solidFill>
                  <a:srgbClr val="E02246"/>
                </a:solidFill>
                <a:cs typeface="Cambria"/>
              </a:rPr>
              <a:t> </a:t>
            </a:r>
            <a:r>
              <a:rPr sz="2391" b="1" spc="-5" dirty="0">
                <a:solidFill>
                  <a:srgbClr val="E02246"/>
                </a:solidFill>
                <a:cs typeface="Cambria"/>
              </a:rPr>
              <a:t>distribution</a:t>
            </a:r>
            <a:r>
              <a:rPr sz="2391" b="1" spc="63" dirty="0">
                <a:solidFill>
                  <a:srgbClr val="E02246"/>
                </a:solidFill>
                <a:cs typeface="Cambria"/>
              </a:rPr>
              <a:t> </a:t>
            </a:r>
            <a:r>
              <a:rPr sz="2391" spc="-14" dirty="0">
                <a:cs typeface="Cambria"/>
              </a:rPr>
              <a:t>for</a:t>
            </a:r>
            <a:r>
              <a:rPr sz="2391" spc="5" dirty="0">
                <a:cs typeface="Cambria"/>
              </a:rPr>
              <a:t> </a:t>
            </a:r>
            <a:r>
              <a:rPr sz="2391" b="1" dirty="0">
                <a:solidFill>
                  <a:srgbClr val="2E2D67"/>
                </a:solidFill>
                <a:cs typeface="Cambria"/>
              </a:rPr>
              <a:t>X</a:t>
            </a:r>
            <a:r>
              <a:rPr sz="2391" dirty="0">
                <a:cs typeface="Cambria"/>
              </a:rPr>
              <a:t>.</a:t>
            </a:r>
          </a:p>
        </p:txBody>
      </p:sp>
      <p:grpSp>
        <p:nvGrpSpPr>
          <p:cNvPr id="4" name="object 4"/>
          <p:cNvGrpSpPr/>
          <p:nvPr/>
        </p:nvGrpSpPr>
        <p:grpSpPr>
          <a:xfrm>
            <a:off x="9781388" y="3429000"/>
            <a:ext cx="1082842" cy="1503374"/>
            <a:chOff x="9969817" y="3029521"/>
            <a:chExt cx="1200150" cy="1666239"/>
          </a:xfrm>
        </p:grpSpPr>
        <p:pic>
          <p:nvPicPr>
            <p:cNvPr id="5" name="object 5"/>
            <p:cNvPicPr/>
            <p:nvPr/>
          </p:nvPicPr>
          <p:blipFill>
            <a:blip r:embed="rId3" cstate="print"/>
            <a:stretch>
              <a:fillRect/>
            </a:stretch>
          </p:blipFill>
          <p:spPr>
            <a:xfrm>
              <a:off x="9979152" y="3038856"/>
              <a:ext cx="1181100" cy="1647444"/>
            </a:xfrm>
            <a:prstGeom prst="rect">
              <a:avLst/>
            </a:prstGeom>
          </p:spPr>
        </p:pic>
        <p:sp>
          <p:nvSpPr>
            <p:cNvPr id="6" name="object 6"/>
            <p:cNvSpPr/>
            <p:nvPr/>
          </p:nvSpPr>
          <p:spPr>
            <a:xfrm>
              <a:off x="9974580" y="3034284"/>
              <a:ext cx="1190625" cy="1656714"/>
            </a:xfrm>
            <a:custGeom>
              <a:avLst/>
              <a:gdLst/>
              <a:ahLst/>
              <a:cxnLst/>
              <a:rect l="l" t="t" r="r" b="b"/>
              <a:pathLst>
                <a:path w="1190625" h="1656714">
                  <a:moveTo>
                    <a:pt x="0" y="1656587"/>
                  </a:moveTo>
                  <a:lnTo>
                    <a:pt x="1190244" y="1656587"/>
                  </a:lnTo>
                  <a:lnTo>
                    <a:pt x="1190244" y="0"/>
                  </a:lnTo>
                  <a:lnTo>
                    <a:pt x="0" y="0"/>
                  </a:lnTo>
                  <a:lnTo>
                    <a:pt x="0" y="1656587"/>
                  </a:lnTo>
                  <a:close/>
                </a:path>
              </a:pathLst>
            </a:custGeom>
            <a:ln w="9144">
              <a:solidFill>
                <a:srgbClr val="000000"/>
              </a:solidFill>
            </a:ln>
          </p:spPr>
          <p:txBody>
            <a:bodyPr wrap="square" lIns="0" tIns="0" rIns="0" bIns="0" rtlCol="0"/>
            <a:lstStyle/>
            <a:p>
              <a:endParaRPr sz="1624"/>
            </a:p>
          </p:txBody>
        </p:sp>
      </p:grpSp>
      <p:graphicFrame>
        <p:nvGraphicFramePr>
          <p:cNvPr id="7" name="object 7"/>
          <p:cNvGraphicFramePr>
            <a:graphicFrameLocks noGrp="1"/>
          </p:cNvGraphicFramePr>
          <p:nvPr/>
        </p:nvGraphicFramePr>
        <p:xfrm>
          <a:off x="2869118" y="3047000"/>
          <a:ext cx="3051436" cy="2431814"/>
        </p:xfrm>
        <a:graphic>
          <a:graphicData uri="http://schemas.openxmlformats.org/drawingml/2006/table">
            <a:tbl>
              <a:tblPr firstRow="1" bandRow="1">
                <a:tableStyleId>{2D5ABB26-0587-4C30-8999-92F81FD0307C}</a:tableStyleId>
              </a:tblPr>
              <a:tblGrid>
                <a:gridCol w="1706765">
                  <a:extLst>
                    <a:ext uri="{9D8B030D-6E8A-4147-A177-3AD203B41FA5}">
                      <a16:colId xmlns:a16="http://schemas.microsoft.com/office/drawing/2014/main" val="20000"/>
                    </a:ext>
                  </a:extLst>
                </a:gridCol>
                <a:gridCol w="1344671">
                  <a:extLst>
                    <a:ext uri="{9D8B030D-6E8A-4147-A177-3AD203B41FA5}">
                      <a16:colId xmlns:a16="http://schemas.microsoft.com/office/drawing/2014/main" val="20001"/>
                    </a:ext>
                  </a:extLst>
                </a:gridCol>
              </a:tblGrid>
              <a:tr h="276759">
                <a:tc>
                  <a:txBody>
                    <a:bodyPr/>
                    <a:lstStyle/>
                    <a:p>
                      <a:pPr marL="373380">
                        <a:lnSpc>
                          <a:spcPts val="2240"/>
                        </a:lnSpc>
                      </a:pPr>
                      <a:r>
                        <a:rPr sz="1700" spc="-5" dirty="0">
                          <a:latin typeface="Calibri"/>
                          <a:cs typeface="Calibri"/>
                        </a:rPr>
                        <a:t>pieces</a:t>
                      </a:r>
                      <a:r>
                        <a:rPr sz="1700" spc="-25" dirty="0">
                          <a:latin typeface="Calibri"/>
                          <a:cs typeface="Calibri"/>
                        </a:rPr>
                        <a:t> </a:t>
                      </a:r>
                      <a:r>
                        <a:rPr sz="1700" dirty="0">
                          <a:latin typeface="Calibri"/>
                          <a:cs typeface="Calibri"/>
                        </a:rPr>
                        <a:t>in</a:t>
                      </a:r>
                      <a:r>
                        <a:rPr sz="1700" spc="-15" dirty="0">
                          <a:latin typeface="Calibri"/>
                          <a:cs typeface="Calibri"/>
                        </a:rPr>
                        <a:t> </a:t>
                      </a:r>
                      <a:r>
                        <a:rPr sz="1700" spc="-10" dirty="0">
                          <a:latin typeface="Calibri"/>
                          <a:cs typeface="Calibri"/>
                        </a:rPr>
                        <a:t>order</a:t>
                      </a:r>
                      <a:endParaRPr sz="1700">
                        <a:latin typeface="Calibri"/>
                        <a:cs typeface="Calibri"/>
                      </a:endParaRPr>
                    </a:p>
                  </a:txBody>
                  <a:tcPr marL="0" marR="0" marT="0" marB="0">
                    <a:lnT w="12700">
                      <a:solidFill>
                        <a:srgbClr val="000000"/>
                      </a:solidFill>
                      <a:prstDash val="solid"/>
                    </a:lnT>
                    <a:lnB w="12700">
                      <a:solidFill>
                        <a:srgbClr val="000000"/>
                      </a:solidFill>
                      <a:prstDash val="solid"/>
                    </a:lnB>
                    <a:solidFill>
                      <a:schemeClr val="bg1">
                        <a:lumMod val="95000"/>
                      </a:schemeClr>
                    </a:solidFill>
                  </a:tcPr>
                </a:tc>
                <a:tc>
                  <a:txBody>
                    <a:bodyPr/>
                    <a:lstStyle/>
                    <a:p>
                      <a:pPr marL="483234" marR="3175">
                        <a:lnSpc>
                          <a:spcPts val="2240"/>
                        </a:lnSpc>
                      </a:pPr>
                      <a:r>
                        <a:rPr sz="1700" spc="-10" dirty="0">
                          <a:latin typeface="Calibri"/>
                          <a:cs typeface="Calibri"/>
                        </a:rPr>
                        <a:t>orders</a:t>
                      </a:r>
                      <a:endParaRPr sz="1700">
                        <a:latin typeface="Calibri"/>
                        <a:cs typeface="Calibri"/>
                      </a:endParaRPr>
                    </a:p>
                  </a:txBody>
                  <a:tcPr marL="0" marR="0" marT="0" marB="0">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0000"/>
                  </a:ext>
                </a:extLst>
              </a:tr>
              <a:tr h="291742">
                <a:tc>
                  <a:txBody>
                    <a:bodyPr/>
                    <a:lstStyle/>
                    <a:p>
                      <a:pPr marL="68580" algn="ctr">
                        <a:lnSpc>
                          <a:spcPts val="2235"/>
                        </a:lnSpc>
                      </a:pPr>
                      <a:r>
                        <a:rPr sz="1700" dirty="0">
                          <a:latin typeface="Calibri"/>
                          <a:cs typeface="Calibri"/>
                        </a:rPr>
                        <a:t>2</a:t>
                      </a:r>
                      <a:endParaRPr sz="1700">
                        <a:latin typeface="Calibri"/>
                        <a:cs typeface="Calibri"/>
                      </a:endParaRPr>
                    </a:p>
                  </a:txBody>
                  <a:tcPr marL="0" marR="0" marT="0" marB="0">
                    <a:lnT w="12700">
                      <a:solidFill>
                        <a:srgbClr val="000000"/>
                      </a:solidFill>
                      <a:prstDash val="solid"/>
                    </a:lnT>
                    <a:solidFill>
                      <a:schemeClr val="bg1">
                        <a:lumMod val="95000"/>
                      </a:schemeClr>
                    </a:solidFill>
                  </a:tcPr>
                </a:tc>
                <a:tc>
                  <a:txBody>
                    <a:bodyPr/>
                    <a:lstStyle/>
                    <a:p>
                      <a:pPr marL="677545" marR="3175">
                        <a:lnSpc>
                          <a:spcPts val="2235"/>
                        </a:lnSpc>
                      </a:pPr>
                      <a:r>
                        <a:rPr sz="1700" spc="-10" dirty="0">
                          <a:latin typeface="Calibri"/>
                          <a:cs typeface="Calibri"/>
                        </a:rPr>
                        <a:t>170</a:t>
                      </a:r>
                      <a:endParaRPr sz="1700">
                        <a:latin typeface="Calibri"/>
                        <a:cs typeface="Calibri"/>
                      </a:endParaRPr>
                    </a:p>
                  </a:txBody>
                  <a:tcPr marL="0" marR="0" marT="0" marB="0">
                    <a:lnT w="12700">
                      <a:solidFill>
                        <a:srgbClr val="000000"/>
                      </a:solidFill>
                      <a:prstDash val="solid"/>
                    </a:lnT>
                    <a:solidFill>
                      <a:schemeClr val="bg1">
                        <a:lumMod val="95000"/>
                      </a:schemeClr>
                    </a:solidFill>
                  </a:tcPr>
                </a:tc>
                <a:extLst>
                  <a:ext uri="{0D108BD9-81ED-4DB2-BD59-A6C34878D82A}">
                    <a16:rowId xmlns:a16="http://schemas.microsoft.com/office/drawing/2014/main" val="10001"/>
                  </a:ext>
                </a:extLst>
              </a:tr>
              <a:tr h="267011">
                <a:tc>
                  <a:txBody>
                    <a:bodyPr/>
                    <a:lstStyle/>
                    <a:p>
                      <a:pPr marL="68580" algn="ctr">
                        <a:lnSpc>
                          <a:spcPts val="2020"/>
                        </a:lnSpc>
                      </a:pPr>
                      <a:r>
                        <a:rPr sz="1700" dirty="0">
                          <a:latin typeface="Calibri"/>
                          <a:cs typeface="Calibri"/>
                        </a:rPr>
                        <a:t>3</a:t>
                      </a:r>
                      <a:endParaRPr sz="1700">
                        <a:latin typeface="Calibri"/>
                        <a:cs typeface="Calibri"/>
                      </a:endParaRPr>
                    </a:p>
                  </a:txBody>
                  <a:tcPr marL="0" marR="0" marT="0" marB="0">
                    <a:solidFill>
                      <a:schemeClr val="bg1">
                        <a:lumMod val="95000"/>
                      </a:schemeClr>
                    </a:solidFill>
                  </a:tcPr>
                </a:tc>
                <a:tc>
                  <a:txBody>
                    <a:bodyPr/>
                    <a:lstStyle/>
                    <a:p>
                      <a:pPr marL="677545" marR="3175">
                        <a:lnSpc>
                          <a:spcPts val="2020"/>
                        </a:lnSpc>
                      </a:pPr>
                      <a:r>
                        <a:rPr sz="1700" spc="-10" dirty="0">
                          <a:latin typeface="Calibri"/>
                          <a:cs typeface="Calibri"/>
                        </a:rPr>
                        <a:t>200</a:t>
                      </a:r>
                      <a:endParaRPr sz="170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2"/>
                  </a:ext>
                </a:extLst>
              </a:tr>
              <a:tr h="266875">
                <a:tc>
                  <a:txBody>
                    <a:bodyPr/>
                    <a:lstStyle/>
                    <a:p>
                      <a:pPr marL="68580" algn="ctr">
                        <a:lnSpc>
                          <a:spcPts val="2020"/>
                        </a:lnSpc>
                      </a:pPr>
                      <a:r>
                        <a:rPr sz="1700" dirty="0">
                          <a:latin typeface="Calibri"/>
                          <a:cs typeface="Calibri"/>
                        </a:rPr>
                        <a:t>4</a:t>
                      </a:r>
                      <a:endParaRPr sz="1700">
                        <a:latin typeface="Calibri"/>
                        <a:cs typeface="Calibri"/>
                      </a:endParaRPr>
                    </a:p>
                  </a:txBody>
                  <a:tcPr marL="0" marR="0" marT="0" marB="0">
                    <a:solidFill>
                      <a:schemeClr val="bg1">
                        <a:lumMod val="95000"/>
                      </a:schemeClr>
                    </a:solidFill>
                  </a:tcPr>
                </a:tc>
                <a:tc>
                  <a:txBody>
                    <a:bodyPr/>
                    <a:lstStyle/>
                    <a:p>
                      <a:pPr marL="677545" marR="3175">
                        <a:lnSpc>
                          <a:spcPts val="2020"/>
                        </a:lnSpc>
                      </a:pPr>
                      <a:r>
                        <a:rPr sz="1700" spc="-10" dirty="0">
                          <a:latin typeface="Calibri"/>
                          <a:cs typeface="Calibri"/>
                        </a:rPr>
                        <a:t>260</a:t>
                      </a:r>
                      <a:endParaRPr sz="170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3"/>
                  </a:ext>
                </a:extLst>
              </a:tr>
              <a:tr h="266820">
                <a:tc>
                  <a:txBody>
                    <a:bodyPr/>
                    <a:lstStyle/>
                    <a:p>
                      <a:pPr marL="68580" algn="ctr">
                        <a:lnSpc>
                          <a:spcPts val="2020"/>
                        </a:lnSpc>
                      </a:pPr>
                      <a:r>
                        <a:rPr sz="1700" dirty="0">
                          <a:latin typeface="Calibri"/>
                          <a:cs typeface="Calibri"/>
                        </a:rPr>
                        <a:t>8</a:t>
                      </a:r>
                      <a:endParaRPr sz="1700">
                        <a:latin typeface="Calibri"/>
                        <a:cs typeface="Calibri"/>
                      </a:endParaRPr>
                    </a:p>
                  </a:txBody>
                  <a:tcPr marL="0" marR="0" marT="0" marB="0">
                    <a:solidFill>
                      <a:schemeClr val="bg1">
                        <a:lumMod val="95000"/>
                      </a:schemeClr>
                    </a:solidFill>
                  </a:tcPr>
                </a:tc>
                <a:tc>
                  <a:txBody>
                    <a:bodyPr/>
                    <a:lstStyle/>
                    <a:p>
                      <a:pPr marL="677545" marR="3175">
                        <a:lnSpc>
                          <a:spcPts val="2020"/>
                        </a:lnSpc>
                      </a:pPr>
                      <a:r>
                        <a:rPr sz="1700" spc="-10" dirty="0">
                          <a:latin typeface="Calibri"/>
                          <a:cs typeface="Calibri"/>
                        </a:rPr>
                        <a:t>165</a:t>
                      </a:r>
                      <a:endParaRPr sz="170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4"/>
                  </a:ext>
                </a:extLst>
              </a:tr>
              <a:tr h="266984">
                <a:tc>
                  <a:txBody>
                    <a:bodyPr/>
                    <a:lstStyle/>
                    <a:p>
                      <a:pPr marL="66040" algn="ctr">
                        <a:lnSpc>
                          <a:spcPts val="2020"/>
                        </a:lnSpc>
                      </a:pPr>
                      <a:r>
                        <a:rPr sz="1700" spc="-10" dirty="0">
                          <a:latin typeface="Calibri"/>
                          <a:cs typeface="Calibri"/>
                        </a:rPr>
                        <a:t>12</a:t>
                      </a:r>
                      <a:endParaRPr sz="1700">
                        <a:latin typeface="Calibri"/>
                        <a:cs typeface="Calibri"/>
                      </a:endParaRPr>
                    </a:p>
                  </a:txBody>
                  <a:tcPr marL="0" marR="0" marT="0" marB="0">
                    <a:solidFill>
                      <a:schemeClr val="bg1">
                        <a:lumMod val="95000"/>
                      </a:schemeClr>
                    </a:solidFill>
                  </a:tcPr>
                </a:tc>
                <a:tc>
                  <a:txBody>
                    <a:bodyPr/>
                    <a:lstStyle/>
                    <a:p>
                      <a:pPr marL="677545" marR="3175">
                        <a:lnSpc>
                          <a:spcPts val="2020"/>
                        </a:lnSpc>
                      </a:pPr>
                      <a:r>
                        <a:rPr sz="1700" spc="-10" dirty="0">
                          <a:latin typeface="Calibri"/>
                          <a:cs typeface="Calibri"/>
                        </a:rPr>
                        <a:t>120</a:t>
                      </a:r>
                      <a:endParaRPr sz="170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5"/>
                  </a:ext>
                </a:extLst>
              </a:tr>
              <a:tr h="266834">
                <a:tc>
                  <a:txBody>
                    <a:bodyPr/>
                    <a:lstStyle/>
                    <a:p>
                      <a:pPr marL="66040" algn="ctr">
                        <a:lnSpc>
                          <a:spcPts val="2020"/>
                        </a:lnSpc>
                      </a:pPr>
                      <a:r>
                        <a:rPr sz="1700" spc="-10" dirty="0">
                          <a:latin typeface="Calibri"/>
                          <a:cs typeface="Calibri"/>
                        </a:rPr>
                        <a:t>16</a:t>
                      </a:r>
                      <a:endParaRPr sz="1700">
                        <a:latin typeface="Calibri"/>
                        <a:cs typeface="Calibri"/>
                      </a:endParaRPr>
                    </a:p>
                  </a:txBody>
                  <a:tcPr marL="0" marR="0" marT="0" marB="0">
                    <a:solidFill>
                      <a:schemeClr val="bg1">
                        <a:lumMod val="95000"/>
                      </a:schemeClr>
                    </a:solidFill>
                  </a:tcPr>
                </a:tc>
                <a:tc>
                  <a:txBody>
                    <a:bodyPr/>
                    <a:lstStyle/>
                    <a:p>
                      <a:pPr marL="798830" marR="3175">
                        <a:lnSpc>
                          <a:spcPts val="2020"/>
                        </a:lnSpc>
                      </a:pPr>
                      <a:r>
                        <a:rPr sz="1700" spc="-10" dirty="0">
                          <a:latin typeface="Calibri"/>
                          <a:cs typeface="Calibri"/>
                        </a:rPr>
                        <a:t>50</a:t>
                      </a:r>
                      <a:endParaRPr sz="170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6"/>
                  </a:ext>
                </a:extLst>
              </a:tr>
              <a:tr h="271741">
                <a:tc>
                  <a:txBody>
                    <a:bodyPr/>
                    <a:lstStyle/>
                    <a:p>
                      <a:pPr marL="113030" algn="ctr">
                        <a:lnSpc>
                          <a:spcPts val="2020"/>
                        </a:lnSpc>
                      </a:pPr>
                      <a:r>
                        <a:rPr sz="1700" spc="-10" dirty="0">
                          <a:latin typeface="Calibri"/>
                          <a:cs typeface="Calibri"/>
                        </a:rPr>
                        <a:t>20</a:t>
                      </a:r>
                      <a:endParaRPr sz="1700">
                        <a:latin typeface="Calibri"/>
                        <a:cs typeface="Calibri"/>
                      </a:endParaRPr>
                    </a:p>
                  </a:txBody>
                  <a:tcPr marL="0" marR="0" marT="0" marB="0">
                    <a:solidFill>
                      <a:schemeClr val="bg1">
                        <a:lumMod val="95000"/>
                      </a:schemeClr>
                    </a:solidFill>
                  </a:tcPr>
                </a:tc>
                <a:tc>
                  <a:txBody>
                    <a:bodyPr/>
                    <a:lstStyle/>
                    <a:p>
                      <a:pPr marL="66675">
                        <a:lnSpc>
                          <a:spcPts val="2020"/>
                        </a:lnSpc>
                        <a:tabLst>
                          <a:tab pos="798830" algn="l"/>
                          <a:tab pos="1480820" algn="l"/>
                        </a:tabLst>
                      </a:pPr>
                      <a:r>
                        <a:rPr lang="en-SG" sz="1700" u="none" dirty="0">
                          <a:uFill>
                            <a:solidFill>
                              <a:srgbClr val="000000"/>
                            </a:solidFill>
                          </a:uFill>
                          <a:latin typeface="Calibri"/>
                          <a:cs typeface="Calibri"/>
                        </a:rPr>
                        <a:t>         </a:t>
                      </a:r>
                      <a:r>
                        <a:rPr lang="en-SG" sz="1700" u="sng" dirty="0">
                          <a:uFill>
                            <a:solidFill>
                              <a:srgbClr val="000000"/>
                            </a:solidFill>
                          </a:uFill>
                          <a:latin typeface="Calibri"/>
                          <a:cs typeface="Calibri"/>
                        </a:rPr>
                        <a:t>      35</a:t>
                      </a:r>
                      <a:endParaRPr sz="1700" dirty="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7"/>
                  </a:ext>
                </a:extLst>
              </a:tr>
              <a:tr h="251783">
                <a:tc>
                  <a:txBody>
                    <a:bodyPr/>
                    <a:lstStyle/>
                    <a:p>
                      <a:pPr>
                        <a:lnSpc>
                          <a:spcPct val="100000"/>
                        </a:lnSpc>
                      </a:pPr>
                      <a:endParaRPr sz="1500">
                        <a:latin typeface="Times New Roman"/>
                        <a:cs typeface="Times New Roman"/>
                      </a:endParaRPr>
                    </a:p>
                  </a:txBody>
                  <a:tcPr marL="0" marR="0" marT="0" marB="0">
                    <a:solidFill>
                      <a:schemeClr val="bg1">
                        <a:lumMod val="95000"/>
                      </a:schemeClr>
                    </a:solidFill>
                  </a:tcPr>
                </a:tc>
                <a:tc>
                  <a:txBody>
                    <a:bodyPr/>
                    <a:lstStyle/>
                    <a:p>
                      <a:pPr marL="495934" marR="3175">
                        <a:lnSpc>
                          <a:spcPts val="2065"/>
                        </a:lnSpc>
                      </a:pPr>
                      <a:r>
                        <a:rPr lang="en-SG" sz="1700" spc="-10" dirty="0">
                          <a:latin typeface="Calibri"/>
                          <a:cs typeface="Calibri"/>
                        </a:rPr>
                        <a:t> </a:t>
                      </a:r>
                      <a:r>
                        <a:rPr sz="1700" spc="-10" dirty="0">
                          <a:latin typeface="Calibri"/>
                          <a:cs typeface="Calibri"/>
                        </a:rPr>
                        <a:t>1,000</a:t>
                      </a:r>
                      <a:endParaRPr sz="1700" dirty="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8"/>
                  </a:ext>
                </a:extLst>
              </a:tr>
            </a:tbl>
          </a:graphicData>
        </a:graphic>
      </p:graphicFrame>
      <p:sp>
        <p:nvSpPr>
          <p:cNvPr id="17" name="Content Placeholder 16">
            <a:extLst>
              <a:ext uri="{FF2B5EF4-FFF2-40B4-BE49-F238E27FC236}">
                <a16:creationId xmlns:a16="http://schemas.microsoft.com/office/drawing/2014/main" id="{CA9F85A7-F824-4B04-A5CB-4712AB0EC81C}"/>
              </a:ext>
            </a:extLst>
          </p:cNvPr>
          <p:cNvSpPr>
            <a:spLocks noGrp="1"/>
          </p:cNvSpPr>
          <p:nvPr>
            <p:ph idx="1"/>
          </p:nvPr>
        </p:nvSpPr>
        <p:spPr>
          <a:xfrm>
            <a:off x="838200" y="1313894"/>
            <a:ext cx="10515600" cy="4293425"/>
          </a:xfrm>
        </p:spPr>
        <p:txBody>
          <a:bodyPr/>
          <a:lstStyle/>
          <a:p>
            <a:pPr marL="0" indent="0">
              <a:buNone/>
            </a:pPr>
            <a:r>
              <a:rPr lang="en-US" b="1" dirty="0">
                <a:solidFill>
                  <a:srgbClr val="E02246"/>
                </a:solidFill>
              </a:rPr>
              <a:t>Empirically</a:t>
            </a:r>
            <a:r>
              <a:rPr lang="en-US" dirty="0"/>
              <a:t> (from data)</a:t>
            </a:r>
          </a:p>
          <a:p>
            <a:r>
              <a:rPr lang="en-US" dirty="0"/>
              <a:t>Example: KFC sells chicken in “buckets” of 2, 3, 4, 8, 12, 16 or 20 pieces. Over the last week, orders for fried chicken had the following data:</a:t>
            </a:r>
          </a:p>
          <a:p>
            <a:endParaRPr lang="en-SG"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42F119C-49D7-344C-BBE7-CF8143EF59AC}"/>
                  </a:ext>
                </a:extLst>
              </p14:cNvPr>
              <p14:cNvContentPartPr/>
              <p14:nvPr/>
            </p14:nvContentPartPr>
            <p14:xfrm>
              <a:off x="3648600" y="2955600"/>
              <a:ext cx="2358360" cy="2273040"/>
            </p14:xfrm>
          </p:contentPart>
        </mc:Choice>
        <mc:Fallback xmlns="">
          <p:pic>
            <p:nvPicPr>
              <p:cNvPr id="2" name="Ink 1">
                <a:extLst>
                  <a:ext uri="{FF2B5EF4-FFF2-40B4-BE49-F238E27FC236}">
                    <a16:creationId xmlns:a16="http://schemas.microsoft.com/office/drawing/2014/main" id="{542F119C-49D7-344C-BBE7-CF8143EF59AC}"/>
                  </a:ext>
                </a:extLst>
              </p:cNvPr>
              <p:cNvPicPr/>
              <p:nvPr/>
            </p:nvPicPr>
            <p:blipFill>
              <a:blip r:embed="rId5"/>
              <a:stretch>
                <a:fillRect/>
              </a:stretch>
            </p:blipFill>
            <p:spPr>
              <a:xfrm>
                <a:off x="3639240" y="2946240"/>
                <a:ext cx="2377080" cy="2291760"/>
              </a:xfrm>
              <a:prstGeom prst="rect">
                <a:avLst/>
              </a:prstGeom>
            </p:spPr>
          </p:pic>
        </mc:Fallback>
      </mc:AlternateContent>
    </p:spTree>
    <p:extLst>
      <p:ext uri="{BB962C8B-B14F-4D97-AF65-F5344CB8AC3E}">
        <p14:creationId xmlns:p14="http://schemas.microsoft.com/office/powerpoint/2010/main" val="890271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92E3922-7B50-4B0D-962C-93B9402E69F4}"/>
              </a:ext>
            </a:extLst>
          </p:cNvPr>
          <p:cNvSpPr>
            <a:spLocks noGrp="1"/>
          </p:cNvSpPr>
          <p:nvPr>
            <p:ph type="title"/>
          </p:nvPr>
        </p:nvSpPr>
        <p:spPr/>
        <p:txBody>
          <a:bodyPr>
            <a:normAutofit fontScale="90000"/>
          </a:bodyPr>
          <a:lstStyle/>
          <a:p>
            <a:r>
              <a:rPr lang="en-US" dirty="0">
                <a:solidFill>
                  <a:srgbClr val="2E2D67"/>
                </a:solidFill>
              </a:rPr>
              <a:t>Where do probability distributions come from?</a:t>
            </a:r>
            <a:endParaRPr lang="en-SG" dirty="0">
              <a:solidFill>
                <a:srgbClr val="2E2D67"/>
              </a:solidFill>
            </a:endParaRPr>
          </a:p>
        </p:txBody>
      </p:sp>
      <p:sp>
        <p:nvSpPr>
          <p:cNvPr id="3" name="object 3"/>
          <p:cNvSpPr txBox="1"/>
          <p:nvPr/>
        </p:nvSpPr>
        <p:spPr>
          <a:xfrm>
            <a:off x="2206936" y="5607319"/>
            <a:ext cx="6150429" cy="935413"/>
          </a:xfrm>
          <a:prstGeom prst="rect">
            <a:avLst/>
          </a:prstGeom>
        </p:spPr>
        <p:txBody>
          <a:bodyPr vert="horz" wrap="square" lIns="0" tIns="10886" rIns="0" bIns="0" rtlCol="0">
            <a:spAutoFit/>
          </a:bodyPr>
          <a:lstStyle/>
          <a:p>
            <a:pPr marL="11459" marR="4584">
              <a:lnSpc>
                <a:spcPct val="130600"/>
              </a:lnSpc>
              <a:spcBef>
                <a:spcPts val="86"/>
              </a:spcBef>
            </a:pPr>
            <a:r>
              <a:rPr sz="2391" dirty="0">
                <a:cs typeface="Cambria"/>
              </a:rPr>
              <a:t>Let</a:t>
            </a:r>
            <a:r>
              <a:rPr sz="2391" spc="5" dirty="0">
                <a:cs typeface="Cambria"/>
              </a:rPr>
              <a:t> </a:t>
            </a:r>
            <a:r>
              <a:rPr sz="2391" b="1" dirty="0">
                <a:solidFill>
                  <a:srgbClr val="2E2D67"/>
                </a:solidFill>
                <a:cs typeface="Cambria"/>
              </a:rPr>
              <a:t>X</a:t>
            </a:r>
            <a:r>
              <a:rPr sz="2391" b="1" dirty="0">
                <a:solidFill>
                  <a:srgbClr val="000099"/>
                </a:solidFill>
                <a:cs typeface="Cambria"/>
              </a:rPr>
              <a:t> </a:t>
            </a:r>
            <a:r>
              <a:rPr sz="2391" dirty="0">
                <a:cs typeface="Cambria"/>
              </a:rPr>
              <a:t>=</a:t>
            </a:r>
            <a:r>
              <a:rPr sz="2391" spc="5" dirty="0">
                <a:cs typeface="Cambria"/>
              </a:rPr>
              <a:t> </a:t>
            </a:r>
            <a:r>
              <a:rPr sz="2391" spc="-5" dirty="0">
                <a:cs typeface="Cambria"/>
              </a:rPr>
              <a:t>number</a:t>
            </a:r>
            <a:r>
              <a:rPr sz="2391" spc="14" dirty="0">
                <a:cs typeface="Cambria"/>
              </a:rPr>
              <a:t> </a:t>
            </a:r>
            <a:r>
              <a:rPr sz="2391" dirty="0">
                <a:cs typeface="Cambria"/>
              </a:rPr>
              <a:t>of</a:t>
            </a:r>
            <a:r>
              <a:rPr sz="2391" spc="9" dirty="0">
                <a:cs typeface="Cambria"/>
              </a:rPr>
              <a:t> </a:t>
            </a:r>
            <a:r>
              <a:rPr sz="2391" spc="-5" dirty="0">
                <a:cs typeface="Cambria"/>
              </a:rPr>
              <a:t>pieces</a:t>
            </a:r>
            <a:r>
              <a:rPr sz="2391" dirty="0">
                <a:cs typeface="Cambria"/>
              </a:rPr>
              <a:t> of</a:t>
            </a:r>
            <a:r>
              <a:rPr sz="2391" spc="9" dirty="0">
                <a:cs typeface="Cambria"/>
              </a:rPr>
              <a:t> </a:t>
            </a:r>
            <a:r>
              <a:rPr sz="2391" spc="-9" dirty="0">
                <a:cs typeface="Cambria"/>
              </a:rPr>
              <a:t>chicken</a:t>
            </a:r>
            <a:r>
              <a:rPr sz="2391" spc="36" dirty="0">
                <a:cs typeface="Cambria"/>
              </a:rPr>
              <a:t> </a:t>
            </a:r>
            <a:r>
              <a:rPr sz="2391" dirty="0">
                <a:cs typeface="Cambria"/>
              </a:rPr>
              <a:t>in </a:t>
            </a:r>
            <a:r>
              <a:rPr sz="2391" spc="-5" dirty="0">
                <a:cs typeface="Cambria"/>
              </a:rPr>
              <a:t>an</a:t>
            </a:r>
            <a:r>
              <a:rPr sz="2391" spc="18" dirty="0">
                <a:cs typeface="Cambria"/>
              </a:rPr>
              <a:t> </a:t>
            </a:r>
            <a:r>
              <a:rPr sz="2391" spc="-50" dirty="0">
                <a:cs typeface="Cambria"/>
              </a:rPr>
              <a:t>order. </a:t>
            </a:r>
            <a:r>
              <a:rPr sz="2391" spc="-514" dirty="0">
                <a:cs typeface="Cambria"/>
              </a:rPr>
              <a:t> </a:t>
            </a:r>
            <a:r>
              <a:rPr sz="2391" spc="-9" dirty="0">
                <a:cs typeface="Cambria"/>
              </a:rPr>
              <a:t>Develop</a:t>
            </a:r>
            <a:r>
              <a:rPr sz="2391" spc="14" dirty="0">
                <a:cs typeface="Cambria"/>
              </a:rPr>
              <a:t> </a:t>
            </a:r>
            <a:r>
              <a:rPr sz="2391" dirty="0">
                <a:cs typeface="Cambria"/>
              </a:rPr>
              <a:t>a</a:t>
            </a:r>
            <a:r>
              <a:rPr sz="2391" spc="9" dirty="0">
                <a:cs typeface="Cambria"/>
              </a:rPr>
              <a:t> </a:t>
            </a:r>
            <a:r>
              <a:rPr sz="2391" b="1" spc="-9" dirty="0">
                <a:solidFill>
                  <a:srgbClr val="E02246"/>
                </a:solidFill>
                <a:cs typeface="Cambria"/>
              </a:rPr>
              <a:t>probability</a:t>
            </a:r>
            <a:r>
              <a:rPr sz="2391" b="1" spc="41" dirty="0">
                <a:solidFill>
                  <a:srgbClr val="E02246"/>
                </a:solidFill>
                <a:cs typeface="Cambria"/>
              </a:rPr>
              <a:t> </a:t>
            </a:r>
            <a:r>
              <a:rPr sz="2391" b="1" spc="-5" dirty="0">
                <a:solidFill>
                  <a:srgbClr val="E02246"/>
                </a:solidFill>
                <a:cs typeface="Cambria"/>
              </a:rPr>
              <a:t>distribution</a:t>
            </a:r>
            <a:r>
              <a:rPr sz="2391" b="1" spc="63" dirty="0">
                <a:solidFill>
                  <a:srgbClr val="E02246"/>
                </a:solidFill>
                <a:cs typeface="Cambria"/>
              </a:rPr>
              <a:t> </a:t>
            </a:r>
            <a:r>
              <a:rPr sz="2391" spc="-14" dirty="0">
                <a:cs typeface="Cambria"/>
              </a:rPr>
              <a:t>for</a:t>
            </a:r>
            <a:r>
              <a:rPr sz="2391" spc="5" dirty="0">
                <a:cs typeface="Cambria"/>
              </a:rPr>
              <a:t> </a:t>
            </a:r>
            <a:r>
              <a:rPr sz="2391" b="1" dirty="0">
                <a:solidFill>
                  <a:srgbClr val="2E2D67"/>
                </a:solidFill>
                <a:cs typeface="Cambria"/>
              </a:rPr>
              <a:t>X</a:t>
            </a:r>
            <a:r>
              <a:rPr sz="2391" dirty="0">
                <a:cs typeface="Cambria"/>
              </a:rPr>
              <a:t>.</a:t>
            </a:r>
          </a:p>
        </p:txBody>
      </p:sp>
      <p:grpSp>
        <p:nvGrpSpPr>
          <p:cNvPr id="4" name="object 4"/>
          <p:cNvGrpSpPr/>
          <p:nvPr/>
        </p:nvGrpSpPr>
        <p:grpSpPr>
          <a:xfrm>
            <a:off x="9781388" y="3429000"/>
            <a:ext cx="1082842" cy="1503374"/>
            <a:chOff x="9969817" y="3029521"/>
            <a:chExt cx="1200150" cy="1666239"/>
          </a:xfrm>
        </p:grpSpPr>
        <p:pic>
          <p:nvPicPr>
            <p:cNvPr id="5" name="object 5"/>
            <p:cNvPicPr/>
            <p:nvPr/>
          </p:nvPicPr>
          <p:blipFill>
            <a:blip r:embed="rId3" cstate="print"/>
            <a:stretch>
              <a:fillRect/>
            </a:stretch>
          </p:blipFill>
          <p:spPr>
            <a:xfrm>
              <a:off x="9979152" y="3038856"/>
              <a:ext cx="1181100" cy="1647444"/>
            </a:xfrm>
            <a:prstGeom prst="rect">
              <a:avLst/>
            </a:prstGeom>
          </p:spPr>
        </p:pic>
        <p:sp>
          <p:nvSpPr>
            <p:cNvPr id="6" name="object 6"/>
            <p:cNvSpPr/>
            <p:nvPr/>
          </p:nvSpPr>
          <p:spPr>
            <a:xfrm>
              <a:off x="9974580" y="3034284"/>
              <a:ext cx="1190625" cy="1656714"/>
            </a:xfrm>
            <a:custGeom>
              <a:avLst/>
              <a:gdLst/>
              <a:ahLst/>
              <a:cxnLst/>
              <a:rect l="l" t="t" r="r" b="b"/>
              <a:pathLst>
                <a:path w="1190625" h="1656714">
                  <a:moveTo>
                    <a:pt x="0" y="1656587"/>
                  </a:moveTo>
                  <a:lnTo>
                    <a:pt x="1190244" y="1656587"/>
                  </a:lnTo>
                  <a:lnTo>
                    <a:pt x="1190244" y="0"/>
                  </a:lnTo>
                  <a:lnTo>
                    <a:pt x="0" y="0"/>
                  </a:lnTo>
                  <a:lnTo>
                    <a:pt x="0" y="1656587"/>
                  </a:lnTo>
                  <a:close/>
                </a:path>
              </a:pathLst>
            </a:custGeom>
            <a:ln w="9144">
              <a:solidFill>
                <a:srgbClr val="000000"/>
              </a:solidFill>
            </a:ln>
          </p:spPr>
          <p:txBody>
            <a:bodyPr wrap="square" lIns="0" tIns="0" rIns="0" bIns="0" rtlCol="0"/>
            <a:lstStyle/>
            <a:p>
              <a:endParaRPr sz="1624"/>
            </a:p>
          </p:txBody>
        </p:sp>
      </p:grpSp>
      <p:graphicFrame>
        <p:nvGraphicFramePr>
          <p:cNvPr id="7" name="object 7"/>
          <p:cNvGraphicFramePr>
            <a:graphicFrameLocks noGrp="1"/>
          </p:cNvGraphicFramePr>
          <p:nvPr>
            <p:extLst>
              <p:ext uri="{D42A27DB-BD31-4B8C-83A1-F6EECF244321}">
                <p14:modId xmlns:p14="http://schemas.microsoft.com/office/powerpoint/2010/main" val="2361315860"/>
              </p:ext>
            </p:extLst>
          </p:nvPr>
        </p:nvGraphicFramePr>
        <p:xfrm>
          <a:off x="2869118" y="3047000"/>
          <a:ext cx="3051436" cy="2431814"/>
        </p:xfrm>
        <a:graphic>
          <a:graphicData uri="http://schemas.openxmlformats.org/drawingml/2006/table">
            <a:tbl>
              <a:tblPr firstRow="1" bandRow="1">
                <a:tableStyleId>{2D5ABB26-0587-4C30-8999-92F81FD0307C}</a:tableStyleId>
              </a:tblPr>
              <a:tblGrid>
                <a:gridCol w="1706765">
                  <a:extLst>
                    <a:ext uri="{9D8B030D-6E8A-4147-A177-3AD203B41FA5}">
                      <a16:colId xmlns:a16="http://schemas.microsoft.com/office/drawing/2014/main" val="20000"/>
                    </a:ext>
                  </a:extLst>
                </a:gridCol>
                <a:gridCol w="1344671">
                  <a:extLst>
                    <a:ext uri="{9D8B030D-6E8A-4147-A177-3AD203B41FA5}">
                      <a16:colId xmlns:a16="http://schemas.microsoft.com/office/drawing/2014/main" val="20001"/>
                    </a:ext>
                  </a:extLst>
                </a:gridCol>
              </a:tblGrid>
              <a:tr h="276759">
                <a:tc>
                  <a:txBody>
                    <a:bodyPr/>
                    <a:lstStyle/>
                    <a:p>
                      <a:pPr marL="373380">
                        <a:lnSpc>
                          <a:spcPts val="2240"/>
                        </a:lnSpc>
                      </a:pPr>
                      <a:r>
                        <a:rPr sz="1700" spc="-5" dirty="0">
                          <a:latin typeface="Calibri"/>
                          <a:cs typeface="Calibri"/>
                        </a:rPr>
                        <a:t>pieces</a:t>
                      </a:r>
                      <a:r>
                        <a:rPr sz="1700" spc="-25" dirty="0">
                          <a:latin typeface="Calibri"/>
                          <a:cs typeface="Calibri"/>
                        </a:rPr>
                        <a:t> </a:t>
                      </a:r>
                      <a:r>
                        <a:rPr sz="1700" dirty="0">
                          <a:latin typeface="Calibri"/>
                          <a:cs typeface="Calibri"/>
                        </a:rPr>
                        <a:t>in</a:t>
                      </a:r>
                      <a:r>
                        <a:rPr sz="1700" spc="-15" dirty="0">
                          <a:latin typeface="Calibri"/>
                          <a:cs typeface="Calibri"/>
                        </a:rPr>
                        <a:t> </a:t>
                      </a:r>
                      <a:r>
                        <a:rPr sz="1700" spc="-10" dirty="0">
                          <a:latin typeface="Calibri"/>
                          <a:cs typeface="Calibri"/>
                        </a:rPr>
                        <a:t>order</a:t>
                      </a:r>
                      <a:endParaRPr sz="1700">
                        <a:latin typeface="Calibri"/>
                        <a:cs typeface="Calibri"/>
                      </a:endParaRPr>
                    </a:p>
                  </a:txBody>
                  <a:tcPr marL="0" marR="0" marT="0" marB="0">
                    <a:lnT w="12700">
                      <a:solidFill>
                        <a:srgbClr val="000000"/>
                      </a:solidFill>
                      <a:prstDash val="solid"/>
                    </a:lnT>
                    <a:lnB w="12700">
                      <a:solidFill>
                        <a:srgbClr val="000000"/>
                      </a:solidFill>
                      <a:prstDash val="solid"/>
                    </a:lnB>
                    <a:solidFill>
                      <a:schemeClr val="bg1">
                        <a:lumMod val="95000"/>
                      </a:schemeClr>
                    </a:solidFill>
                  </a:tcPr>
                </a:tc>
                <a:tc>
                  <a:txBody>
                    <a:bodyPr/>
                    <a:lstStyle/>
                    <a:p>
                      <a:pPr marL="483234" marR="3175">
                        <a:lnSpc>
                          <a:spcPts val="2240"/>
                        </a:lnSpc>
                      </a:pPr>
                      <a:r>
                        <a:rPr sz="1700" spc="-10" dirty="0">
                          <a:latin typeface="Calibri"/>
                          <a:cs typeface="Calibri"/>
                        </a:rPr>
                        <a:t>orders</a:t>
                      </a:r>
                      <a:endParaRPr sz="1700">
                        <a:latin typeface="Calibri"/>
                        <a:cs typeface="Calibri"/>
                      </a:endParaRPr>
                    </a:p>
                  </a:txBody>
                  <a:tcPr marL="0" marR="0" marT="0" marB="0">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0000"/>
                  </a:ext>
                </a:extLst>
              </a:tr>
              <a:tr h="291742">
                <a:tc>
                  <a:txBody>
                    <a:bodyPr/>
                    <a:lstStyle/>
                    <a:p>
                      <a:pPr marL="68580" algn="ctr">
                        <a:lnSpc>
                          <a:spcPts val="2235"/>
                        </a:lnSpc>
                      </a:pPr>
                      <a:r>
                        <a:rPr sz="1700" dirty="0">
                          <a:latin typeface="Calibri"/>
                          <a:cs typeface="Calibri"/>
                        </a:rPr>
                        <a:t>2</a:t>
                      </a:r>
                      <a:endParaRPr sz="1700">
                        <a:latin typeface="Calibri"/>
                        <a:cs typeface="Calibri"/>
                      </a:endParaRPr>
                    </a:p>
                  </a:txBody>
                  <a:tcPr marL="0" marR="0" marT="0" marB="0">
                    <a:lnT w="12700">
                      <a:solidFill>
                        <a:srgbClr val="000000"/>
                      </a:solidFill>
                      <a:prstDash val="solid"/>
                    </a:lnT>
                    <a:solidFill>
                      <a:schemeClr val="bg1">
                        <a:lumMod val="95000"/>
                      </a:schemeClr>
                    </a:solidFill>
                  </a:tcPr>
                </a:tc>
                <a:tc>
                  <a:txBody>
                    <a:bodyPr/>
                    <a:lstStyle/>
                    <a:p>
                      <a:pPr marL="677545" marR="3175">
                        <a:lnSpc>
                          <a:spcPts val="2235"/>
                        </a:lnSpc>
                      </a:pPr>
                      <a:r>
                        <a:rPr sz="1700" spc="-10" dirty="0">
                          <a:latin typeface="Calibri"/>
                          <a:cs typeface="Calibri"/>
                        </a:rPr>
                        <a:t>170</a:t>
                      </a:r>
                      <a:endParaRPr sz="1700">
                        <a:latin typeface="Calibri"/>
                        <a:cs typeface="Calibri"/>
                      </a:endParaRPr>
                    </a:p>
                  </a:txBody>
                  <a:tcPr marL="0" marR="0" marT="0" marB="0">
                    <a:lnT w="12700">
                      <a:solidFill>
                        <a:srgbClr val="000000"/>
                      </a:solidFill>
                      <a:prstDash val="solid"/>
                    </a:lnT>
                    <a:solidFill>
                      <a:schemeClr val="bg1">
                        <a:lumMod val="95000"/>
                      </a:schemeClr>
                    </a:solidFill>
                  </a:tcPr>
                </a:tc>
                <a:extLst>
                  <a:ext uri="{0D108BD9-81ED-4DB2-BD59-A6C34878D82A}">
                    <a16:rowId xmlns:a16="http://schemas.microsoft.com/office/drawing/2014/main" val="10001"/>
                  </a:ext>
                </a:extLst>
              </a:tr>
              <a:tr h="267011">
                <a:tc>
                  <a:txBody>
                    <a:bodyPr/>
                    <a:lstStyle/>
                    <a:p>
                      <a:pPr marL="68580" algn="ctr">
                        <a:lnSpc>
                          <a:spcPts val="2020"/>
                        </a:lnSpc>
                      </a:pPr>
                      <a:r>
                        <a:rPr sz="1700" dirty="0">
                          <a:latin typeface="Calibri"/>
                          <a:cs typeface="Calibri"/>
                        </a:rPr>
                        <a:t>3</a:t>
                      </a:r>
                      <a:endParaRPr sz="1700">
                        <a:latin typeface="Calibri"/>
                        <a:cs typeface="Calibri"/>
                      </a:endParaRPr>
                    </a:p>
                  </a:txBody>
                  <a:tcPr marL="0" marR="0" marT="0" marB="0">
                    <a:solidFill>
                      <a:schemeClr val="bg1">
                        <a:lumMod val="95000"/>
                      </a:schemeClr>
                    </a:solidFill>
                  </a:tcPr>
                </a:tc>
                <a:tc>
                  <a:txBody>
                    <a:bodyPr/>
                    <a:lstStyle/>
                    <a:p>
                      <a:pPr marL="677545" marR="3175">
                        <a:lnSpc>
                          <a:spcPts val="2020"/>
                        </a:lnSpc>
                      </a:pPr>
                      <a:r>
                        <a:rPr sz="1700" spc="-10" dirty="0">
                          <a:latin typeface="Calibri"/>
                          <a:cs typeface="Calibri"/>
                        </a:rPr>
                        <a:t>200</a:t>
                      </a:r>
                      <a:endParaRPr sz="170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2"/>
                  </a:ext>
                </a:extLst>
              </a:tr>
              <a:tr h="266875">
                <a:tc>
                  <a:txBody>
                    <a:bodyPr/>
                    <a:lstStyle/>
                    <a:p>
                      <a:pPr marL="68580" algn="ctr">
                        <a:lnSpc>
                          <a:spcPts val="2020"/>
                        </a:lnSpc>
                      </a:pPr>
                      <a:r>
                        <a:rPr sz="1700" dirty="0">
                          <a:latin typeface="Calibri"/>
                          <a:cs typeface="Calibri"/>
                        </a:rPr>
                        <a:t>4</a:t>
                      </a:r>
                      <a:endParaRPr sz="1700">
                        <a:latin typeface="Calibri"/>
                        <a:cs typeface="Calibri"/>
                      </a:endParaRPr>
                    </a:p>
                  </a:txBody>
                  <a:tcPr marL="0" marR="0" marT="0" marB="0">
                    <a:solidFill>
                      <a:schemeClr val="bg1">
                        <a:lumMod val="95000"/>
                      </a:schemeClr>
                    </a:solidFill>
                  </a:tcPr>
                </a:tc>
                <a:tc>
                  <a:txBody>
                    <a:bodyPr/>
                    <a:lstStyle/>
                    <a:p>
                      <a:pPr marL="677545" marR="3175">
                        <a:lnSpc>
                          <a:spcPts val="2020"/>
                        </a:lnSpc>
                      </a:pPr>
                      <a:r>
                        <a:rPr sz="1700" spc="-10" dirty="0">
                          <a:latin typeface="Calibri"/>
                          <a:cs typeface="Calibri"/>
                        </a:rPr>
                        <a:t>260</a:t>
                      </a:r>
                      <a:endParaRPr sz="170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3"/>
                  </a:ext>
                </a:extLst>
              </a:tr>
              <a:tr h="266820">
                <a:tc>
                  <a:txBody>
                    <a:bodyPr/>
                    <a:lstStyle/>
                    <a:p>
                      <a:pPr marL="68580" algn="ctr">
                        <a:lnSpc>
                          <a:spcPts val="2020"/>
                        </a:lnSpc>
                      </a:pPr>
                      <a:r>
                        <a:rPr sz="1700" dirty="0">
                          <a:latin typeface="Calibri"/>
                          <a:cs typeface="Calibri"/>
                        </a:rPr>
                        <a:t>8</a:t>
                      </a:r>
                      <a:endParaRPr sz="1700">
                        <a:latin typeface="Calibri"/>
                        <a:cs typeface="Calibri"/>
                      </a:endParaRPr>
                    </a:p>
                  </a:txBody>
                  <a:tcPr marL="0" marR="0" marT="0" marB="0">
                    <a:solidFill>
                      <a:schemeClr val="bg1">
                        <a:lumMod val="95000"/>
                      </a:schemeClr>
                    </a:solidFill>
                  </a:tcPr>
                </a:tc>
                <a:tc>
                  <a:txBody>
                    <a:bodyPr/>
                    <a:lstStyle/>
                    <a:p>
                      <a:pPr marL="677545" marR="3175">
                        <a:lnSpc>
                          <a:spcPts val="2020"/>
                        </a:lnSpc>
                      </a:pPr>
                      <a:r>
                        <a:rPr sz="1700" spc="-10" dirty="0">
                          <a:latin typeface="Calibri"/>
                          <a:cs typeface="Calibri"/>
                        </a:rPr>
                        <a:t>165</a:t>
                      </a:r>
                      <a:endParaRPr sz="170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4"/>
                  </a:ext>
                </a:extLst>
              </a:tr>
              <a:tr h="266984">
                <a:tc>
                  <a:txBody>
                    <a:bodyPr/>
                    <a:lstStyle/>
                    <a:p>
                      <a:pPr marL="66040" algn="ctr">
                        <a:lnSpc>
                          <a:spcPts val="2020"/>
                        </a:lnSpc>
                      </a:pPr>
                      <a:r>
                        <a:rPr sz="1700" spc="-10" dirty="0">
                          <a:latin typeface="Calibri"/>
                          <a:cs typeface="Calibri"/>
                        </a:rPr>
                        <a:t>12</a:t>
                      </a:r>
                      <a:endParaRPr sz="1700">
                        <a:latin typeface="Calibri"/>
                        <a:cs typeface="Calibri"/>
                      </a:endParaRPr>
                    </a:p>
                  </a:txBody>
                  <a:tcPr marL="0" marR="0" marT="0" marB="0">
                    <a:solidFill>
                      <a:schemeClr val="bg1">
                        <a:lumMod val="95000"/>
                      </a:schemeClr>
                    </a:solidFill>
                  </a:tcPr>
                </a:tc>
                <a:tc>
                  <a:txBody>
                    <a:bodyPr/>
                    <a:lstStyle/>
                    <a:p>
                      <a:pPr marL="677545" marR="3175">
                        <a:lnSpc>
                          <a:spcPts val="2020"/>
                        </a:lnSpc>
                      </a:pPr>
                      <a:r>
                        <a:rPr sz="1700" spc="-10" dirty="0">
                          <a:latin typeface="Calibri"/>
                          <a:cs typeface="Calibri"/>
                        </a:rPr>
                        <a:t>120</a:t>
                      </a:r>
                      <a:endParaRPr sz="170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5"/>
                  </a:ext>
                </a:extLst>
              </a:tr>
              <a:tr h="266834">
                <a:tc>
                  <a:txBody>
                    <a:bodyPr/>
                    <a:lstStyle/>
                    <a:p>
                      <a:pPr marL="66040" algn="ctr">
                        <a:lnSpc>
                          <a:spcPts val="2020"/>
                        </a:lnSpc>
                      </a:pPr>
                      <a:r>
                        <a:rPr sz="1700" spc="-10" dirty="0">
                          <a:latin typeface="Calibri"/>
                          <a:cs typeface="Calibri"/>
                        </a:rPr>
                        <a:t>16</a:t>
                      </a:r>
                      <a:endParaRPr sz="1700">
                        <a:latin typeface="Calibri"/>
                        <a:cs typeface="Calibri"/>
                      </a:endParaRPr>
                    </a:p>
                  </a:txBody>
                  <a:tcPr marL="0" marR="0" marT="0" marB="0">
                    <a:solidFill>
                      <a:schemeClr val="bg1">
                        <a:lumMod val="95000"/>
                      </a:schemeClr>
                    </a:solidFill>
                  </a:tcPr>
                </a:tc>
                <a:tc>
                  <a:txBody>
                    <a:bodyPr/>
                    <a:lstStyle/>
                    <a:p>
                      <a:pPr marL="798830" marR="3175">
                        <a:lnSpc>
                          <a:spcPts val="2020"/>
                        </a:lnSpc>
                      </a:pPr>
                      <a:r>
                        <a:rPr sz="1700" spc="-10" dirty="0">
                          <a:latin typeface="Calibri"/>
                          <a:cs typeface="Calibri"/>
                        </a:rPr>
                        <a:t>50</a:t>
                      </a:r>
                      <a:endParaRPr sz="170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6"/>
                  </a:ext>
                </a:extLst>
              </a:tr>
              <a:tr h="271741">
                <a:tc>
                  <a:txBody>
                    <a:bodyPr/>
                    <a:lstStyle/>
                    <a:p>
                      <a:pPr marL="113030" algn="ctr">
                        <a:lnSpc>
                          <a:spcPts val="2020"/>
                        </a:lnSpc>
                      </a:pPr>
                      <a:r>
                        <a:rPr sz="1700" spc="-10" dirty="0">
                          <a:latin typeface="Calibri"/>
                          <a:cs typeface="Calibri"/>
                        </a:rPr>
                        <a:t>20</a:t>
                      </a:r>
                      <a:endParaRPr sz="1700">
                        <a:latin typeface="Calibri"/>
                        <a:cs typeface="Calibri"/>
                      </a:endParaRPr>
                    </a:p>
                  </a:txBody>
                  <a:tcPr marL="0" marR="0" marT="0" marB="0">
                    <a:solidFill>
                      <a:schemeClr val="bg1">
                        <a:lumMod val="95000"/>
                      </a:schemeClr>
                    </a:solidFill>
                  </a:tcPr>
                </a:tc>
                <a:tc>
                  <a:txBody>
                    <a:bodyPr/>
                    <a:lstStyle/>
                    <a:p>
                      <a:pPr marL="66675">
                        <a:lnSpc>
                          <a:spcPts val="2020"/>
                        </a:lnSpc>
                        <a:tabLst>
                          <a:tab pos="798830" algn="l"/>
                          <a:tab pos="1480820" algn="l"/>
                        </a:tabLst>
                      </a:pPr>
                      <a:r>
                        <a:rPr lang="en-SG" sz="1700" u="none" dirty="0">
                          <a:uFill>
                            <a:solidFill>
                              <a:srgbClr val="000000"/>
                            </a:solidFill>
                          </a:uFill>
                          <a:latin typeface="Calibri"/>
                          <a:cs typeface="Calibri"/>
                        </a:rPr>
                        <a:t>         </a:t>
                      </a:r>
                      <a:r>
                        <a:rPr lang="en-SG" sz="1700" u="sng" dirty="0">
                          <a:uFill>
                            <a:solidFill>
                              <a:srgbClr val="000000"/>
                            </a:solidFill>
                          </a:uFill>
                          <a:latin typeface="Calibri"/>
                          <a:cs typeface="Calibri"/>
                        </a:rPr>
                        <a:t>      35</a:t>
                      </a:r>
                      <a:endParaRPr sz="1700" dirty="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7"/>
                  </a:ext>
                </a:extLst>
              </a:tr>
              <a:tr h="251783">
                <a:tc>
                  <a:txBody>
                    <a:bodyPr/>
                    <a:lstStyle/>
                    <a:p>
                      <a:pPr>
                        <a:lnSpc>
                          <a:spcPct val="100000"/>
                        </a:lnSpc>
                      </a:pPr>
                      <a:endParaRPr sz="1500">
                        <a:latin typeface="Times New Roman"/>
                        <a:cs typeface="Times New Roman"/>
                      </a:endParaRPr>
                    </a:p>
                  </a:txBody>
                  <a:tcPr marL="0" marR="0" marT="0" marB="0">
                    <a:solidFill>
                      <a:schemeClr val="bg1">
                        <a:lumMod val="95000"/>
                      </a:schemeClr>
                    </a:solidFill>
                  </a:tcPr>
                </a:tc>
                <a:tc>
                  <a:txBody>
                    <a:bodyPr/>
                    <a:lstStyle/>
                    <a:p>
                      <a:pPr marL="495934" marR="3175">
                        <a:lnSpc>
                          <a:spcPts val="2065"/>
                        </a:lnSpc>
                      </a:pPr>
                      <a:r>
                        <a:rPr lang="en-SG" sz="1700" spc="-10" dirty="0">
                          <a:latin typeface="Calibri"/>
                          <a:cs typeface="Calibri"/>
                        </a:rPr>
                        <a:t> </a:t>
                      </a:r>
                      <a:r>
                        <a:rPr sz="1700" spc="-10" dirty="0">
                          <a:latin typeface="Calibri"/>
                          <a:cs typeface="Calibri"/>
                        </a:rPr>
                        <a:t>1,000</a:t>
                      </a:r>
                      <a:endParaRPr sz="1700" dirty="0">
                        <a:latin typeface="Calibri"/>
                        <a:cs typeface="Calibri"/>
                      </a:endParaRPr>
                    </a:p>
                  </a:txBody>
                  <a:tcPr marL="0" marR="0" marT="0" marB="0">
                    <a:solidFill>
                      <a:schemeClr val="bg1">
                        <a:lumMod val="95000"/>
                      </a:schemeClr>
                    </a:solidFill>
                  </a:tcPr>
                </a:tc>
                <a:extLst>
                  <a:ext uri="{0D108BD9-81ED-4DB2-BD59-A6C34878D82A}">
                    <a16:rowId xmlns:a16="http://schemas.microsoft.com/office/drawing/2014/main" val="10008"/>
                  </a:ext>
                </a:extLst>
              </a:tr>
            </a:tbl>
          </a:graphicData>
        </a:graphic>
      </p:graphicFrame>
      <p:graphicFrame>
        <p:nvGraphicFramePr>
          <p:cNvPr id="9" name="object 9"/>
          <p:cNvGraphicFramePr>
            <a:graphicFrameLocks noGrp="1"/>
          </p:cNvGraphicFramePr>
          <p:nvPr>
            <p:extLst>
              <p:ext uri="{D42A27DB-BD31-4B8C-83A1-F6EECF244321}">
                <p14:modId xmlns:p14="http://schemas.microsoft.com/office/powerpoint/2010/main" val="2540184190"/>
              </p:ext>
            </p:extLst>
          </p:nvPr>
        </p:nvGraphicFramePr>
        <p:xfrm>
          <a:off x="6827064" y="3123951"/>
          <a:ext cx="2464755" cy="2191039"/>
        </p:xfrm>
        <a:graphic>
          <a:graphicData uri="http://schemas.openxmlformats.org/drawingml/2006/table">
            <a:tbl>
              <a:tblPr firstRow="1" bandRow="1">
                <a:tableStyleId>{2D5ABB26-0587-4C30-8999-92F81FD0307C}</a:tableStyleId>
              </a:tblPr>
              <a:tblGrid>
                <a:gridCol w="1095447">
                  <a:extLst>
                    <a:ext uri="{9D8B030D-6E8A-4147-A177-3AD203B41FA5}">
                      <a16:colId xmlns:a16="http://schemas.microsoft.com/office/drawing/2014/main" val="20000"/>
                    </a:ext>
                  </a:extLst>
                </a:gridCol>
                <a:gridCol w="1369308">
                  <a:extLst>
                    <a:ext uri="{9D8B030D-6E8A-4147-A177-3AD203B41FA5}">
                      <a16:colId xmlns:a16="http://schemas.microsoft.com/office/drawing/2014/main" val="20001"/>
                    </a:ext>
                  </a:extLst>
                </a:gridCol>
              </a:tblGrid>
              <a:tr h="374028">
                <a:tc>
                  <a:txBody>
                    <a:bodyPr/>
                    <a:lstStyle/>
                    <a:p>
                      <a:pPr algn="ctr">
                        <a:lnSpc>
                          <a:spcPct val="100000"/>
                        </a:lnSpc>
                        <a:spcBef>
                          <a:spcPts val="210"/>
                        </a:spcBef>
                      </a:pPr>
                      <a:r>
                        <a:rPr sz="2200" b="1" i="1" spc="10" dirty="0">
                          <a:solidFill>
                            <a:srgbClr val="001F5F"/>
                          </a:solidFill>
                          <a:latin typeface="Times New Roman"/>
                          <a:cs typeface="Times New Roman"/>
                        </a:rPr>
                        <a:t>x</a:t>
                      </a:r>
                      <a:r>
                        <a:rPr sz="2300" b="1" i="1" spc="15" baseline="-13071" dirty="0">
                          <a:solidFill>
                            <a:srgbClr val="001F5F"/>
                          </a:solidFill>
                          <a:latin typeface="Times New Roman"/>
                          <a:cs typeface="Times New Roman"/>
                        </a:rPr>
                        <a:t>i</a:t>
                      </a:r>
                      <a:endParaRPr sz="2300" baseline="-13071">
                        <a:latin typeface="Times New Roman"/>
                        <a:cs typeface="Times New Roman"/>
                      </a:endParaRPr>
                    </a:p>
                  </a:txBody>
                  <a:tcPr marL="0" marR="0" marT="24063" marB="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solidFill>
                      <a:schemeClr val="bg1">
                        <a:lumMod val="95000"/>
                      </a:schemeClr>
                    </a:solidFill>
                  </a:tcPr>
                </a:tc>
                <a:tc>
                  <a:txBody>
                    <a:bodyPr/>
                    <a:lstStyle/>
                    <a:p>
                      <a:pPr marL="264795">
                        <a:lnSpc>
                          <a:spcPct val="100000"/>
                        </a:lnSpc>
                        <a:spcBef>
                          <a:spcPts val="955"/>
                        </a:spcBef>
                      </a:pPr>
                      <a:r>
                        <a:rPr sz="1600" spc="5" dirty="0">
                          <a:latin typeface="Calibri"/>
                          <a:cs typeface="Calibri"/>
                        </a:rPr>
                        <a:t>Probability</a:t>
                      </a:r>
                      <a:endParaRPr sz="1600">
                        <a:latin typeface="Calibri"/>
                        <a:cs typeface="Calibri"/>
                      </a:endParaRPr>
                    </a:p>
                  </a:txBody>
                  <a:tcPr marL="0" marR="0" marT="109430" marB="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chemeClr val="bg1">
                        <a:lumMod val="95000"/>
                      </a:schemeClr>
                    </a:solidFill>
                  </a:tcPr>
                </a:tc>
                <a:extLst>
                  <a:ext uri="{0D108BD9-81ED-4DB2-BD59-A6C34878D82A}">
                    <a16:rowId xmlns:a16="http://schemas.microsoft.com/office/drawing/2014/main" val="10000"/>
                  </a:ext>
                </a:extLst>
              </a:tr>
              <a:tr h="264311">
                <a:tc>
                  <a:txBody>
                    <a:bodyPr/>
                    <a:lstStyle/>
                    <a:p>
                      <a:pPr algn="ctr">
                        <a:lnSpc>
                          <a:spcPct val="100000"/>
                        </a:lnSpc>
                        <a:spcBef>
                          <a:spcPts val="35"/>
                        </a:spcBef>
                      </a:pPr>
                      <a:r>
                        <a:rPr sz="1600" dirty="0">
                          <a:latin typeface="Calibri"/>
                          <a:cs typeface="Calibri"/>
                        </a:rPr>
                        <a:t>2</a:t>
                      </a:r>
                    </a:p>
                  </a:txBody>
                  <a:tcPr marL="0" marR="0" marT="4011"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chemeClr val="bg1">
                        <a:lumMod val="95000"/>
                      </a:schemeClr>
                    </a:solidFill>
                  </a:tcPr>
                </a:tc>
                <a:tc>
                  <a:txBody>
                    <a:bodyPr/>
                    <a:lstStyle/>
                    <a:p>
                      <a:pPr marL="600710">
                        <a:lnSpc>
                          <a:spcPct val="100000"/>
                        </a:lnSpc>
                        <a:spcBef>
                          <a:spcPts val="35"/>
                        </a:spcBef>
                      </a:pPr>
                      <a:r>
                        <a:rPr sz="1600" dirty="0">
                          <a:latin typeface="Calibri"/>
                          <a:cs typeface="Calibri"/>
                        </a:rPr>
                        <a:t>0.170</a:t>
                      </a:r>
                      <a:endParaRPr sz="1600">
                        <a:latin typeface="Calibri"/>
                        <a:cs typeface="Calibri"/>
                      </a:endParaRPr>
                    </a:p>
                  </a:txBody>
                  <a:tcPr marL="0" marR="0" marT="4011"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0001"/>
                  </a:ext>
                </a:extLst>
              </a:tr>
              <a:tr h="258082">
                <a:tc>
                  <a:txBody>
                    <a:bodyPr/>
                    <a:lstStyle/>
                    <a:p>
                      <a:pPr algn="ctr">
                        <a:lnSpc>
                          <a:spcPts val="2080"/>
                        </a:lnSpc>
                      </a:pPr>
                      <a:r>
                        <a:rPr sz="1600" dirty="0">
                          <a:latin typeface="Calibri"/>
                          <a:cs typeface="Calibri"/>
                        </a:rPr>
                        <a:t>3</a:t>
                      </a:r>
                      <a:endParaRPr sz="1600">
                        <a:latin typeface="Calibri"/>
                        <a:cs typeface="Calibr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00710">
                        <a:lnSpc>
                          <a:spcPts val="2080"/>
                        </a:lnSpc>
                      </a:pPr>
                      <a:r>
                        <a:rPr sz="1600" dirty="0">
                          <a:latin typeface="Calibri"/>
                          <a:cs typeface="Calibri"/>
                        </a:rPr>
                        <a:t>0.200</a:t>
                      </a:r>
                      <a:endParaRPr sz="1600">
                        <a:latin typeface="Calibri"/>
                        <a:cs typeface="Calibr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0002"/>
                  </a:ext>
                </a:extLst>
              </a:tr>
              <a:tr h="257815">
                <a:tc>
                  <a:txBody>
                    <a:bodyPr/>
                    <a:lstStyle/>
                    <a:p>
                      <a:pPr algn="ctr">
                        <a:lnSpc>
                          <a:spcPts val="2080"/>
                        </a:lnSpc>
                      </a:pPr>
                      <a:r>
                        <a:rPr sz="1600" dirty="0">
                          <a:latin typeface="Calibri"/>
                          <a:cs typeface="Calibri"/>
                        </a:rPr>
                        <a:t>4</a:t>
                      </a:r>
                      <a:endParaRPr sz="1600">
                        <a:latin typeface="Calibri"/>
                        <a:cs typeface="Calibr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00710">
                        <a:lnSpc>
                          <a:spcPts val="2080"/>
                        </a:lnSpc>
                      </a:pPr>
                      <a:r>
                        <a:rPr sz="1600" dirty="0">
                          <a:latin typeface="Calibri"/>
                          <a:cs typeface="Calibri"/>
                        </a:rPr>
                        <a:t>0.260</a:t>
                      </a:r>
                      <a:endParaRPr sz="1600">
                        <a:latin typeface="Calibri"/>
                        <a:cs typeface="Calibr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0003"/>
                  </a:ext>
                </a:extLst>
              </a:tr>
              <a:tr h="258133">
                <a:tc>
                  <a:txBody>
                    <a:bodyPr/>
                    <a:lstStyle/>
                    <a:p>
                      <a:pPr algn="ctr">
                        <a:lnSpc>
                          <a:spcPts val="2085"/>
                        </a:lnSpc>
                      </a:pPr>
                      <a:r>
                        <a:rPr sz="1600" dirty="0">
                          <a:latin typeface="Calibri"/>
                          <a:cs typeface="Calibri"/>
                        </a:rPr>
                        <a:t>8</a:t>
                      </a:r>
                      <a:endParaRPr sz="1600">
                        <a:latin typeface="Calibri"/>
                        <a:cs typeface="Calibr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00710">
                        <a:lnSpc>
                          <a:spcPts val="2085"/>
                        </a:lnSpc>
                      </a:pPr>
                      <a:r>
                        <a:rPr sz="1600" dirty="0">
                          <a:latin typeface="Calibri"/>
                          <a:cs typeface="Calibri"/>
                        </a:rPr>
                        <a:t>0.165</a:t>
                      </a:r>
                      <a:endParaRPr sz="1600">
                        <a:latin typeface="Calibri"/>
                        <a:cs typeface="Calibr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0004"/>
                  </a:ext>
                </a:extLst>
              </a:tr>
              <a:tr h="258133">
                <a:tc>
                  <a:txBody>
                    <a:bodyPr/>
                    <a:lstStyle/>
                    <a:p>
                      <a:pPr algn="ctr">
                        <a:lnSpc>
                          <a:spcPts val="2085"/>
                        </a:lnSpc>
                      </a:pPr>
                      <a:r>
                        <a:rPr sz="1600" spc="-5" dirty="0">
                          <a:latin typeface="Calibri"/>
                          <a:cs typeface="Calibri"/>
                        </a:rPr>
                        <a:t>12</a:t>
                      </a:r>
                      <a:endParaRPr sz="1600">
                        <a:latin typeface="Calibri"/>
                        <a:cs typeface="Calibr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00710">
                        <a:lnSpc>
                          <a:spcPts val="2085"/>
                        </a:lnSpc>
                      </a:pPr>
                      <a:r>
                        <a:rPr sz="1600" dirty="0">
                          <a:latin typeface="Calibri"/>
                          <a:cs typeface="Calibri"/>
                        </a:rPr>
                        <a:t>0.120</a:t>
                      </a:r>
                      <a:endParaRPr sz="1600">
                        <a:latin typeface="Calibri"/>
                        <a:cs typeface="Calibr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0005"/>
                  </a:ext>
                </a:extLst>
              </a:tr>
              <a:tr h="258133">
                <a:tc>
                  <a:txBody>
                    <a:bodyPr/>
                    <a:lstStyle/>
                    <a:p>
                      <a:pPr algn="ctr">
                        <a:lnSpc>
                          <a:spcPts val="2080"/>
                        </a:lnSpc>
                      </a:pPr>
                      <a:r>
                        <a:rPr sz="1600" spc="-5" dirty="0">
                          <a:latin typeface="Calibri"/>
                          <a:cs typeface="Calibri"/>
                        </a:rPr>
                        <a:t>16</a:t>
                      </a:r>
                      <a:endParaRPr sz="1600">
                        <a:latin typeface="Calibri"/>
                        <a:cs typeface="Calibr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00710">
                        <a:lnSpc>
                          <a:spcPts val="2080"/>
                        </a:lnSpc>
                      </a:pPr>
                      <a:r>
                        <a:rPr sz="1600" dirty="0">
                          <a:latin typeface="Calibri"/>
                          <a:cs typeface="Calibri"/>
                        </a:rPr>
                        <a:t>0.050</a:t>
                      </a:r>
                      <a:endParaRPr sz="1600">
                        <a:latin typeface="Calibri"/>
                        <a:cs typeface="Calibr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0006"/>
                  </a:ext>
                </a:extLst>
              </a:tr>
              <a:tr h="262404">
                <a:tc>
                  <a:txBody>
                    <a:bodyPr/>
                    <a:lstStyle/>
                    <a:p>
                      <a:pPr algn="ctr">
                        <a:lnSpc>
                          <a:spcPts val="2080"/>
                        </a:lnSpc>
                      </a:pPr>
                      <a:r>
                        <a:rPr sz="1600" spc="-5" dirty="0">
                          <a:latin typeface="Calibri"/>
                          <a:cs typeface="Calibri"/>
                        </a:rPr>
                        <a:t>20</a:t>
                      </a:r>
                      <a:endParaRPr sz="1600">
                        <a:latin typeface="Calibri"/>
                        <a:cs typeface="Calibr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chemeClr val="bg1">
                        <a:lumMod val="95000"/>
                      </a:schemeClr>
                    </a:solidFill>
                  </a:tcPr>
                </a:tc>
                <a:tc>
                  <a:txBody>
                    <a:bodyPr/>
                    <a:lstStyle/>
                    <a:p>
                      <a:pPr marL="600710">
                        <a:lnSpc>
                          <a:spcPts val="2080"/>
                        </a:lnSpc>
                      </a:pPr>
                      <a:r>
                        <a:rPr sz="1600" dirty="0">
                          <a:latin typeface="Calibri"/>
                          <a:cs typeface="Calibri"/>
                        </a:rPr>
                        <a:t>0.035</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chemeClr val="bg1">
                        <a:lumMod val="95000"/>
                      </a:schemeClr>
                    </a:solidFill>
                  </a:tcPr>
                </a:tc>
                <a:extLst>
                  <a:ext uri="{0D108BD9-81ED-4DB2-BD59-A6C34878D82A}">
                    <a16:rowId xmlns:a16="http://schemas.microsoft.com/office/drawing/2014/main" val="10007"/>
                  </a:ext>
                </a:extLst>
              </a:tr>
            </a:tbl>
          </a:graphicData>
        </a:graphic>
      </p:graphicFrame>
      <p:sp>
        <p:nvSpPr>
          <p:cNvPr id="12" name="object 12"/>
          <p:cNvSpPr/>
          <p:nvPr/>
        </p:nvSpPr>
        <p:spPr>
          <a:xfrm>
            <a:off x="6014719" y="3885169"/>
            <a:ext cx="686831" cy="379854"/>
          </a:xfrm>
          <a:custGeom>
            <a:avLst/>
            <a:gdLst/>
            <a:ahLst/>
            <a:cxnLst/>
            <a:rect l="l" t="t" r="r" b="b"/>
            <a:pathLst>
              <a:path w="1013459" h="421004">
                <a:moveTo>
                  <a:pt x="0" y="315467"/>
                </a:moveTo>
                <a:lnTo>
                  <a:pt x="803148" y="315467"/>
                </a:lnTo>
                <a:lnTo>
                  <a:pt x="803148" y="420623"/>
                </a:lnTo>
                <a:lnTo>
                  <a:pt x="1013460" y="210311"/>
                </a:lnTo>
                <a:lnTo>
                  <a:pt x="803148" y="0"/>
                </a:lnTo>
                <a:lnTo>
                  <a:pt x="803148" y="105155"/>
                </a:lnTo>
                <a:lnTo>
                  <a:pt x="0" y="105155"/>
                </a:lnTo>
                <a:lnTo>
                  <a:pt x="0" y="315467"/>
                </a:lnTo>
                <a:close/>
              </a:path>
            </a:pathLst>
          </a:custGeom>
          <a:ln w="28575">
            <a:solidFill>
              <a:srgbClr val="2E2D67"/>
            </a:solidFill>
          </a:ln>
        </p:spPr>
        <p:txBody>
          <a:bodyPr wrap="square" lIns="0" tIns="0" rIns="0" bIns="0" rtlCol="0"/>
          <a:lstStyle/>
          <a:p>
            <a:endParaRPr sz="1624"/>
          </a:p>
        </p:txBody>
      </p:sp>
      <p:sp>
        <p:nvSpPr>
          <p:cNvPr id="17" name="Content Placeholder 16">
            <a:extLst>
              <a:ext uri="{FF2B5EF4-FFF2-40B4-BE49-F238E27FC236}">
                <a16:creationId xmlns:a16="http://schemas.microsoft.com/office/drawing/2014/main" id="{CA9F85A7-F824-4B04-A5CB-4712AB0EC81C}"/>
              </a:ext>
            </a:extLst>
          </p:cNvPr>
          <p:cNvSpPr>
            <a:spLocks noGrp="1"/>
          </p:cNvSpPr>
          <p:nvPr>
            <p:ph idx="1"/>
          </p:nvPr>
        </p:nvSpPr>
        <p:spPr>
          <a:xfrm>
            <a:off x="838200" y="1313894"/>
            <a:ext cx="10515600" cy="4293425"/>
          </a:xfrm>
        </p:spPr>
        <p:txBody>
          <a:bodyPr/>
          <a:lstStyle/>
          <a:p>
            <a:pPr marL="0" indent="0">
              <a:buNone/>
            </a:pPr>
            <a:r>
              <a:rPr lang="en-US" b="1" dirty="0">
                <a:solidFill>
                  <a:srgbClr val="E02246"/>
                </a:solidFill>
              </a:rPr>
              <a:t>Empirically</a:t>
            </a:r>
            <a:r>
              <a:rPr lang="en-US" dirty="0"/>
              <a:t> (from data)</a:t>
            </a:r>
          </a:p>
          <a:p>
            <a:r>
              <a:rPr lang="en-US" dirty="0"/>
              <a:t>Example: KFC sells chicken in “buckets” of 2, 3, 4, 8, 12, 16 or 20 pieces. Over the last week, orders for fried chicken had the following data:</a:t>
            </a:r>
          </a:p>
          <a:p>
            <a:endParaRPr lang="en-SG"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5F77B96-831C-F147-8F57-A039F80595BC}"/>
                  </a:ext>
                </a:extLst>
              </p14:cNvPr>
              <p14:cNvContentPartPr/>
              <p14:nvPr/>
            </p14:nvContentPartPr>
            <p14:xfrm>
              <a:off x="8565840" y="5464800"/>
              <a:ext cx="1973520" cy="1103400"/>
            </p14:xfrm>
          </p:contentPart>
        </mc:Choice>
        <mc:Fallback xmlns="">
          <p:pic>
            <p:nvPicPr>
              <p:cNvPr id="2" name="Ink 1">
                <a:extLst>
                  <a:ext uri="{FF2B5EF4-FFF2-40B4-BE49-F238E27FC236}">
                    <a16:creationId xmlns:a16="http://schemas.microsoft.com/office/drawing/2014/main" id="{75F77B96-831C-F147-8F57-A039F80595BC}"/>
                  </a:ext>
                </a:extLst>
              </p:cNvPr>
              <p:cNvPicPr/>
              <p:nvPr/>
            </p:nvPicPr>
            <p:blipFill>
              <a:blip r:embed="rId5"/>
              <a:stretch>
                <a:fillRect/>
              </a:stretch>
            </p:blipFill>
            <p:spPr>
              <a:xfrm>
                <a:off x="8556480" y="5455440"/>
                <a:ext cx="1992240" cy="1122120"/>
              </a:xfrm>
              <a:prstGeom prst="rect">
                <a:avLst/>
              </a:prstGeom>
            </p:spPr>
          </p:pic>
        </mc:Fallback>
      </mc:AlternateContent>
    </p:spTree>
    <p:extLst>
      <p:ext uri="{BB962C8B-B14F-4D97-AF65-F5344CB8AC3E}">
        <p14:creationId xmlns:p14="http://schemas.microsoft.com/office/powerpoint/2010/main" val="334979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552642" y="1339124"/>
            <a:ext cx="7087176" cy="4809237"/>
          </a:xfrm>
          <a:custGeom>
            <a:avLst/>
            <a:gdLst/>
            <a:ahLst/>
            <a:cxnLst/>
            <a:rect l="l" t="t" r="r" b="b"/>
            <a:pathLst>
              <a:path w="7815580" h="5303520">
                <a:moveTo>
                  <a:pt x="7815072" y="0"/>
                </a:moveTo>
                <a:lnTo>
                  <a:pt x="0" y="0"/>
                </a:lnTo>
                <a:lnTo>
                  <a:pt x="0" y="5303520"/>
                </a:lnTo>
                <a:lnTo>
                  <a:pt x="7815072" y="5303520"/>
                </a:lnTo>
                <a:lnTo>
                  <a:pt x="7815072" y="0"/>
                </a:lnTo>
                <a:close/>
              </a:path>
            </a:pathLst>
          </a:custGeom>
          <a:solidFill>
            <a:srgbClr val="FFFFFF"/>
          </a:solidFill>
        </p:spPr>
        <p:txBody>
          <a:bodyPr wrap="square" lIns="0" tIns="0" rIns="0" bIns="0" rtlCol="0"/>
          <a:lstStyle/>
          <a:p>
            <a:endParaRPr sz="1632" dirty="0"/>
          </a:p>
        </p:txBody>
      </p:sp>
      <p:sp>
        <p:nvSpPr>
          <p:cNvPr id="4" name="object 4"/>
          <p:cNvSpPr/>
          <p:nvPr/>
        </p:nvSpPr>
        <p:spPr>
          <a:xfrm>
            <a:off x="3595793" y="3497415"/>
            <a:ext cx="5273347" cy="1930144"/>
          </a:xfrm>
          <a:custGeom>
            <a:avLst/>
            <a:gdLst/>
            <a:ahLst/>
            <a:cxnLst/>
            <a:rect l="l" t="t" r="r" b="b"/>
            <a:pathLst>
              <a:path w="5815330" h="2128520">
                <a:moveTo>
                  <a:pt x="5814973" y="0"/>
                </a:moveTo>
                <a:lnTo>
                  <a:pt x="0" y="0"/>
                </a:lnTo>
                <a:lnTo>
                  <a:pt x="0" y="2128282"/>
                </a:lnTo>
                <a:lnTo>
                  <a:pt x="5814973" y="2128282"/>
                </a:lnTo>
                <a:lnTo>
                  <a:pt x="5814973" y="0"/>
                </a:lnTo>
                <a:close/>
              </a:path>
            </a:pathLst>
          </a:custGeom>
          <a:solidFill>
            <a:srgbClr val="E2E2E2"/>
          </a:solidFill>
        </p:spPr>
        <p:txBody>
          <a:bodyPr wrap="square" lIns="0" tIns="0" rIns="0" bIns="0" rtlCol="0"/>
          <a:lstStyle/>
          <a:p>
            <a:endParaRPr sz="1632"/>
          </a:p>
        </p:txBody>
      </p:sp>
      <p:sp>
        <p:nvSpPr>
          <p:cNvPr id="5" name="object 5"/>
          <p:cNvSpPr/>
          <p:nvPr/>
        </p:nvSpPr>
        <p:spPr>
          <a:xfrm>
            <a:off x="3597780" y="4877206"/>
            <a:ext cx="5270468" cy="276393"/>
          </a:xfrm>
          <a:custGeom>
            <a:avLst/>
            <a:gdLst/>
            <a:ahLst/>
            <a:cxnLst/>
            <a:rect l="l" t="t" r="r" b="b"/>
            <a:pathLst>
              <a:path w="5812155" h="304800">
                <a:moveTo>
                  <a:pt x="0" y="304424"/>
                </a:moveTo>
                <a:lnTo>
                  <a:pt x="288819" y="304424"/>
                </a:lnTo>
              </a:path>
              <a:path w="5812155" h="304800">
                <a:moveTo>
                  <a:pt x="675827" y="304424"/>
                </a:moveTo>
                <a:lnTo>
                  <a:pt x="1257903" y="304424"/>
                </a:lnTo>
              </a:path>
              <a:path w="5812155" h="304800">
                <a:moveTo>
                  <a:pt x="1644911" y="304424"/>
                </a:moveTo>
                <a:lnTo>
                  <a:pt x="2227249" y="304424"/>
                </a:lnTo>
              </a:path>
              <a:path w="5812155" h="304800">
                <a:moveTo>
                  <a:pt x="2614257" y="304424"/>
                </a:moveTo>
                <a:lnTo>
                  <a:pt x="3196319" y="304424"/>
                </a:lnTo>
              </a:path>
              <a:path w="5812155" h="304800">
                <a:moveTo>
                  <a:pt x="3583328" y="304424"/>
                </a:moveTo>
                <a:lnTo>
                  <a:pt x="4165665" y="304424"/>
                </a:lnTo>
              </a:path>
              <a:path w="5812155" h="304800">
                <a:moveTo>
                  <a:pt x="4552673" y="304424"/>
                </a:moveTo>
                <a:lnTo>
                  <a:pt x="5134736" y="304424"/>
                </a:lnTo>
              </a:path>
              <a:path w="5812155" h="304800">
                <a:moveTo>
                  <a:pt x="5521744" y="304424"/>
                </a:moveTo>
                <a:lnTo>
                  <a:pt x="5811555" y="304424"/>
                </a:lnTo>
              </a:path>
              <a:path w="5812155" h="304800">
                <a:moveTo>
                  <a:pt x="0" y="0"/>
                </a:moveTo>
                <a:lnTo>
                  <a:pt x="288819" y="0"/>
                </a:lnTo>
              </a:path>
              <a:path w="5812155" h="304800">
                <a:moveTo>
                  <a:pt x="675827" y="0"/>
                </a:moveTo>
                <a:lnTo>
                  <a:pt x="1257903" y="0"/>
                </a:lnTo>
              </a:path>
              <a:path w="5812155" h="304800">
                <a:moveTo>
                  <a:pt x="1644911" y="0"/>
                </a:moveTo>
                <a:lnTo>
                  <a:pt x="2227249" y="0"/>
                </a:lnTo>
              </a:path>
              <a:path w="5812155" h="304800">
                <a:moveTo>
                  <a:pt x="2614257" y="0"/>
                </a:moveTo>
                <a:lnTo>
                  <a:pt x="3196319" y="0"/>
                </a:lnTo>
              </a:path>
              <a:path w="5812155" h="304800">
                <a:moveTo>
                  <a:pt x="3583328" y="0"/>
                </a:moveTo>
                <a:lnTo>
                  <a:pt x="4165665" y="0"/>
                </a:lnTo>
              </a:path>
              <a:path w="5812155" h="304800">
                <a:moveTo>
                  <a:pt x="4552673" y="0"/>
                </a:moveTo>
                <a:lnTo>
                  <a:pt x="5134736" y="0"/>
                </a:lnTo>
              </a:path>
              <a:path w="5812155" h="304800">
                <a:moveTo>
                  <a:pt x="5521744" y="0"/>
                </a:moveTo>
                <a:lnTo>
                  <a:pt x="5811555" y="0"/>
                </a:lnTo>
              </a:path>
            </a:pathLst>
          </a:custGeom>
          <a:ln w="3322">
            <a:solidFill>
              <a:srgbClr val="000000"/>
            </a:solidFill>
          </a:ln>
        </p:spPr>
        <p:txBody>
          <a:bodyPr wrap="square" lIns="0" tIns="0" rIns="0" bIns="0" rtlCol="0"/>
          <a:lstStyle/>
          <a:p>
            <a:endParaRPr sz="1632"/>
          </a:p>
        </p:txBody>
      </p:sp>
      <p:sp>
        <p:nvSpPr>
          <p:cNvPr id="6" name="object 6"/>
          <p:cNvSpPr/>
          <p:nvPr/>
        </p:nvSpPr>
        <p:spPr>
          <a:xfrm>
            <a:off x="3597780" y="4601104"/>
            <a:ext cx="1140697" cy="0"/>
          </a:xfrm>
          <a:custGeom>
            <a:avLst/>
            <a:gdLst/>
            <a:ahLst/>
            <a:cxnLst/>
            <a:rect l="l" t="t" r="r" b="b"/>
            <a:pathLst>
              <a:path w="1257935">
                <a:moveTo>
                  <a:pt x="0" y="0"/>
                </a:moveTo>
                <a:lnTo>
                  <a:pt x="1257903" y="0"/>
                </a:lnTo>
              </a:path>
            </a:pathLst>
          </a:custGeom>
          <a:ln w="3322">
            <a:solidFill>
              <a:srgbClr val="000000"/>
            </a:solidFill>
          </a:ln>
        </p:spPr>
        <p:txBody>
          <a:bodyPr wrap="square" lIns="0" tIns="0" rIns="0" bIns="0" rtlCol="0"/>
          <a:lstStyle/>
          <a:p>
            <a:endParaRPr sz="1632"/>
          </a:p>
        </p:txBody>
      </p:sp>
      <p:sp>
        <p:nvSpPr>
          <p:cNvPr id="7" name="object 7"/>
          <p:cNvSpPr/>
          <p:nvPr/>
        </p:nvSpPr>
        <p:spPr>
          <a:xfrm>
            <a:off x="5089387" y="4601104"/>
            <a:ext cx="3778522" cy="0"/>
          </a:xfrm>
          <a:custGeom>
            <a:avLst/>
            <a:gdLst/>
            <a:ahLst/>
            <a:cxnLst/>
            <a:rect l="l" t="t" r="r" b="b"/>
            <a:pathLst>
              <a:path w="4166870">
                <a:moveTo>
                  <a:pt x="0" y="0"/>
                </a:moveTo>
                <a:lnTo>
                  <a:pt x="582337" y="0"/>
                </a:lnTo>
              </a:path>
              <a:path w="4166870">
                <a:moveTo>
                  <a:pt x="969345" y="0"/>
                </a:moveTo>
                <a:lnTo>
                  <a:pt x="1551408" y="0"/>
                </a:lnTo>
              </a:path>
              <a:path w="4166870">
                <a:moveTo>
                  <a:pt x="1938416" y="0"/>
                </a:moveTo>
                <a:lnTo>
                  <a:pt x="2520753" y="0"/>
                </a:lnTo>
              </a:path>
              <a:path w="4166870">
                <a:moveTo>
                  <a:pt x="2907762" y="0"/>
                </a:moveTo>
                <a:lnTo>
                  <a:pt x="4166644" y="0"/>
                </a:lnTo>
              </a:path>
            </a:pathLst>
          </a:custGeom>
          <a:ln w="3322">
            <a:solidFill>
              <a:srgbClr val="000000"/>
            </a:solidFill>
          </a:ln>
        </p:spPr>
        <p:txBody>
          <a:bodyPr wrap="square" lIns="0" tIns="0" rIns="0" bIns="0" rtlCol="0"/>
          <a:lstStyle/>
          <a:p>
            <a:endParaRPr sz="1632"/>
          </a:p>
        </p:txBody>
      </p:sp>
      <p:sp>
        <p:nvSpPr>
          <p:cNvPr id="8" name="object 8"/>
          <p:cNvSpPr/>
          <p:nvPr/>
        </p:nvSpPr>
        <p:spPr>
          <a:xfrm>
            <a:off x="3597780" y="4327785"/>
            <a:ext cx="2019972" cy="0"/>
          </a:xfrm>
          <a:custGeom>
            <a:avLst/>
            <a:gdLst/>
            <a:ahLst/>
            <a:cxnLst/>
            <a:rect l="l" t="t" r="r" b="b"/>
            <a:pathLst>
              <a:path w="2227579">
                <a:moveTo>
                  <a:pt x="0" y="0"/>
                </a:moveTo>
                <a:lnTo>
                  <a:pt x="2227249" y="0"/>
                </a:lnTo>
              </a:path>
            </a:pathLst>
          </a:custGeom>
          <a:ln w="3322">
            <a:solidFill>
              <a:srgbClr val="000000"/>
            </a:solidFill>
          </a:ln>
        </p:spPr>
        <p:txBody>
          <a:bodyPr wrap="square" lIns="0" tIns="0" rIns="0" bIns="0" rtlCol="0"/>
          <a:lstStyle/>
          <a:p>
            <a:endParaRPr sz="1632"/>
          </a:p>
        </p:txBody>
      </p:sp>
      <p:sp>
        <p:nvSpPr>
          <p:cNvPr id="9" name="object 9"/>
          <p:cNvSpPr/>
          <p:nvPr/>
        </p:nvSpPr>
        <p:spPr>
          <a:xfrm>
            <a:off x="3597780" y="4051745"/>
            <a:ext cx="5270468" cy="276393"/>
          </a:xfrm>
          <a:custGeom>
            <a:avLst/>
            <a:gdLst/>
            <a:ahLst/>
            <a:cxnLst/>
            <a:rect l="l" t="t" r="r" b="b"/>
            <a:pathLst>
              <a:path w="5812155" h="304800">
                <a:moveTo>
                  <a:pt x="2614257" y="304410"/>
                </a:moveTo>
                <a:lnTo>
                  <a:pt x="3196319" y="304410"/>
                </a:lnTo>
              </a:path>
              <a:path w="5812155" h="304800">
                <a:moveTo>
                  <a:pt x="3583328" y="304410"/>
                </a:moveTo>
                <a:lnTo>
                  <a:pt x="5811555" y="304410"/>
                </a:lnTo>
              </a:path>
              <a:path w="5812155" h="304800">
                <a:moveTo>
                  <a:pt x="0" y="0"/>
                </a:moveTo>
                <a:lnTo>
                  <a:pt x="3196319" y="0"/>
                </a:lnTo>
              </a:path>
              <a:path w="5812155" h="304800">
                <a:moveTo>
                  <a:pt x="3583328" y="0"/>
                </a:moveTo>
                <a:lnTo>
                  <a:pt x="5811555" y="0"/>
                </a:lnTo>
              </a:path>
            </a:pathLst>
          </a:custGeom>
          <a:ln w="3322">
            <a:solidFill>
              <a:srgbClr val="000000"/>
            </a:solidFill>
          </a:ln>
        </p:spPr>
        <p:txBody>
          <a:bodyPr wrap="square" lIns="0" tIns="0" rIns="0" bIns="0" rtlCol="0"/>
          <a:lstStyle/>
          <a:p>
            <a:endParaRPr sz="1632"/>
          </a:p>
        </p:txBody>
      </p:sp>
      <p:sp>
        <p:nvSpPr>
          <p:cNvPr id="10" name="object 10"/>
          <p:cNvSpPr/>
          <p:nvPr/>
        </p:nvSpPr>
        <p:spPr>
          <a:xfrm>
            <a:off x="3597780" y="3499418"/>
            <a:ext cx="5270468" cy="276393"/>
          </a:xfrm>
          <a:custGeom>
            <a:avLst/>
            <a:gdLst/>
            <a:ahLst/>
            <a:cxnLst/>
            <a:rect l="l" t="t" r="r" b="b"/>
            <a:pathLst>
              <a:path w="5812155" h="304800">
                <a:moveTo>
                  <a:pt x="0" y="304683"/>
                </a:moveTo>
                <a:lnTo>
                  <a:pt x="5811555" y="304683"/>
                </a:lnTo>
              </a:path>
              <a:path w="5812155" h="304800">
                <a:moveTo>
                  <a:pt x="0" y="0"/>
                </a:moveTo>
                <a:lnTo>
                  <a:pt x="5811555" y="0"/>
                </a:lnTo>
              </a:path>
            </a:pathLst>
          </a:custGeom>
          <a:ln w="3339">
            <a:solidFill>
              <a:srgbClr val="000000"/>
            </a:solidFill>
          </a:ln>
        </p:spPr>
        <p:txBody>
          <a:bodyPr wrap="square" lIns="0" tIns="0" rIns="0" bIns="0" rtlCol="0"/>
          <a:lstStyle/>
          <a:p>
            <a:endParaRPr sz="1632"/>
          </a:p>
        </p:txBody>
      </p:sp>
      <p:sp>
        <p:nvSpPr>
          <p:cNvPr id="11" name="object 11"/>
          <p:cNvSpPr/>
          <p:nvPr/>
        </p:nvSpPr>
        <p:spPr>
          <a:xfrm>
            <a:off x="3595793" y="3497439"/>
            <a:ext cx="5273347" cy="1930144"/>
          </a:xfrm>
          <a:custGeom>
            <a:avLst/>
            <a:gdLst/>
            <a:ahLst/>
            <a:cxnLst/>
            <a:rect l="l" t="t" r="r" b="b"/>
            <a:pathLst>
              <a:path w="5815330" h="2128520">
                <a:moveTo>
                  <a:pt x="0" y="0"/>
                </a:moveTo>
                <a:lnTo>
                  <a:pt x="5814986" y="0"/>
                </a:lnTo>
                <a:lnTo>
                  <a:pt x="5814986" y="2128255"/>
                </a:lnTo>
                <a:lnTo>
                  <a:pt x="0" y="2128255"/>
                </a:lnTo>
                <a:lnTo>
                  <a:pt x="0" y="0"/>
                </a:lnTo>
              </a:path>
            </a:pathLst>
          </a:custGeom>
          <a:ln w="12972">
            <a:solidFill>
              <a:srgbClr val="808080"/>
            </a:solidFill>
          </a:ln>
        </p:spPr>
        <p:txBody>
          <a:bodyPr wrap="square" lIns="0" tIns="0" rIns="0" bIns="0" rtlCol="0"/>
          <a:lstStyle/>
          <a:p>
            <a:endParaRPr sz="1632"/>
          </a:p>
        </p:txBody>
      </p:sp>
      <p:sp>
        <p:nvSpPr>
          <p:cNvPr id="12" name="object 12"/>
          <p:cNvSpPr/>
          <p:nvPr/>
        </p:nvSpPr>
        <p:spPr>
          <a:xfrm>
            <a:off x="3859682" y="4875239"/>
            <a:ext cx="351249" cy="552210"/>
          </a:xfrm>
          <a:custGeom>
            <a:avLst/>
            <a:gdLst/>
            <a:ahLst/>
            <a:cxnLst/>
            <a:rect l="l" t="t" r="r" b="b"/>
            <a:pathLst>
              <a:path w="387350" h="608964">
                <a:moveTo>
                  <a:pt x="387008" y="0"/>
                </a:moveTo>
                <a:lnTo>
                  <a:pt x="0" y="0"/>
                </a:lnTo>
                <a:lnTo>
                  <a:pt x="0" y="608848"/>
                </a:lnTo>
                <a:lnTo>
                  <a:pt x="387008" y="608848"/>
                </a:lnTo>
                <a:lnTo>
                  <a:pt x="387008" y="0"/>
                </a:lnTo>
                <a:close/>
              </a:path>
            </a:pathLst>
          </a:custGeom>
          <a:solidFill>
            <a:srgbClr val="8080FF"/>
          </a:solidFill>
        </p:spPr>
        <p:txBody>
          <a:bodyPr wrap="square" lIns="0" tIns="0" rIns="0" bIns="0" rtlCol="0"/>
          <a:lstStyle/>
          <a:p>
            <a:endParaRPr sz="1632"/>
          </a:p>
        </p:txBody>
      </p:sp>
      <p:sp>
        <p:nvSpPr>
          <p:cNvPr id="13" name="object 13"/>
          <p:cNvSpPr/>
          <p:nvPr/>
        </p:nvSpPr>
        <p:spPr>
          <a:xfrm>
            <a:off x="3859682" y="4875239"/>
            <a:ext cx="351249" cy="552210"/>
          </a:xfrm>
          <a:custGeom>
            <a:avLst/>
            <a:gdLst/>
            <a:ahLst/>
            <a:cxnLst/>
            <a:rect l="l" t="t" r="r" b="b"/>
            <a:pathLst>
              <a:path w="387350" h="608964">
                <a:moveTo>
                  <a:pt x="0" y="608848"/>
                </a:moveTo>
                <a:lnTo>
                  <a:pt x="387008" y="608848"/>
                </a:lnTo>
                <a:lnTo>
                  <a:pt x="387008" y="0"/>
                </a:lnTo>
                <a:lnTo>
                  <a:pt x="0" y="0"/>
                </a:lnTo>
                <a:lnTo>
                  <a:pt x="0" y="608848"/>
                </a:lnTo>
                <a:close/>
              </a:path>
            </a:pathLst>
          </a:custGeom>
          <a:ln w="13052">
            <a:solidFill>
              <a:srgbClr val="000000"/>
            </a:solidFill>
          </a:ln>
        </p:spPr>
        <p:txBody>
          <a:bodyPr wrap="square" lIns="0" tIns="0" rIns="0" bIns="0" rtlCol="0"/>
          <a:lstStyle/>
          <a:p>
            <a:endParaRPr sz="1632"/>
          </a:p>
        </p:txBody>
      </p:sp>
      <p:sp>
        <p:nvSpPr>
          <p:cNvPr id="14" name="object 14"/>
          <p:cNvSpPr/>
          <p:nvPr/>
        </p:nvSpPr>
        <p:spPr>
          <a:xfrm>
            <a:off x="4738448" y="4599200"/>
            <a:ext cx="351249" cy="828603"/>
          </a:xfrm>
          <a:custGeom>
            <a:avLst/>
            <a:gdLst/>
            <a:ahLst/>
            <a:cxnLst/>
            <a:rect l="l" t="t" r="r" b="b"/>
            <a:pathLst>
              <a:path w="387350" h="913764">
                <a:moveTo>
                  <a:pt x="387008" y="0"/>
                </a:moveTo>
                <a:lnTo>
                  <a:pt x="0" y="0"/>
                </a:lnTo>
                <a:lnTo>
                  <a:pt x="0" y="913258"/>
                </a:lnTo>
                <a:lnTo>
                  <a:pt x="387008" y="913258"/>
                </a:lnTo>
                <a:lnTo>
                  <a:pt x="387008" y="0"/>
                </a:lnTo>
                <a:close/>
              </a:path>
            </a:pathLst>
          </a:custGeom>
          <a:solidFill>
            <a:srgbClr val="8080FF"/>
          </a:solidFill>
        </p:spPr>
        <p:txBody>
          <a:bodyPr wrap="square" lIns="0" tIns="0" rIns="0" bIns="0" rtlCol="0"/>
          <a:lstStyle/>
          <a:p>
            <a:endParaRPr sz="1632"/>
          </a:p>
        </p:txBody>
      </p:sp>
      <p:sp>
        <p:nvSpPr>
          <p:cNvPr id="15" name="object 15"/>
          <p:cNvSpPr/>
          <p:nvPr/>
        </p:nvSpPr>
        <p:spPr>
          <a:xfrm>
            <a:off x="4738448" y="4599200"/>
            <a:ext cx="351249" cy="828603"/>
          </a:xfrm>
          <a:custGeom>
            <a:avLst/>
            <a:gdLst/>
            <a:ahLst/>
            <a:cxnLst/>
            <a:rect l="l" t="t" r="r" b="b"/>
            <a:pathLst>
              <a:path w="387350" h="913764">
                <a:moveTo>
                  <a:pt x="0" y="913258"/>
                </a:moveTo>
                <a:lnTo>
                  <a:pt x="387008" y="913258"/>
                </a:lnTo>
                <a:lnTo>
                  <a:pt x="387008" y="0"/>
                </a:lnTo>
                <a:lnTo>
                  <a:pt x="0" y="0"/>
                </a:lnTo>
                <a:lnTo>
                  <a:pt x="0" y="913258"/>
                </a:lnTo>
                <a:close/>
              </a:path>
            </a:pathLst>
          </a:custGeom>
          <a:ln w="13070">
            <a:solidFill>
              <a:srgbClr val="000000"/>
            </a:solidFill>
          </a:ln>
        </p:spPr>
        <p:txBody>
          <a:bodyPr wrap="square" lIns="0" tIns="0" rIns="0" bIns="0" rtlCol="0"/>
          <a:lstStyle/>
          <a:p>
            <a:endParaRPr sz="1632"/>
          </a:p>
        </p:txBody>
      </p:sp>
      <p:sp>
        <p:nvSpPr>
          <p:cNvPr id="16" name="object 16"/>
          <p:cNvSpPr/>
          <p:nvPr/>
        </p:nvSpPr>
        <p:spPr>
          <a:xfrm>
            <a:off x="5617451" y="4325855"/>
            <a:ext cx="351249" cy="1101541"/>
          </a:xfrm>
          <a:custGeom>
            <a:avLst/>
            <a:gdLst/>
            <a:ahLst/>
            <a:cxnLst/>
            <a:rect l="l" t="t" r="r" b="b"/>
            <a:pathLst>
              <a:path w="387350" h="1214754">
                <a:moveTo>
                  <a:pt x="387008" y="0"/>
                </a:moveTo>
                <a:lnTo>
                  <a:pt x="0" y="0"/>
                </a:lnTo>
                <a:lnTo>
                  <a:pt x="0" y="1214696"/>
                </a:lnTo>
                <a:lnTo>
                  <a:pt x="387008" y="1214696"/>
                </a:lnTo>
                <a:lnTo>
                  <a:pt x="387008" y="0"/>
                </a:lnTo>
                <a:close/>
              </a:path>
            </a:pathLst>
          </a:custGeom>
          <a:solidFill>
            <a:srgbClr val="8080FF"/>
          </a:solidFill>
        </p:spPr>
        <p:txBody>
          <a:bodyPr wrap="square" lIns="0" tIns="0" rIns="0" bIns="0" rtlCol="0"/>
          <a:lstStyle/>
          <a:p>
            <a:endParaRPr sz="1632"/>
          </a:p>
        </p:txBody>
      </p:sp>
      <p:sp>
        <p:nvSpPr>
          <p:cNvPr id="17" name="object 17"/>
          <p:cNvSpPr/>
          <p:nvPr/>
        </p:nvSpPr>
        <p:spPr>
          <a:xfrm>
            <a:off x="5617451" y="4325855"/>
            <a:ext cx="351249" cy="1101541"/>
          </a:xfrm>
          <a:custGeom>
            <a:avLst/>
            <a:gdLst/>
            <a:ahLst/>
            <a:cxnLst/>
            <a:rect l="l" t="t" r="r" b="b"/>
            <a:pathLst>
              <a:path w="387350" h="1214754">
                <a:moveTo>
                  <a:pt x="0" y="1214696"/>
                </a:moveTo>
                <a:lnTo>
                  <a:pt x="387008" y="1214696"/>
                </a:lnTo>
                <a:lnTo>
                  <a:pt x="387008" y="0"/>
                </a:lnTo>
                <a:lnTo>
                  <a:pt x="0" y="0"/>
                </a:lnTo>
                <a:lnTo>
                  <a:pt x="0" y="1214696"/>
                </a:lnTo>
                <a:close/>
              </a:path>
            </a:pathLst>
          </a:custGeom>
          <a:ln w="13078">
            <a:solidFill>
              <a:srgbClr val="000000"/>
            </a:solidFill>
          </a:ln>
        </p:spPr>
        <p:txBody>
          <a:bodyPr wrap="square" lIns="0" tIns="0" rIns="0" bIns="0" rtlCol="0"/>
          <a:lstStyle/>
          <a:p>
            <a:endParaRPr sz="1632"/>
          </a:p>
        </p:txBody>
      </p:sp>
      <p:sp>
        <p:nvSpPr>
          <p:cNvPr id="18" name="object 18"/>
          <p:cNvSpPr/>
          <p:nvPr/>
        </p:nvSpPr>
        <p:spPr>
          <a:xfrm>
            <a:off x="6496206" y="4049865"/>
            <a:ext cx="351249" cy="1377934"/>
          </a:xfrm>
          <a:custGeom>
            <a:avLst/>
            <a:gdLst/>
            <a:ahLst/>
            <a:cxnLst/>
            <a:rect l="l" t="t" r="r" b="b"/>
            <a:pathLst>
              <a:path w="387350" h="1519554">
                <a:moveTo>
                  <a:pt x="387008" y="0"/>
                </a:moveTo>
                <a:lnTo>
                  <a:pt x="0" y="0"/>
                </a:lnTo>
                <a:lnTo>
                  <a:pt x="0" y="1519052"/>
                </a:lnTo>
                <a:lnTo>
                  <a:pt x="387008" y="1519052"/>
                </a:lnTo>
                <a:lnTo>
                  <a:pt x="387008" y="0"/>
                </a:lnTo>
                <a:close/>
              </a:path>
            </a:pathLst>
          </a:custGeom>
          <a:solidFill>
            <a:srgbClr val="8080FF"/>
          </a:solidFill>
        </p:spPr>
        <p:txBody>
          <a:bodyPr wrap="square" lIns="0" tIns="0" rIns="0" bIns="0" rtlCol="0"/>
          <a:lstStyle/>
          <a:p>
            <a:endParaRPr sz="1632"/>
          </a:p>
        </p:txBody>
      </p:sp>
      <p:sp>
        <p:nvSpPr>
          <p:cNvPr id="19" name="object 19"/>
          <p:cNvSpPr/>
          <p:nvPr/>
        </p:nvSpPr>
        <p:spPr>
          <a:xfrm>
            <a:off x="6496206" y="4049865"/>
            <a:ext cx="351249" cy="1377934"/>
          </a:xfrm>
          <a:custGeom>
            <a:avLst/>
            <a:gdLst/>
            <a:ahLst/>
            <a:cxnLst/>
            <a:rect l="l" t="t" r="r" b="b"/>
            <a:pathLst>
              <a:path w="387350" h="1519554">
                <a:moveTo>
                  <a:pt x="0" y="1519052"/>
                </a:moveTo>
                <a:lnTo>
                  <a:pt x="387008" y="1519052"/>
                </a:lnTo>
                <a:lnTo>
                  <a:pt x="387008" y="0"/>
                </a:lnTo>
                <a:lnTo>
                  <a:pt x="0" y="0"/>
                </a:lnTo>
                <a:lnTo>
                  <a:pt x="0" y="1519052"/>
                </a:lnTo>
                <a:close/>
              </a:path>
            </a:pathLst>
          </a:custGeom>
          <a:ln w="13082">
            <a:solidFill>
              <a:srgbClr val="000000"/>
            </a:solidFill>
          </a:ln>
        </p:spPr>
        <p:txBody>
          <a:bodyPr wrap="square" lIns="0" tIns="0" rIns="0" bIns="0" rtlCol="0"/>
          <a:lstStyle/>
          <a:p>
            <a:endParaRPr sz="1632"/>
          </a:p>
        </p:txBody>
      </p:sp>
      <p:sp>
        <p:nvSpPr>
          <p:cNvPr id="20" name="object 20"/>
          <p:cNvSpPr/>
          <p:nvPr/>
        </p:nvSpPr>
        <p:spPr>
          <a:xfrm>
            <a:off x="7375210" y="4599199"/>
            <a:ext cx="351249" cy="828603"/>
          </a:xfrm>
          <a:custGeom>
            <a:avLst/>
            <a:gdLst/>
            <a:ahLst/>
            <a:cxnLst/>
            <a:rect l="l" t="t" r="r" b="b"/>
            <a:pathLst>
              <a:path w="387350" h="913764">
                <a:moveTo>
                  <a:pt x="387008" y="0"/>
                </a:moveTo>
                <a:lnTo>
                  <a:pt x="0" y="0"/>
                </a:lnTo>
                <a:lnTo>
                  <a:pt x="0" y="913258"/>
                </a:lnTo>
                <a:lnTo>
                  <a:pt x="387008" y="913258"/>
                </a:lnTo>
                <a:lnTo>
                  <a:pt x="387008" y="0"/>
                </a:lnTo>
                <a:close/>
              </a:path>
            </a:pathLst>
          </a:custGeom>
          <a:solidFill>
            <a:srgbClr val="8080FF"/>
          </a:solidFill>
        </p:spPr>
        <p:txBody>
          <a:bodyPr wrap="square" lIns="0" tIns="0" rIns="0" bIns="0" rtlCol="0"/>
          <a:lstStyle/>
          <a:p>
            <a:endParaRPr sz="1632"/>
          </a:p>
        </p:txBody>
      </p:sp>
      <p:sp>
        <p:nvSpPr>
          <p:cNvPr id="21" name="object 21"/>
          <p:cNvSpPr/>
          <p:nvPr/>
        </p:nvSpPr>
        <p:spPr>
          <a:xfrm>
            <a:off x="7375210" y="4599199"/>
            <a:ext cx="351249" cy="828603"/>
          </a:xfrm>
          <a:custGeom>
            <a:avLst/>
            <a:gdLst/>
            <a:ahLst/>
            <a:cxnLst/>
            <a:rect l="l" t="t" r="r" b="b"/>
            <a:pathLst>
              <a:path w="387350" h="913764">
                <a:moveTo>
                  <a:pt x="0" y="913258"/>
                </a:moveTo>
                <a:lnTo>
                  <a:pt x="387008" y="913258"/>
                </a:lnTo>
                <a:lnTo>
                  <a:pt x="387008" y="0"/>
                </a:lnTo>
                <a:lnTo>
                  <a:pt x="0" y="0"/>
                </a:lnTo>
                <a:lnTo>
                  <a:pt x="0" y="913258"/>
                </a:lnTo>
                <a:close/>
              </a:path>
            </a:pathLst>
          </a:custGeom>
          <a:ln w="13070">
            <a:solidFill>
              <a:srgbClr val="000000"/>
            </a:solidFill>
          </a:ln>
        </p:spPr>
        <p:txBody>
          <a:bodyPr wrap="square" lIns="0" tIns="0" rIns="0" bIns="0" rtlCol="0"/>
          <a:lstStyle/>
          <a:p>
            <a:endParaRPr sz="1632"/>
          </a:p>
        </p:txBody>
      </p:sp>
      <p:sp>
        <p:nvSpPr>
          <p:cNvPr id="22" name="object 22"/>
          <p:cNvSpPr/>
          <p:nvPr/>
        </p:nvSpPr>
        <p:spPr>
          <a:xfrm>
            <a:off x="8253963" y="4875239"/>
            <a:ext cx="351249" cy="552210"/>
          </a:xfrm>
          <a:custGeom>
            <a:avLst/>
            <a:gdLst/>
            <a:ahLst/>
            <a:cxnLst/>
            <a:rect l="l" t="t" r="r" b="b"/>
            <a:pathLst>
              <a:path w="387350" h="608964">
                <a:moveTo>
                  <a:pt x="387008" y="0"/>
                </a:moveTo>
                <a:lnTo>
                  <a:pt x="0" y="0"/>
                </a:lnTo>
                <a:lnTo>
                  <a:pt x="0" y="608848"/>
                </a:lnTo>
                <a:lnTo>
                  <a:pt x="387008" y="608848"/>
                </a:lnTo>
                <a:lnTo>
                  <a:pt x="387008" y="0"/>
                </a:lnTo>
                <a:close/>
              </a:path>
            </a:pathLst>
          </a:custGeom>
          <a:solidFill>
            <a:srgbClr val="8080FF"/>
          </a:solidFill>
        </p:spPr>
        <p:txBody>
          <a:bodyPr wrap="square" lIns="0" tIns="0" rIns="0" bIns="0" rtlCol="0"/>
          <a:lstStyle/>
          <a:p>
            <a:endParaRPr sz="1632"/>
          </a:p>
        </p:txBody>
      </p:sp>
      <p:sp>
        <p:nvSpPr>
          <p:cNvPr id="23" name="object 23"/>
          <p:cNvSpPr/>
          <p:nvPr/>
        </p:nvSpPr>
        <p:spPr>
          <a:xfrm>
            <a:off x="8253963" y="4875239"/>
            <a:ext cx="351249" cy="552210"/>
          </a:xfrm>
          <a:custGeom>
            <a:avLst/>
            <a:gdLst/>
            <a:ahLst/>
            <a:cxnLst/>
            <a:rect l="l" t="t" r="r" b="b"/>
            <a:pathLst>
              <a:path w="387350" h="608964">
                <a:moveTo>
                  <a:pt x="0" y="608848"/>
                </a:moveTo>
                <a:lnTo>
                  <a:pt x="387008" y="608848"/>
                </a:lnTo>
                <a:lnTo>
                  <a:pt x="387008" y="0"/>
                </a:lnTo>
                <a:lnTo>
                  <a:pt x="0" y="0"/>
                </a:lnTo>
                <a:lnTo>
                  <a:pt x="0" y="608848"/>
                </a:lnTo>
                <a:close/>
              </a:path>
            </a:pathLst>
          </a:custGeom>
          <a:ln w="13052">
            <a:solidFill>
              <a:srgbClr val="000000"/>
            </a:solidFill>
          </a:ln>
        </p:spPr>
        <p:txBody>
          <a:bodyPr wrap="square" lIns="0" tIns="0" rIns="0" bIns="0" rtlCol="0"/>
          <a:lstStyle/>
          <a:p>
            <a:endParaRPr sz="1632"/>
          </a:p>
        </p:txBody>
      </p:sp>
      <p:sp>
        <p:nvSpPr>
          <p:cNvPr id="24" name="object 24"/>
          <p:cNvSpPr/>
          <p:nvPr/>
        </p:nvSpPr>
        <p:spPr>
          <a:xfrm>
            <a:off x="3558804" y="3497913"/>
            <a:ext cx="5313654" cy="1933023"/>
          </a:xfrm>
          <a:custGeom>
            <a:avLst/>
            <a:gdLst/>
            <a:ahLst/>
            <a:cxnLst/>
            <a:rect l="l" t="t" r="r" b="b"/>
            <a:pathLst>
              <a:path w="5859780" h="2131695">
                <a:moveTo>
                  <a:pt x="39611" y="2128240"/>
                </a:moveTo>
                <a:lnTo>
                  <a:pt x="0" y="2128240"/>
                </a:lnTo>
                <a:lnTo>
                  <a:pt x="0" y="2131568"/>
                </a:lnTo>
                <a:lnTo>
                  <a:pt x="39611" y="2131568"/>
                </a:lnTo>
                <a:lnTo>
                  <a:pt x="39611" y="2128240"/>
                </a:lnTo>
                <a:close/>
              </a:path>
              <a:path w="5859780" h="2131695">
                <a:moveTo>
                  <a:pt x="39611" y="1823821"/>
                </a:moveTo>
                <a:lnTo>
                  <a:pt x="0" y="1823821"/>
                </a:lnTo>
                <a:lnTo>
                  <a:pt x="0" y="1827149"/>
                </a:lnTo>
                <a:lnTo>
                  <a:pt x="39611" y="1827149"/>
                </a:lnTo>
                <a:lnTo>
                  <a:pt x="39611" y="1823821"/>
                </a:lnTo>
                <a:close/>
              </a:path>
              <a:path w="5859780" h="2131695">
                <a:moveTo>
                  <a:pt x="39611" y="1519402"/>
                </a:moveTo>
                <a:lnTo>
                  <a:pt x="0" y="1519402"/>
                </a:lnTo>
                <a:lnTo>
                  <a:pt x="0" y="1522717"/>
                </a:lnTo>
                <a:lnTo>
                  <a:pt x="39611" y="1522717"/>
                </a:lnTo>
                <a:lnTo>
                  <a:pt x="39611" y="1519402"/>
                </a:lnTo>
                <a:close/>
              </a:path>
              <a:path w="5859780" h="2131695">
                <a:moveTo>
                  <a:pt x="39611" y="1214920"/>
                </a:moveTo>
                <a:lnTo>
                  <a:pt x="0" y="1214920"/>
                </a:lnTo>
                <a:lnTo>
                  <a:pt x="0" y="1218234"/>
                </a:lnTo>
                <a:lnTo>
                  <a:pt x="39611" y="1218234"/>
                </a:lnTo>
                <a:lnTo>
                  <a:pt x="39611" y="1214920"/>
                </a:lnTo>
                <a:close/>
              </a:path>
              <a:path w="5859780" h="2131695">
                <a:moveTo>
                  <a:pt x="39611" y="913511"/>
                </a:moveTo>
                <a:lnTo>
                  <a:pt x="0" y="913511"/>
                </a:lnTo>
                <a:lnTo>
                  <a:pt x="0" y="916825"/>
                </a:lnTo>
                <a:lnTo>
                  <a:pt x="39611" y="916825"/>
                </a:lnTo>
                <a:lnTo>
                  <a:pt x="39611" y="913511"/>
                </a:lnTo>
                <a:close/>
              </a:path>
              <a:path w="5859780" h="2131695">
                <a:moveTo>
                  <a:pt x="39611" y="609092"/>
                </a:moveTo>
                <a:lnTo>
                  <a:pt x="0" y="609092"/>
                </a:lnTo>
                <a:lnTo>
                  <a:pt x="0" y="612419"/>
                </a:lnTo>
                <a:lnTo>
                  <a:pt x="39611" y="612419"/>
                </a:lnTo>
                <a:lnTo>
                  <a:pt x="39611" y="609092"/>
                </a:lnTo>
                <a:close/>
              </a:path>
              <a:path w="5859780" h="2131695">
                <a:moveTo>
                  <a:pt x="39611" y="304685"/>
                </a:moveTo>
                <a:lnTo>
                  <a:pt x="0" y="304685"/>
                </a:lnTo>
                <a:lnTo>
                  <a:pt x="0" y="308013"/>
                </a:lnTo>
                <a:lnTo>
                  <a:pt x="39611" y="308013"/>
                </a:lnTo>
                <a:lnTo>
                  <a:pt x="39611" y="304685"/>
                </a:lnTo>
                <a:close/>
              </a:path>
              <a:path w="5859780" h="2131695">
                <a:moveTo>
                  <a:pt x="39611" y="0"/>
                </a:moveTo>
                <a:lnTo>
                  <a:pt x="0" y="0"/>
                </a:lnTo>
                <a:lnTo>
                  <a:pt x="0" y="3327"/>
                </a:lnTo>
                <a:lnTo>
                  <a:pt x="39611" y="3327"/>
                </a:lnTo>
                <a:lnTo>
                  <a:pt x="39611" y="0"/>
                </a:lnTo>
                <a:close/>
              </a:path>
              <a:path w="5859780" h="2131695">
                <a:moveTo>
                  <a:pt x="5854535" y="2128240"/>
                </a:moveTo>
                <a:lnTo>
                  <a:pt x="4890579" y="2128240"/>
                </a:lnTo>
                <a:lnTo>
                  <a:pt x="4890579" y="2090635"/>
                </a:lnTo>
                <a:lnTo>
                  <a:pt x="4887226" y="2090635"/>
                </a:lnTo>
                <a:lnTo>
                  <a:pt x="4887226" y="2128240"/>
                </a:lnTo>
                <a:lnTo>
                  <a:pt x="3921099" y="2128240"/>
                </a:lnTo>
                <a:lnTo>
                  <a:pt x="3921099" y="2090635"/>
                </a:lnTo>
                <a:lnTo>
                  <a:pt x="3917746" y="2090635"/>
                </a:lnTo>
                <a:lnTo>
                  <a:pt x="3917746" y="2128240"/>
                </a:lnTo>
                <a:lnTo>
                  <a:pt x="2952165" y="2128240"/>
                </a:lnTo>
                <a:lnTo>
                  <a:pt x="2952165" y="2090635"/>
                </a:lnTo>
                <a:lnTo>
                  <a:pt x="2948813" y="2090635"/>
                </a:lnTo>
                <a:lnTo>
                  <a:pt x="2948813" y="2128240"/>
                </a:lnTo>
                <a:lnTo>
                  <a:pt x="1983092" y="2128240"/>
                </a:lnTo>
                <a:lnTo>
                  <a:pt x="1983092" y="2090635"/>
                </a:lnTo>
                <a:lnTo>
                  <a:pt x="1979739" y="2090635"/>
                </a:lnTo>
                <a:lnTo>
                  <a:pt x="1979739" y="2128240"/>
                </a:lnTo>
                <a:lnTo>
                  <a:pt x="1013752" y="2128240"/>
                </a:lnTo>
                <a:lnTo>
                  <a:pt x="1013752" y="2090635"/>
                </a:lnTo>
                <a:lnTo>
                  <a:pt x="1010399" y="2090635"/>
                </a:lnTo>
                <a:lnTo>
                  <a:pt x="1010399" y="2128240"/>
                </a:lnTo>
                <a:lnTo>
                  <a:pt x="44653" y="2128240"/>
                </a:lnTo>
                <a:lnTo>
                  <a:pt x="44653" y="2126907"/>
                </a:lnTo>
                <a:lnTo>
                  <a:pt x="44653" y="2090635"/>
                </a:lnTo>
                <a:lnTo>
                  <a:pt x="44653" y="1663"/>
                </a:lnTo>
                <a:lnTo>
                  <a:pt x="41300" y="1663"/>
                </a:lnTo>
                <a:lnTo>
                  <a:pt x="41300" y="2090635"/>
                </a:lnTo>
                <a:lnTo>
                  <a:pt x="41300" y="2126907"/>
                </a:lnTo>
                <a:lnTo>
                  <a:pt x="41300" y="2129904"/>
                </a:lnTo>
                <a:lnTo>
                  <a:pt x="42976" y="2129904"/>
                </a:lnTo>
                <a:lnTo>
                  <a:pt x="42976" y="2131568"/>
                </a:lnTo>
                <a:lnTo>
                  <a:pt x="5854535" y="2131568"/>
                </a:lnTo>
                <a:lnTo>
                  <a:pt x="5854535" y="2128240"/>
                </a:lnTo>
                <a:close/>
              </a:path>
              <a:path w="5859780" h="2131695">
                <a:moveTo>
                  <a:pt x="5859513" y="2090635"/>
                </a:moveTo>
                <a:lnTo>
                  <a:pt x="5856160" y="2090635"/>
                </a:lnTo>
                <a:lnTo>
                  <a:pt x="5856160" y="2129904"/>
                </a:lnTo>
                <a:lnTo>
                  <a:pt x="5859513" y="2129904"/>
                </a:lnTo>
                <a:lnTo>
                  <a:pt x="5859513" y="2090635"/>
                </a:lnTo>
                <a:close/>
              </a:path>
            </a:pathLst>
          </a:custGeom>
          <a:solidFill>
            <a:srgbClr val="000000"/>
          </a:solidFill>
        </p:spPr>
        <p:txBody>
          <a:bodyPr wrap="square" lIns="0" tIns="0" rIns="0" bIns="0" rtlCol="0"/>
          <a:lstStyle/>
          <a:p>
            <a:endParaRPr sz="1632"/>
          </a:p>
        </p:txBody>
      </p:sp>
      <p:sp>
        <p:nvSpPr>
          <p:cNvPr id="25" name="object 25"/>
          <p:cNvSpPr txBox="1"/>
          <p:nvPr/>
        </p:nvSpPr>
        <p:spPr>
          <a:xfrm>
            <a:off x="4352215" y="2966209"/>
            <a:ext cx="3643779" cy="405534"/>
          </a:xfrm>
          <a:prstGeom prst="rect">
            <a:avLst/>
          </a:prstGeom>
        </p:spPr>
        <p:txBody>
          <a:bodyPr vert="horz" wrap="square" lIns="0" tIns="30518" rIns="0" bIns="0" rtlCol="0">
            <a:spAutoFit/>
          </a:bodyPr>
          <a:lstStyle/>
          <a:p>
            <a:pPr marL="2303" algn="ctr">
              <a:spcBef>
                <a:spcPts val="240"/>
              </a:spcBef>
            </a:pPr>
            <a:r>
              <a:rPr sz="1134" b="1" spc="23" dirty="0">
                <a:latin typeface="Arial"/>
                <a:cs typeface="Arial"/>
              </a:rPr>
              <a:t>Probability</a:t>
            </a:r>
            <a:r>
              <a:rPr sz="1134" b="1" spc="-14" dirty="0">
                <a:latin typeface="Arial"/>
                <a:cs typeface="Arial"/>
              </a:rPr>
              <a:t> </a:t>
            </a:r>
            <a:r>
              <a:rPr sz="1134" b="1" spc="18" dirty="0">
                <a:latin typeface="Arial"/>
                <a:cs typeface="Arial"/>
              </a:rPr>
              <a:t>Distribution</a:t>
            </a:r>
            <a:r>
              <a:rPr sz="1134" b="1" spc="-5" dirty="0">
                <a:latin typeface="Arial"/>
                <a:cs typeface="Arial"/>
              </a:rPr>
              <a:t> </a:t>
            </a:r>
            <a:r>
              <a:rPr sz="1134" b="1" spc="23" dirty="0">
                <a:latin typeface="Arial"/>
                <a:cs typeface="Arial"/>
              </a:rPr>
              <a:t>of</a:t>
            </a:r>
            <a:r>
              <a:rPr sz="1134" b="1" spc="18" dirty="0">
                <a:latin typeface="Arial"/>
                <a:cs typeface="Arial"/>
              </a:rPr>
              <a:t> the</a:t>
            </a:r>
            <a:endParaRPr sz="1134">
              <a:latin typeface="Arial"/>
              <a:cs typeface="Arial"/>
            </a:endParaRPr>
          </a:p>
          <a:p>
            <a:pPr algn="ctr">
              <a:spcBef>
                <a:spcPts val="163"/>
              </a:spcBef>
            </a:pPr>
            <a:r>
              <a:rPr sz="1134" b="1" spc="27" dirty="0">
                <a:latin typeface="Arial"/>
                <a:cs typeface="Arial"/>
              </a:rPr>
              <a:t>Number</a:t>
            </a:r>
            <a:r>
              <a:rPr sz="1134" b="1" spc="-5" dirty="0">
                <a:latin typeface="Arial"/>
                <a:cs typeface="Arial"/>
              </a:rPr>
              <a:t> </a:t>
            </a:r>
            <a:r>
              <a:rPr sz="1134" b="1" spc="23" dirty="0">
                <a:latin typeface="Arial"/>
                <a:cs typeface="Arial"/>
              </a:rPr>
              <a:t>of</a:t>
            </a:r>
            <a:r>
              <a:rPr sz="1134" b="1" spc="18" dirty="0">
                <a:latin typeface="Arial"/>
                <a:cs typeface="Arial"/>
              </a:rPr>
              <a:t> </a:t>
            </a:r>
            <a:r>
              <a:rPr sz="1134" b="1" spc="23" dirty="0">
                <a:latin typeface="Arial"/>
                <a:cs typeface="Arial"/>
              </a:rPr>
              <a:t>Orders</a:t>
            </a:r>
            <a:r>
              <a:rPr sz="1134" b="1" spc="14" dirty="0">
                <a:latin typeface="Arial"/>
                <a:cs typeface="Arial"/>
              </a:rPr>
              <a:t> </a:t>
            </a:r>
            <a:r>
              <a:rPr sz="1134" b="1" spc="23" dirty="0">
                <a:latin typeface="Arial"/>
                <a:cs typeface="Arial"/>
              </a:rPr>
              <a:t>of</a:t>
            </a:r>
            <a:r>
              <a:rPr sz="1134" b="1" spc="18" dirty="0">
                <a:latin typeface="Arial"/>
                <a:cs typeface="Arial"/>
              </a:rPr>
              <a:t> </a:t>
            </a:r>
            <a:r>
              <a:rPr sz="1134" b="1" spc="23" dirty="0">
                <a:latin typeface="Arial"/>
                <a:cs typeface="Arial"/>
              </a:rPr>
              <a:t>Boeing</a:t>
            </a:r>
            <a:r>
              <a:rPr sz="1134" b="1" spc="18" dirty="0">
                <a:latin typeface="Arial"/>
                <a:cs typeface="Arial"/>
              </a:rPr>
              <a:t> </a:t>
            </a:r>
            <a:r>
              <a:rPr sz="1134" b="1" spc="27" dirty="0">
                <a:latin typeface="Arial"/>
                <a:cs typeface="Arial"/>
              </a:rPr>
              <a:t>767</a:t>
            </a:r>
            <a:r>
              <a:rPr sz="1134" b="1" spc="14" dirty="0">
                <a:latin typeface="Arial"/>
                <a:cs typeface="Arial"/>
              </a:rPr>
              <a:t> Aircraft</a:t>
            </a:r>
            <a:r>
              <a:rPr sz="1134" b="1" spc="18" dirty="0">
                <a:latin typeface="Arial"/>
                <a:cs typeface="Arial"/>
              </a:rPr>
              <a:t> </a:t>
            </a:r>
            <a:r>
              <a:rPr sz="1134" b="1" spc="23" dirty="0">
                <a:latin typeface="Arial"/>
                <a:cs typeface="Arial"/>
              </a:rPr>
              <a:t>Next</a:t>
            </a:r>
            <a:r>
              <a:rPr sz="1134" b="1" spc="18" dirty="0">
                <a:latin typeface="Arial"/>
                <a:cs typeface="Arial"/>
              </a:rPr>
              <a:t> </a:t>
            </a:r>
            <a:r>
              <a:rPr sz="1134" b="1" spc="23" dirty="0">
                <a:latin typeface="Arial"/>
                <a:cs typeface="Arial"/>
              </a:rPr>
              <a:t>Year</a:t>
            </a:r>
            <a:endParaRPr sz="1134">
              <a:latin typeface="Arial"/>
              <a:cs typeface="Arial"/>
            </a:endParaRPr>
          </a:p>
        </p:txBody>
      </p:sp>
      <p:sp>
        <p:nvSpPr>
          <p:cNvPr id="26" name="object 26"/>
          <p:cNvSpPr txBox="1"/>
          <p:nvPr/>
        </p:nvSpPr>
        <p:spPr>
          <a:xfrm>
            <a:off x="3245207" y="3400081"/>
            <a:ext cx="267180" cy="2114538"/>
          </a:xfrm>
          <a:prstGeom prst="rect">
            <a:avLst/>
          </a:prstGeom>
        </p:spPr>
        <p:txBody>
          <a:bodyPr vert="horz" wrap="square" lIns="0" tIns="14971" rIns="0" bIns="0" rtlCol="0">
            <a:spAutoFit/>
          </a:bodyPr>
          <a:lstStyle/>
          <a:p>
            <a:pPr marL="11516">
              <a:spcBef>
                <a:spcPts val="118"/>
              </a:spcBef>
            </a:pPr>
            <a:r>
              <a:rPr sz="952" spc="9" dirty="0">
                <a:latin typeface="Arial"/>
                <a:cs typeface="Arial"/>
              </a:rPr>
              <a:t>0</a:t>
            </a:r>
            <a:r>
              <a:rPr sz="952" spc="14" dirty="0">
                <a:latin typeface="Arial"/>
                <a:cs typeface="Arial"/>
              </a:rPr>
              <a:t>.</a:t>
            </a:r>
            <a:r>
              <a:rPr sz="952" spc="9" dirty="0">
                <a:latin typeface="Arial"/>
                <a:cs typeface="Arial"/>
              </a:rPr>
              <a:t>3</a:t>
            </a:r>
            <a:r>
              <a:rPr sz="952" spc="18" dirty="0">
                <a:latin typeface="Arial"/>
                <a:cs typeface="Arial"/>
              </a:rPr>
              <a:t>5</a:t>
            </a:r>
            <a:endParaRPr sz="952">
              <a:latin typeface="Arial"/>
              <a:cs typeface="Arial"/>
            </a:endParaRPr>
          </a:p>
          <a:p>
            <a:pPr>
              <a:spcBef>
                <a:spcPts val="41"/>
              </a:spcBef>
            </a:pPr>
            <a:endParaRPr sz="861">
              <a:latin typeface="Arial"/>
              <a:cs typeface="Arial"/>
            </a:endParaRPr>
          </a:p>
          <a:p>
            <a:pPr marL="11516"/>
            <a:r>
              <a:rPr sz="952" spc="9" dirty="0">
                <a:latin typeface="Arial"/>
                <a:cs typeface="Arial"/>
              </a:rPr>
              <a:t>0</a:t>
            </a:r>
            <a:r>
              <a:rPr sz="952" spc="14" dirty="0">
                <a:latin typeface="Arial"/>
                <a:cs typeface="Arial"/>
              </a:rPr>
              <a:t>.</a:t>
            </a:r>
            <a:r>
              <a:rPr sz="952" spc="9" dirty="0">
                <a:latin typeface="Arial"/>
                <a:cs typeface="Arial"/>
              </a:rPr>
              <a:t>3</a:t>
            </a:r>
            <a:r>
              <a:rPr sz="952" spc="18" dirty="0">
                <a:latin typeface="Arial"/>
                <a:cs typeface="Arial"/>
              </a:rPr>
              <a:t>0</a:t>
            </a:r>
            <a:endParaRPr sz="952">
              <a:latin typeface="Arial"/>
              <a:cs typeface="Arial"/>
            </a:endParaRPr>
          </a:p>
          <a:p>
            <a:pPr>
              <a:spcBef>
                <a:spcPts val="41"/>
              </a:spcBef>
            </a:pPr>
            <a:endParaRPr sz="861">
              <a:latin typeface="Arial"/>
              <a:cs typeface="Arial"/>
            </a:endParaRPr>
          </a:p>
          <a:p>
            <a:pPr marL="11516"/>
            <a:r>
              <a:rPr sz="952" spc="9" dirty="0">
                <a:latin typeface="Arial"/>
                <a:cs typeface="Arial"/>
              </a:rPr>
              <a:t>0</a:t>
            </a:r>
            <a:r>
              <a:rPr sz="952" spc="14" dirty="0">
                <a:latin typeface="Arial"/>
                <a:cs typeface="Arial"/>
              </a:rPr>
              <a:t>.</a:t>
            </a:r>
            <a:r>
              <a:rPr sz="952" spc="9" dirty="0">
                <a:latin typeface="Arial"/>
                <a:cs typeface="Arial"/>
              </a:rPr>
              <a:t>2</a:t>
            </a:r>
            <a:r>
              <a:rPr sz="952" spc="18" dirty="0">
                <a:latin typeface="Arial"/>
                <a:cs typeface="Arial"/>
              </a:rPr>
              <a:t>5</a:t>
            </a:r>
            <a:endParaRPr sz="952">
              <a:latin typeface="Arial"/>
              <a:cs typeface="Arial"/>
            </a:endParaRPr>
          </a:p>
          <a:p>
            <a:pPr>
              <a:spcBef>
                <a:spcPts val="41"/>
              </a:spcBef>
            </a:pPr>
            <a:endParaRPr sz="861">
              <a:latin typeface="Arial"/>
              <a:cs typeface="Arial"/>
            </a:endParaRPr>
          </a:p>
          <a:p>
            <a:pPr marL="11516"/>
            <a:r>
              <a:rPr sz="952" spc="9" dirty="0">
                <a:latin typeface="Arial"/>
                <a:cs typeface="Arial"/>
              </a:rPr>
              <a:t>0</a:t>
            </a:r>
            <a:r>
              <a:rPr sz="952" spc="14" dirty="0">
                <a:latin typeface="Arial"/>
                <a:cs typeface="Arial"/>
              </a:rPr>
              <a:t>.</a:t>
            </a:r>
            <a:r>
              <a:rPr sz="952" spc="9" dirty="0">
                <a:latin typeface="Arial"/>
                <a:cs typeface="Arial"/>
              </a:rPr>
              <a:t>2</a:t>
            </a:r>
            <a:r>
              <a:rPr sz="952" spc="18" dirty="0">
                <a:latin typeface="Arial"/>
                <a:cs typeface="Arial"/>
              </a:rPr>
              <a:t>0</a:t>
            </a:r>
            <a:endParaRPr sz="952">
              <a:latin typeface="Arial"/>
              <a:cs typeface="Arial"/>
            </a:endParaRPr>
          </a:p>
          <a:p>
            <a:pPr>
              <a:spcBef>
                <a:spcPts val="18"/>
              </a:spcBef>
            </a:pPr>
            <a:endParaRPr sz="861">
              <a:latin typeface="Arial"/>
              <a:cs typeface="Arial"/>
            </a:endParaRPr>
          </a:p>
          <a:p>
            <a:pPr marL="11516"/>
            <a:r>
              <a:rPr sz="952" spc="9" dirty="0">
                <a:latin typeface="Arial"/>
                <a:cs typeface="Arial"/>
              </a:rPr>
              <a:t>0</a:t>
            </a:r>
            <a:r>
              <a:rPr sz="952" spc="14" dirty="0">
                <a:latin typeface="Arial"/>
                <a:cs typeface="Arial"/>
              </a:rPr>
              <a:t>.</a:t>
            </a:r>
            <a:r>
              <a:rPr sz="952" spc="9" dirty="0">
                <a:latin typeface="Arial"/>
                <a:cs typeface="Arial"/>
              </a:rPr>
              <a:t>1</a:t>
            </a:r>
            <a:r>
              <a:rPr sz="952" spc="18" dirty="0">
                <a:latin typeface="Arial"/>
                <a:cs typeface="Arial"/>
              </a:rPr>
              <a:t>5</a:t>
            </a:r>
            <a:endParaRPr sz="952">
              <a:latin typeface="Arial"/>
              <a:cs typeface="Arial"/>
            </a:endParaRPr>
          </a:p>
          <a:p>
            <a:pPr>
              <a:spcBef>
                <a:spcPts val="41"/>
              </a:spcBef>
            </a:pPr>
            <a:endParaRPr sz="861">
              <a:latin typeface="Arial"/>
              <a:cs typeface="Arial"/>
            </a:endParaRPr>
          </a:p>
          <a:p>
            <a:pPr marL="11516"/>
            <a:r>
              <a:rPr sz="952" spc="9" dirty="0">
                <a:latin typeface="Arial"/>
                <a:cs typeface="Arial"/>
              </a:rPr>
              <a:t>0</a:t>
            </a:r>
            <a:r>
              <a:rPr sz="952" spc="14" dirty="0">
                <a:latin typeface="Arial"/>
                <a:cs typeface="Arial"/>
              </a:rPr>
              <a:t>.</a:t>
            </a:r>
            <a:r>
              <a:rPr sz="952" spc="9" dirty="0">
                <a:latin typeface="Arial"/>
                <a:cs typeface="Arial"/>
              </a:rPr>
              <a:t>1</a:t>
            </a:r>
            <a:r>
              <a:rPr sz="952" spc="18" dirty="0">
                <a:latin typeface="Arial"/>
                <a:cs typeface="Arial"/>
              </a:rPr>
              <a:t>0</a:t>
            </a:r>
            <a:endParaRPr sz="952">
              <a:latin typeface="Arial"/>
              <a:cs typeface="Arial"/>
            </a:endParaRPr>
          </a:p>
          <a:p>
            <a:pPr>
              <a:spcBef>
                <a:spcPts val="41"/>
              </a:spcBef>
            </a:pPr>
            <a:endParaRPr sz="861">
              <a:latin typeface="Arial"/>
              <a:cs typeface="Arial"/>
            </a:endParaRPr>
          </a:p>
          <a:p>
            <a:pPr marL="11516"/>
            <a:r>
              <a:rPr sz="952" spc="9" dirty="0">
                <a:latin typeface="Arial"/>
                <a:cs typeface="Arial"/>
              </a:rPr>
              <a:t>0</a:t>
            </a:r>
            <a:r>
              <a:rPr sz="952" spc="14" dirty="0">
                <a:latin typeface="Arial"/>
                <a:cs typeface="Arial"/>
              </a:rPr>
              <a:t>.</a:t>
            </a:r>
            <a:r>
              <a:rPr sz="952" spc="9" dirty="0">
                <a:latin typeface="Arial"/>
                <a:cs typeface="Arial"/>
              </a:rPr>
              <a:t>0</a:t>
            </a:r>
            <a:r>
              <a:rPr sz="952" spc="18" dirty="0">
                <a:latin typeface="Arial"/>
                <a:cs typeface="Arial"/>
              </a:rPr>
              <a:t>5</a:t>
            </a:r>
            <a:endParaRPr sz="952">
              <a:latin typeface="Arial"/>
              <a:cs typeface="Arial"/>
            </a:endParaRPr>
          </a:p>
          <a:p>
            <a:pPr>
              <a:spcBef>
                <a:spcPts val="41"/>
              </a:spcBef>
            </a:pPr>
            <a:endParaRPr sz="861">
              <a:latin typeface="Arial"/>
              <a:cs typeface="Arial"/>
            </a:endParaRPr>
          </a:p>
          <a:p>
            <a:pPr marL="11516"/>
            <a:r>
              <a:rPr sz="952" spc="9" dirty="0">
                <a:latin typeface="Arial"/>
                <a:cs typeface="Arial"/>
              </a:rPr>
              <a:t>0</a:t>
            </a:r>
            <a:r>
              <a:rPr sz="952" spc="14" dirty="0">
                <a:latin typeface="Arial"/>
                <a:cs typeface="Arial"/>
              </a:rPr>
              <a:t>.</a:t>
            </a:r>
            <a:r>
              <a:rPr sz="952" spc="9" dirty="0">
                <a:latin typeface="Arial"/>
                <a:cs typeface="Arial"/>
              </a:rPr>
              <a:t>0</a:t>
            </a:r>
            <a:r>
              <a:rPr sz="952" spc="18" dirty="0">
                <a:latin typeface="Arial"/>
                <a:cs typeface="Arial"/>
              </a:rPr>
              <a:t>0</a:t>
            </a:r>
            <a:endParaRPr sz="952">
              <a:latin typeface="Arial"/>
              <a:cs typeface="Arial"/>
            </a:endParaRPr>
          </a:p>
        </p:txBody>
      </p:sp>
      <p:sp>
        <p:nvSpPr>
          <p:cNvPr id="27" name="object 27"/>
          <p:cNvSpPr txBox="1"/>
          <p:nvPr/>
        </p:nvSpPr>
        <p:spPr>
          <a:xfrm>
            <a:off x="3956219" y="5511340"/>
            <a:ext cx="161229" cy="161632"/>
          </a:xfrm>
          <a:prstGeom prst="rect">
            <a:avLst/>
          </a:prstGeom>
        </p:spPr>
        <p:txBody>
          <a:bodyPr vert="horz" wrap="square" lIns="0" tIns="14971" rIns="0" bIns="0" rtlCol="0">
            <a:spAutoFit/>
          </a:bodyPr>
          <a:lstStyle/>
          <a:p>
            <a:pPr marL="11516">
              <a:spcBef>
                <a:spcPts val="118"/>
              </a:spcBef>
            </a:pPr>
            <a:r>
              <a:rPr sz="952" spc="9" dirty="0">
                <a:latin typeface="Arial"/>
                <a:cs typeface="Arial"/>
              </a:rPr>
              <a:t>43</a:t>
            </a:r>
            <a:endParaRPr sz="952">
              <a:latin typeface="Arial"/>
              <a:cs typeface="Arial"/>
            </a:endParaRPr>
          </a:p>
        </p:txBody>
      </p:sp>
      <p:sp>
        <p:nvSpPr>
          <p:cNvPr id="28" name="object 28"/>
          <p:cNvSpPr txBox="1"/>
          <p:nvPr/>
        </p:nvSpPr>
        <p:spPr>
          <a:xfrm>
            <a:off x="4835011" y="5511340"/>
            <a:ext cx="161229" cy="161632"/>
          </a:xfrm>
          <a:prstGeom prst="rect">
            <a:avLst/>
          </a:prstGeom>
        </p:spPr>
        <p:txBody>
          <a:bodyPr vert="horz" wrap="square" lIns="0" tIns="14971" rIns="0" bIns="0" rtlCol="0">
            <a:spAutoFit/>
          </a:bodyPr>
          <a:lstStyle/>
          <a:p>
            <a:pPr marL="11516">
              <a:spcBef>
                <a:spcPts val="118"/>
              </a:spcBef>
            </a:pPr>
            <a:r>
              <a:rPr sz="952" spc="9" dirty="0">
                <a:latin typeface="Arial"/>
                <a:cs typeface="Arial"/>
              </a:rPr>
              <a:t>44</a:t>
            </a:r>
            <a:endParaRPr sz="952">
              <a:latin typeface="Arial"/>
              <a:cs typeface="Arial"/>
            </a:endParaRPr>
          </a:p>
        </p:txBody>
      </p:sp>
      <p:sp>
        <p:nvSpPr>
          <p:cNvPr id="29" name="object 29"/>
          <p:cNvSpPr txBox="1"/>
          <p:nvPr/>
        </p:nvSpPr>
        <p:spPr>
          <a:xfrm>
            <a:off x="7471398" y="5511340"/>
            <a:ext cx="161229" cy="161632"/>
          </a:xfrm>
          <a:prstGeom prst="rect">
            <a:avLst/>
          </a:prstGeom>
        </p:spPr>
        <p:txBody>
          <a:bodyPr vert="horz" wrap="square" lIns="0" tIns="14971" rIns="0" bIns="0" rtlCol="0">
            <a:spAutoFit/>
          </a:bodyPr>
          <a:lstStyle/>
          <a:p>
            <a:pPr marL="11516">
              <a:spcBef>
                <a:spcPts val="118"/>
              </a:spcBef>
            </a:pPr>
            <a:r>
              <a:rPr sz="952" spc="9" dirty="0">
                <a:latin typeface="Arial"/>
                <a:cs typeface="Arial"/>
              </a:rPr>
              <a:t>47</a:t>
            </a:r>
            <a:endParaRPr sz="952">
              <a:latin typeface="Arial"/>
              <a:cs typeface="Arial"/>
            </a:endParaRPr>
          </a:p>
        </p:txBody>
      </p:sp>
      <p:sp>
        <p:nvSpPr>
          <p:cNvPr id="30" name="object 30"/>
          <p:cNvSpPr txBox="1"/>
          <p:nvPr/>
        </p:nvSpPr>
        <p:spPr>
          <a:xfrm>
            <a:off x="8350527" y="5511340"/>
            <a:ext cx="161229" cy="161632"/>
          </a:xfrm>
          <a:prstGeom prst="rect">
            <a:avLst/>
          </a:prstGeom>
        </p:spPr>
        <p:txBody>
          <a:bodyPr vert="horz" wrap="square" lIns="0" tIns="14971" rIns="0" bIns="0" rtlCol="0">
            <a:spAutoFit/>
          </a:bodyPr>
          <a:lstStyle/>
          <a:p>
            <a:pPr marL="11516">
              <a:spcBef>
                <a:spcPts val="118"/>
              </a:spcBef>
            </a:pPr>
            <a:r>
              <a:rPr sz="952" spc="9" dirty="0">
                <a:latin typeface="Arial"/>
                <a:cs typeface="Arial"/>
              </a:rPr>
              <a:t>48</a:t>
            </a:r>
            <a:endParaRPr sz="952">
              <a:latin typeface="Arial"/>
              <a:cs typeface="Arial"/>
            </a:endParaRPr>
          </a:p>
        </p:txBody>
      </p:sp>
      <p:sp>
        <p:nvSpPr>
          <p:cNvPr id="31" name="object 31"/>
          <p:cNvSpPr txBox="1"/>
          <p:nvPr/>
        </p:nvSpPr>
        <p:spPr>
          <a:xfrm>
            <a:off x="5683903" y="5447057"/>
            <a:ext cx="1100965" cy="436806"/>
          </a:xfrm>
          <a:prstGeom prst="rect">
            <a:avLst/>
          </a:prstGeom>
        </p:spPr>
        <p:txBody>
          <a:bodyPr vert="horz" wrap="square" lIns="0" tIns="78887" rIns="0" bIns="0" rtlCol="0">
            <a:spAutoFit/>
          </a:bodyPr>
          <a:lstStyle/>
          <a:p>
            <a:pPr marL="41459">
              <a:spcBef>
                <a:spcPts val="621"/>
              </a:spcBef>
              <a:tabLst>
                <a:tab pos="920157" algn="l"/>
              </a:tabLst>
            </a:pPr>
            <a:r>
              <a:rPr sz="952" spc="14" dirty="0">
                <a:latin typeface="Arial"/>
                <a:cs typeface="Arial"/>
              </a:rPr>
              <a:t>45	</a:t>
            </a:r>
            <a:r>
              <a:rPr sz="952" spc="9" dirty="0">
                <a:latin typeface="Arial"/>
                <a:cs typeface="Arial"/>
              </a:rPr>
              <a:t>46</a:t>
            </a:r>
            <a:endParaRPr sz="952">
              <a:latin typeface="Arial"/>
              <a:cs typeface="Arial"/>
            </a:endParaRPr>
          </a:p>
          <a:p>
            <a:pPr marL="11516">
              <a:spcBef>
                <a:spcPts val="540"/>
              </a:spcBef>
            </a:pPr>
            <a:r>
              <a:rPr sz="952" b="1" spc="18" dirty="0">
                <a:latin typeface="Arial"/>
                <a:cs typeface="Arial"/>
              </a:rPr>
              <a:t>Number</a:t>
            </a:r>
            <a:r>
              <a:rPr sz="952" b="1" spc="-14" dirty="0">
                <a:latin typeface="Arial"/>
                <a:cs typeface="Arial"/>
              </a:rPr>
              <a:t> </a:t>
            </a:r>
            <a:r>
              <a:rPr sz="952" b="1" spc="18" dirty="0">
                <a:latin typeface="Arial"/>
                <a:cs typeface="Arial"/>
              </a:rPr>
              <a:t>of</a:t>
            </a:r>
            <a:r>
              <a:rPr sz="952" b="1" dirty="0">
                <a:latin typeface="Arial"/>
                <a:cs typeface="Arial"/>
              </a:rPr>
              <a:t> </a:t>
            </a:r>
            <a:r>
              <a:rPr sz="952" b="1" spc="14" dirty="0">
                <a:latin typeface="Arial"/>
                <a:cs typeface="Arial"/>
              </a:rPr>
              <a:t>Orders</a:t>
            </a:r>
            <a:endParaRPr sz="952">
              <a:latin typeface="Arial"/>
              <a:cs typeface="Arial"/>
            </a:endParaRPr>
          </a:p>
        </p:txBody>
      </p:sp>
      <p:sp>
        <p:nvSpPr>
          <p:cNvPr id="32" name="object 32"/>
          <p:cNvSpPr txBox="1"/>
          <p:nvPr/>
        </p:nvSpPr>
        <p:spPr>
          <a:xfrm>
            <a:off x="3038570" y="4133051"/>
            <a:ext cx="144527" cy="665071"/>
          </a:xfrm>
          <a:prstGeom prst="rect">
            <a:avLst/>
          </a:prstGeom>
        </p:spPr>
        <p:txBody>
          <a:bodyPr vert="vert270" wrap="square" lIns="0" tIns="0" rIns="0" bIns="0" rtlCol="0">
            <a:spAutoFit/>
          </a:bodyPr>
          <a:lstStyle/>
          <a:p>
            <a:pPr marL="11516">
              <a:lnSpc>
                <a:spcPts val="1188"/>
              </a:lnSpc>
            </a:pPr>
            <a:r>
              <a:rPr sz="997" b="1" spc="-14" dirty="0">
                <a:latin typeface="Arial"/>
                <a:cs typeface="Arial"/>
              </a:rPr>
              <a:t>Probability</a:t>
            </a:r>
            <a:endParaRPr sz="997">
              <a:latin typeface="Arial"/>
              <a:cs typeface="Arial"/>
            </a:endParaRPr>
          </a:p>
        </p:txBody>
      </p:sp>
      <p:sp>
        <p:nvSpPr>
          <p:cNvPr id="35" name="object 35"/>
          <p:cNvSpPr txBox="1"/>
          <p:nvPr/>
        </p:nvSpPr>
        <p:spPr>
          <a:xfrm>
            <a:off x="2900782" y="1863840"/>
            <a:ext cx="6390435" cy="452368"/>
          </a:xfrm>
          <a:prstGeom prst="rect">
            <a:avLst/>
          </a:prstGeom>
          <a:noFill/>
          <a:ln w="28575">
            <a:solidFill>
              <a:srgbClr val="2E2D67"/>
            </a:solidFill>
          </a:ln>
        </p:spPr>
        <p:txBody>
          <a:bodyPr vert="horz" wrap="square" lIns="0" tIns="143955" rIns="0" bIns="0" rtlCol="0">
            <a:spAutoFit/>
          </a:bodyPr>
          <a:lstStyle/>
          <a:p>
            <a:pPr marL="226872">
              <a:spcBef>
                <a:spcPts val="1134"/>
              </a:spcBef>
            </a:pPr>
            <a:r>
              <a:rPr sz="1995" spc="-5" dirty="0">
                <a:cs typeface="Cambria"/>
              </a:rPr>
              <a:t>A</a:t>
            </a:r>
            <a:r>
              <a:rPr sz="1995" spc="5" dirty="0">
                <a:cs typeface="Cambria"/>
              </a:rPr>
              <a:t> </a:t>
            </a:r>
            <a:r>
              <a:rPr sz="1995" b="1" spc="-14" dirty="0">
                <a:solidFill>
                  <a:srgbClr val="C00000"/>
                </a:solidFill>
                <a:cs typeface="Cambria"/>
              </a:rPr>
              <a:t>histogram</a:t>
            </a:r>
            <a:r>
              <a:rPr sz="1995" b="1" spc="-9" dirty="0">
                <a:solidFill>
                  <a:srgbClr val="C00000"/>
                </a:solidFill>
                <a:cs typeface="Cambria"/>
              </a:rPr>
              <a:t> </a:t>
            </a:r>
            <a:r>
              <a:rPr sz="1995" spc="-5" dirty="0">
                <a:cs typeface="Cambria"/>
              </a:rPr>
              <a:t>is</a:t>
            </a:r>
            <a:r>
              <a:rPr sz="1995" spc="14" dirty="0">
                <a:cs typeface="Cambria"/>
              </a:rPr>
              <a:t> </a:t>
            </a:r>
            <a:r>
              <a:rPr sz="1995" spc="-5" dirty="0">
                <a:cs typeface="Cambria"/>
              </a:rPr>
              <a:t>a </a:t>
            </a:r>
            <a:r>
              <a:rPr sz="1995" spc="-9" dirty="0">
                <a:cs typeface="Cambria"/>
              </a:rPr>
              <a:t>display</a:t>
            </a:r>
            <a:r>
              <a:rPr sz="1995" dirty="0">
                <a:cs typeface="Cambria"/>
              </a:rPr>
              <a:t> </a:t>
            </a:r>
            <a:r>
              <a:rPr sz="1995" spc="-5" dirty="0">
                <a:cs typeface="Cambria"/>
              </a:rPr>
              <a:t>of</a:t>
            </a:r>
            <a:r>
              <a:rPr sz="1995" dirty="0">
                <a:cs typeface="Cambria"/>
              </a:rPr>
              <a:t> </a:t>
            </a:r>
            <a:r>
              <a:rPr sz="1995" spc="-9" dirty="0">
                <a:cs typeface="Cambria"/>
              </a:rPr>
              <a:t>probabilities</a:t>
            </a:r>
            <a:r>
              <a:rPr sz="1995" spc="14" dirty="0">
                <a:cs typeface="Cambria"/>
              </a:rPr>
              <a:t> </a:t>
            </a:r>
            <a:r>
              <a:rPr sz="1995" spc="-5" dirty="0">
                <a:cs typeface="Cambria"/>
              </a:rPr>
              <a:t>as</a:t>
            </a:r>
            <a:r>
              <a:rPr sz="1995" spc="5" dirty="0">
                <a:cs typeface="Cambria"/>
              </a:rPr>
              <a:t> </a:t>
            </a:r>
            <a:r>
              <a:rPr sz="1995" spc="-5" dirty="0">
                <a:cs typeface="Cambria"/>
              </a:rPr>
              <a:t>a</a:t>
            </a:r>
            <a:r>
              <a:rPr sz="1995" spc="9" dirty="0">
                <a:cs typeface="Cambria"/>
              </a:rPr>
              <a:t> </a:t>
            </a:r>
            <a:r>
              <a:rPr sz="1995" spc="-9" dirty="0">
                <a:cs typeface="Cambria"/>
              </a:rPr>
              <a:t>bar</a:t>
            </a:r>
            <a:r>
              <a:rPr sz="1995" spc="5" dirty="0">
                <a:cs typeface="Cambria"/>
              </a:rPr>
              <a:t> </a:t>
            </a:r>
            <a:r>
              <a:rPr sz="1995" spc="-5" dirty="0">
                <a:cs typeface="Cambria"/>
              </a:rPr>
              <a:t>chart</a:t>
            </a:r>
            <a:endParaRPr sz="1995" dirty="0">
              <a:cs typeface="Cambria"/>
            </a:endParaRPr>
          </a:p>
        </p:txBody>
      </p:sp>
      <p:sp>
        <p:nvSpPr>
          <p:cNvPr id="41" name="Title 9">
            <a:extLst>
              <a:ext uri="{FF2B5EF4-FFF2-40B4-BE49-F238E27FC236}">
                <a16:creationId xmlns:a16="http://schemas.microsoft.com/office/drawing/2014/main" id="{76317CE1-696E-4E60-A6EF-EBE8D053760F}"/>
              </a:ext>
            </a:extLst>
          </p:cNvPr>
          <p:cNvSpPr>
            <a:spLocks noGrp="1"/>
          </p:cNvSpPr>
          <p:nvPr>
            <p:ph type="title"/>
          </p:nvPr>
        </p:nvSpPr>
        <p:spPr>
          <a:xfrm>
            <a:off x="838200" y="365125"/>
            <a:ext cx="10515600" cy="824483"/>
          </a:xfrm>
        </p:spPr>
        <p:txBody>
          <a:bodyPr/>
          <a:lstStyle/>
          <a:p>
            <a:r>
              <a:rPr lang="en-US" dirty="0">
                <a:solidFill>
                  <a:srgbClr val="2E2D67"/>
                </a:solidFill>
              </a:rPr>
              <a:t>Visualization of Probability Distributions</a:t>
            </a:r>
            <a:endParaRPr lang="en-SG" dirty="0">
              <a:solidFill>
                <a:srgbClr val="2E2D67"/>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C305312-CEDA-AE41-B12A-28CFF99F68C3}"/>
                  </a:ext>
                </a:extLst>
              </p14:cNvPr>
              <p14:cNvContentPartPr/>
              <p14:nvPr/>
            </p14:nvContentPartPr>
            <p14:xfrm>
              <a:off x="6502320" y="4045320"/>
              <a:ext cx="357840" cy="13680"/>
            </p14:xfrm>
          </p:contentPart>
        </mc:Choice>
        <mc:Fallback xmlns="">
          <p:pic>
            <p:nvPicPr>
              <p:cNvPr id="2" name="Ink 1">
                <a:extLst>
                  <a:ext uri="{FF2B5EF4-FFF2-40B4-BE49-F238E27FC236}">
                    <a16:creationId xmlns:a16="http://schemas.microsoft.com/office/drawing/2014/main" id="{0C305312-CEDA-AE41-B12A-28CFF99F68C3}"/>
                  </a:ext>
                </a:extLst>
              </p:cNvPr>
              <p:cNvPicPr/>
              <p:nvPr/>
            </p:nvPicPr>
            <p:blipFill>
              <a:blip r:embed="rId3"/>
              <a:stretch>
                <a:fillRect/>
              </a:stretch>
            </p:blipFill>
            <p:spPr>
              <a:xfrm>
                <a:off x="6492960" y="4035960"/>
                <a:ext cx="376560" cy="32400"/>
              </a:xfrm>
              <a:prstGeom prst="rect">
                <a:avLst/>
              </a:prstGeom>
            </p:spPr>
          </p:pic>
        </mc:Fallback>
      </mc:AlternateContent>
    </p:spTree>
    <p:extLst>
      <p:ext uri="{BB962C8B-B14F-4D97-AF65-F5344CB8AC3E}">
        <p14:creationId xmlns:p14="http://schemas.microsoft.com/office/powerpoint/2010/main" val="2118290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ontent Placeholder 65">
            <a:extLst>
              <a:ext uri="{FF2B5EF4-FFF2-40B4-BE49-F238E27FC236}">
                <a16:creationId xmlns:a16="http://schemas.microsoft.com/office/drawing/2014/main" id="{46C9453D-CA28-4D9B-8DB0-941FCECEAECF}"/>
              </a:ext>
            </a:extLst>
          </p:cNvPr>
          <p:cNvSpPr>
            <a:spLocks noGrp="1"/>
          </p:cNvSpPr>
          <p:nvPr>
            <p:ph idx="1"/>
          </p:nvPr>
        </p:nvSpPr>
        <p:spPr/>
        <p:txBody>
          <a:bodyPr/>
          <a:lstStyle/>
          <a:p>
            <a:r>
              <a:rPr lang="en-US" sz="2800" b="1" spc="5" dirty="0">
                <a:solidFill>
                  <a:srgbClr val="2E2D67"/>
                </a:solidFill>
                <a:cs typeface="Cambria"/>
              </a:rPr>
              <a:t>X</a:t>
            </a:r>
            <a:r>
              <a:rPr lang="en-US" sz="2800" b="1" spc="5" dirty="0">
                <a:solidFill>
                  <a:srgbClr val="000099"/>
                </a:solidFill>
                <a:cs typeface="Cambria"/>
              </a:rPr>
              <a:t> </a:t>
            </a:r>
            <a:r>
              <a:rPr lang="en-US" sz="2800" spc="5" dirty="0">
                <a:cs typeface="Cambria"/>
              </a:rPr>
              <a:t>and </a:t>
            </a:r>
            <a:r>
              <a:rPr lang="en-US" sz="2800" b="1" spc="5" dirty="0">
                <a:solidFill>
                  <a:srgbClr val="E02246"/>
                </a:solidFill>
                <a:cs typeface="Cambria"/>
              </a:rPr>
              <a:t>Y</a:t>
            </a:r>
            <a:r>
              <a:rPr lang="en-US" sz="2800" b="1" spc="5" dirty="0">
                <a:solidFill>
                  <a:srgbClr val="006600"/>
                </a:solidFill>
                <a:cs typeface="Cambria"/>
              </a:rPr>
              <a:t> </a:t>
            </a:r>
            <a:r>
              <a:rPr lang="en-US" sz="2800" spc="5" dirty="0">
                <a:cs typeface="Cambria"/>
              </a:rPr>
              <a:t>denote the sales </a:t>
            </a:r>
            <a:r>
              <a:rPr lang="en-US" sz="2800" spc="-5" dirty="0">
                <a:cs typeface="Cambria"/>
              </a:rPr>
              <a:t>next year </a:t>
            </a:r>
            <a:r>
              <a:rPr lang="en-US" sz="2800" spc="5" dirty="0">
                <a:cs typeface="Cambria"/>
              </a:rPr>
              <a:t>in </a:t>
            </a:r>
            <a:r>
              <a:rPr lang="en-US" sz="2800" dirty="0">
                <a:cs typeface="Cambria"/>
              </a:rPr>
              <a:t>the </a:t>
            </a:r>
            <a:r>
              <a:rPr lang="en-US" sz="2800" dirty="0">
                <a:solidFill>
                  <a:srgbClr val="2E2D67"/>
                </a:solidFill>
                <a:cs typeface="Cambria"/>
              </a:rPr>
              <a:t>eastern</a:t>
            </a:r>
            <a:r>
              <a:rPr lang="en-US" sz="2800" dirty="0">
                <a:solidFill>
                  <a:srgbClr val="000099"/>
                </a:solidFill>
                <a:cs typeface="Cambria"/>
              </a:rPr>
              <a:t> </a:t>
            </a:r>
            <a:r>
              <a:rPr lang="en-US" sz="2800" dirty="0">
                <a:cs typeface="Cambria"/>
              </a:rPr>
              <a:t>division and </a:t>
            </a:r>
            <a:r>
              <a:rPr lang="en-US" sz="2800" spc="-390" dirty="0">
                <a:cs typeface="Cambria"/>
              </a:rPr>
              <a:t> </a:t>
            </a:r>
            <a:r>
              <a:rPr lang="en-US" sz="2800" dirty="0">
                <a:cs typeface="Cambria"/>
              </a:rPr>
              <a:t>the</a:t>
            </a:r>
            <a:r>
              <a:rPr lang="en-US" sz="2800" spc="9" dirty="0">
                <a:cs typeface="Cambria"/>
              </a:rPr>
              <a:t> </a:t>
            </a:r>
            <a:r>
              <a:rPr lang="en-US" sz="2800" dirty="0">
                <a:solidFill>
                  <a:srgbClr val="E02246"/>
                </a:solidFill>
                <a:cs typeface="Cambria"/>
              </a:rPr>
              <a:t>western</a:t>
            </a:r>
            <a:r>
              <a:rPr lang="en-US" sz="2800" spc="5" dirty="0">
                <a:solidFill>
                  <a:srgbClr val="006600"/>
                </a:solidFill>
                <a:cs typeface="Cambria"/>
              </a:rPr>
              <a:t> </a:t>
            </a:r>
            <a:r>
              <a:rPr lang="en-US" sz="2800" dirty="0">
                <a:cs typeface="Cambria"/>
              </a:rPr>
              <a:t>division</a:t>
            </a:r>
            <a:r>
              <a:rPr lang="en-US" sz="2800" spc="-18" dirty="0">
                <a:cs typeface="Cambria"/>
              </a:rPr>
              <a:t> </a:t>
            </a:r>
            <a:r>
              <a:rPr lang="en-US" sz="2800" spc="5" dirty="0">
                <a:cs typeface="Cambria"/>
              </a:rPr>
              <a:t>of</a:t>
            </a:r>
            <a:r>
              <a:rPr lang="en-US" sz="2800" dirty="0">
                <a:cs typeface="Cambria"/>
              </a:rPr>
              <a:t> </a:t>
            </a:r>
            <a:r>
              <a:rPr lang="en-US" sz="2800" spc="5" dirty="0">
                <a:cs typeface="Cambria"/>
              </a:rPr>
              <a:t>a</a:t>
            </a:r>
            <a:r>
              <a:rPr lang="en-US" sz="2800" dirty="0">
                <a:cs typeface="Cambria"/>
              </a:rPr>
              <a:t> </a:t>
            </a:r>
            <a:r>
              <a:rPr lang="en-US" sz="2800" spc="-18" dirty="0">
                <a:cs typeface="Cambria"/>
              </a:rPr>
              <a:t>company,</a:t>
            </a:r>
            <a:r>
              <a:rPr lang="en-US" sz="2800" dirty="0">
                <a:cs typeface="Cambria"/>
              </a:rPr>
              <a:t> </a:t>
            </a:r>
            <a:r>
              <a:rPr lang="en-US" sz="2800" spc="-18" dirty="0">
                <a:cs typeface="Cambria"/>
              </a:rPr>
              <a:t>respectively.</a:t>
            </a:r>
            <a:endParaRPr lang="en-US" sz="2800" dirty="0">
              <a:cs typeface="Cambria"/>
            </a:endParaRPr>
          </a:p>
          <a:p>
            <a:endParaRPr lang="en-SG" dirty="0"/>
          </a:p>
        </p:txBody>
      </p:sp>
      <p:sp>
        <p:nvSpPr>
          <p:cNvPr id="3" name="object 3"/>
          <p:cNvSpPr txBox="1"/>
          <p:nvPr/>
        </p:nvSpPr>
        <p:spPr>
          <a:xfrm>
            <a:off x="4031460" y="2517579"/>
            <a:ext cx="1476398" cy="262787"/>
          </a:xfrm>
          <a:prstGeom prst="rect">
            <a:avLst/>
          </a:prstGeom>
        </p:spPr>
        <p:txBody>
          <a:bodyPr vert="horz" wrap="square" lIns="0" tIns="11516" rIns="0" bIns="0" rtlCol="0">
            <a:spAutoFit/>
          </a:bodyPr>
          <a:lstStyle/>
          <a:p>
            <a:pPr marL="11516">
              <a:spcBef>
                <a:spcPts val="91"/>
              </a:spcBef>
            </a:pPr>
            <a:r>
              <a:rPr sz="1632" spc="-5" dirty="0">
                <a:solidFill>
                  <a:srgbClr val="2E2D67"/>
                </a:solidFill>
                <a:latin typeface="Cambria"/>
                <a:cs typeface="Cambria"/>
              </a:rPr>
              <a:t>Eastern</a:t>
            </a:r>
            <a:r>
              <a:rPr sz="1632" spc="-54" dirty="0">
                <a:solidFill>
                  <a:srgbClr val="000099"/>
                </a:solidFill>
                <a:latin typeface="Cambria"/>
                <a:cs typeface="Cambria"/>
              </a:rPr>
              <a:t> </a:t>
            </a:r>
            <a:r>
              <a:rPr sz="1632" spc="-5" dirty="0">
                <a:latin typeface="Cambria"/>
                <a:cs typeface="Cambria"/>
              </a:rPr>
              <a:t>Division</a:t>
            </a:r>
            <a:endParaRPr sz="1632" dirty="0">
              <a:latin typeface="Cambria"/>
              <a:cs typeface="Cambria"/>
            </a:endParaRPr>
          </a:p>
        </p:txBody>
      </p:sp>
      <p:grpSp>
        <p:nvGrpSpPr>
          <p:cNvPr id="70" name="Group 69">
            <a:extLst>
              <a:ext uri="{FF2B5EF4-FFF2-40B4-BE49-F238E27FC236}">
                <a16:creationId xmlns:a16="http://schemas.microsoft.com/office/drawing/2014/main" id="{155B52C7-F70B-45D7-867C-C2948C56F314}"/>
              </a:ext>
            </a:extLst>
          </p:cNvPr>
          <p:cNvGrpSpPr/>
          <p:nvPr/>
        </p:nvGrpSpPr>
        <p:grpSpPr>
          <a:xfrm>
            <a:off x="6472316" y="4507957"/>
            <a:ext cx="2518543" cy="1830065"/>
            <a:chOff x="6472316" y="4507957"/>
            <a:chExt cx="2518543" cy="1830065"/>
          </a:xfrm>
        </p:grpSpPr>
        <p:grpSp>
          <p:nvGrpSpPr>
            <p:cNvPr id="5" name="object 5"/>
            <p:cNvGrpSpPr/>
            <p:nvPr/>
          </p:nvGrpSpPr>
          <p:grpSpPr>
            <a:xfrm>
              <a:off x="6814840" y="4951231"/>
              <a:ext cx="2176019" cy="1095207"/>
              <a:chOff x="6888720" y="5245647"/>
              <a:chExt cx="2399665" cy="1207770"/>
            </a:xfrm>
          </p:grpSpPr>
          <p:sp>
            <p:nvSpPr>
              <p:cNvPr id="6" name="object 6"/>
              <p:cNvSpPr/>
              <p:nvPr/>
            </p:nvSpPr>
            <p:spPr>
              <a:xfrm>
                <a:off x="6920108" y="5253669"/>
                <a:ext cx="2360295" cy="1176655"/>
              </a:xfrm>
              <a:custGeom>
                <a:avLst/>
                <a:gdLst/>
                <a:ahLst/>
                <a:cxnLst/>
                <a:rect l="l" t="t" r="r" b="b"/>
                <a:pathLst>
                  <a:path w="2360295" h="1176654">
                    <a:moveTo>
                      <a:pt x="2360010" y="0"/>
                    </a:moveTo>
                    <a:lnTo>
                      <a:pt x="0" y="0"/>
                    </a:lnTo>
                    <a:lnTo>
                      <a:pt x="0" y="1176117"/>
                    </a:lnTo>
                    <a:lnTo>
                      <a:pt x="2360010" y="1176117"/>
                    </a:lnTo>
                    <a:lnTo>
                      <a:pt x="2360010" y="0"/>
                    </a:lnTo>
                    <a:close/>
                  </a:path>
                </a:pathLst>
              </a:custGeom>
              <a:solidFill>
                <a:srgbClr val="C0C0C0"/>
              </a:solidFill>
            </p:spPr>
            <p:txBody>
              <a:bodyPr wrap="square" lIns="0" tIns="0" rIns="0" bIns="0" rtlCol="0"/>
              <a:lstStyle/>
              <a:p>
                <a:endParaRPr sz="1632"/>
              </a:p>
            </p:txBody>
          </p:sp>
          <p:sp>
            <p:nvSpPr>
              <p:cNvPr id="7" name="object 7"/>
              <p:cNvSpPr/>
              <p:nvPr/>
            </p:nvSpPr>
            <p:spPr>
              <a:xfrm>
                <a:off x="6916214" y="6129915"/>
                <a:ext cx="2367915" cy="148590"/>
              </a:xfrm>
              <a:custGeom>
                <a:avLst/>
                <a:gdLst/>
                <a:ahLst/>
                <a:cxnLst/>
                <a:rect l="l" t="t" r="r" b="b"/>
                <a:pathLst>
                  <a:path w="2367915" h="148589">
                    <a:moveTo>
                      <a:pt x="0" y="147988"/>
                    </a:moveTo>
                    <a:lnTo>
                      <a:pt x="116832" y="147988"/>
                    </a:lnTo>
                  </a:path>
                  <a:path w="2367915" h="148589">
                    <a:moveTo>
                      <a:pt x="280397" y="147988"/>
                    </a:moveTo>
                    <a:lnTo>
                      <a:pt x="514009" y="147988"/>
                    </a:lnTo>
                  </a:path>
                  <a:path w="2367915" h="148589">
                    <a:moveTo>
                      <a:pt x="669785" y="147988"/>
                    </a:moveTo>
                    <a:lnTo>
                      <a:pt x="903554" y="147988"/>
                    </a:lnTo>
                  </a:path>
                  <a:path w="2367915" h="148589">
                    <a:moveTo>
                      <a:pt x="1067119" y="147988"/>
                    </a:moveTo>
                    <a:lnTo>
                      <a:pt x="1300783" y="147988"/>
                    </a:lnTo>
                  </a:path>
                  <a:path w="2367915" h="148589">
                    <a:moveTo>
                      <a:pt x="1456559" y="147988"/>
                    </a:moveTo>
                    <a:lnTo>
                      <a:pt x="1698013" y="147988"/>
                    </a:lnTo>
                  </a:path>
                  <a:path w="2367915" h="148589">
                    <a:moveTo>
                      <a:pt x="1853789" y="147988"/>
                    </a:moveTo>
                    <a:lnTo>
                      <a:pt x="2087453" y="147988"/>
                    </a:lnTo>
                  </a:path>
                  <a:path w="2367915" h="148589">
                    <a:moveTo>
                      <a:pt x="2251018" y="147988"/>
                    </a:moveTo>
                    <a:lnTo>
                      <a:pt x="2367850" y="147988"/>
                    </a:lnTo>
                  </a:path>
                  <a:path w="2367915" h="148589">
                    <a:moveTo>
                      <a:pt x="0" y="0"/>
                    </a:moveTo>
                    <a:lnTo>
                      <a:pt x="116832" y="0"/>
                    </a:lnTo>
                  </a:path>
                  <a:path w="2367915" h="148589">
                    <a:moveTo>
                      <a:pt x="280397" y="0"/>
                    </a:moveTo>
                    <a:lnTo>
                      <a:pt x="514009" y="0"/>
                    </a:lnTo>
                  </a:path>
                  <a:path w="2367915" h="148589">
                    <a:moveTo>
                      <a:pt x="669785" y="0"/>
                    </a:moveTo>
                    <a:lnTo>
                      <a:pt x="903554" y="0"/>
                    </a:lnTo>
                  </a:path>
                  <a:path w="2367915" h="148589">
                    <a:moveTo>
                      <a:pt x="1067119" y="0"/>
                    </a:moveTo>
                    <a:lnTo>
                      <a:pt x="1300783" y="0"/>
                    </a:lnTo>
                  </a:path>
                  <a:path w="2367915" h="148589">
                    <a:moveTo>
                      <a:pt x="1456559" y="0"/>
                    </a:moveTo>
                    <a:lnTo>
                      <a:pt x="1698013" y="0"/>
                    </a:lnTo>
                  </a:path>
                </a:pathLst>
              </a:custGeom>
              <a:ln w="7788">
                <a:solidFill>
                  <a:srgbClr val="000000"/>
                </a:solidFill>
              </a:ln>
            </p:spPr>
            <p:txBody>
              <a:bodyPr wrap="square" lIns="0" tIns="0" rIns="0" bIns="0" rtlCol="0"/>
              <a:lstStyle/>
              <a:p>
                <a:endParaRPr sz="1632"/>
              </a:p>
            </p:txBody>
          </p:sp>
          <p:sp>
            <p:nvSpPr>
              <p:cNvPr id="8" name="object 8"/>
              <p:cNvSpPr/>
              <p:nvPr/>
            </p:nvSpPr>
            <p:spPr>
              <a:xfrm>
                <a:off x="6916214" y="5987768"/>
                <a:ext cx="2367915" cy="144145"/>
              </a:xfrm>
              <a:custGeom>
                <a:avLst/>
                <a:gdLst/>
                <a:ahLst/>
                <a:cxnLst/>
                <a:rect l="l" t="t" r="r" b="b"/>
                <a:pathLst>
                  <a:path w="2367915" h="144145">
                    <a:moveTo>
                      <a:pt x="1853789" y="144093"/>
                    </a:moveTo>
                    <a:lnTo>
                      <a:pt x="2367850" y="144093"/>
                    </a:lnTo>
                  </a:path>
                  <a:path w="2367915" h="144145">
                    <a:moveTo>
                      <a:pt x="1853789" y="140199"/>
                    </a:moveTo>
                    <a:lnTo>
                      <a:pt x="2367850" y="140199"/>
                    </a:lnTo>
                  </a:path>
                  <a:path w="2367915" h="144145">
                    <a:moveTo>
                      <a:pt x="0" y="3894"/>
                    </a:moveTo>
                    <a:lnTo>
                      <a:pt x="514009" y="3894"/>
                    </a:lnTo>
                  </a:path>
                  <a:path w="2367915" h="144145">
                    <a:moveTo>
                      <a:pt x="669785" y="3894"/>
                    </a:moveTo>
                    <a:lnTo>
                      <a:pt x="903554" y="3894"/>
                    </a:lnTo>
                  </a:path>
                  <a:path w="2367915" h="144145">
                    <a:moveTo>
                      <a:pt x="1067119" y="3894"/>
                    </a:moveTo>
                    <a:lnTo>
                      <a:pt x="1300783" y="3894"/>
                    </a:lnTo>
                  </a:path>
                  <a:path w="2367915" h="144145">
                    <a:moveTo>
                      <a:pt x="1456559" y="3894"/>
                    </a:moveTo>
                    <a:lnTo>
                      <a:pt x="1698013" y="3894"/>
                    </a:lnTo>
                  </a:path>
                  <a:path w="2367915" h="144145">
                    <a:moveTo>
                      <a:pt x="1853789" y="3894"/>
                    </a:moveTo>
                    <a:lnTo>
                      <a:pt x="2367850" y="3894"/>
                    </a:lnTo>
                  </a:path>
                  <a:path w="2367915" h="144145">
                    <a:moveTo>
                      <a:pt x="0" y="0"/>
                    </a:moveTo>
                    <a:lnTo>
                      <a:pt x="514009" y="0"/>
                    </a:lnTo>
                  </a:path>
                  <a:path w="2367915" h="144145">
                    <a:moveTo>
                      <a:pt x="669785" y="0"/>
                    </a:moveTo>
                    <a:lnTo>
                      <a:pt x="903554" y="0"/>
                    </a:lnTo>
                  </a:path>
                  <a:path w="2367915" h="144145">
                    <a:moveTo>
                      <a:pt x="1067119" y="0"/>
                    </a:moveTo>
                    <a:lnTo>
                      <a:pt x="2367850" y="0"/>
                    </a:lnTo>
                  </a:path>
                </a:pathLst>
              </a:custGeom>
              <a:ln w="3894">
                <a:solidFill>
                  <a:srgbClr val="000000"/>
                </a:solidFill>
              </a:ln>
            </p:spPr>
            <p:txBody>
              <a:bodyPr wrap="square" lIns="0" tIns="0" rIns="0" bIns="0" rtlCol="0"/>
              <a:lstStyle/>
              <a:p>
                <a:endParaRPr sz="1632"/>
              </a:p>
            </p:txBody>
          </p:sp>
          <p:sp>
            <p:nvSpPr>
              <p:cNvPr id="9" name="object 9"/>
              <p:cNvSpPr/>
              <p:nvPr/>
            </p:nvSpPr>
            <p:spPr>
              <a:xfrm>
                <a:off x="6916214" y="5691818"/>
                <a:ext cx="2367915" cy="152400"/>
              </a:xfrm>
              <a:custGeom>
                <a:avLst/>
                <a:gdLst/>
                <a:ahLst/>
                <a:cxnLst/>
                <a:rect l="l" t="t" r="r" b="b"/>
                <a:pathLst>
                  <a:path w="2367915" h="152400">
                    <a:moveTo>
                      <a:pt x="0" y="151882"/>
                    </a:moveTo>
                    <a:lnTo>
                      <a:pt x="903554" y="151882"/>
                    </a:lnTo>
                  </a:path>
                  <a:path w="2367915" h="152400">
                    <a:moveTo>
                      <a:pt x="1067119" y="151882"/>
                    </a:moveTo>
                    <a:lnTo>
                      <a:pt x="2367850" y="151882"/>
                    </a:lnTo>
                  </a:path>
                  <a:path w="2367915" h="152400">
                    <a:moveTo>
                      <a:pt x="0" y="147988"/>
                    </a:moveTo>
                    <a:lnTo>
                      <a:pt x="903554" y="147988"/>
                    </a:lnTo>
                  </a:path>
                  <a:path w="2367915" h="152400">
                    <a:moveTo>
                      <a:pt x="1067119" y="147988"/>
                    </a:moveTo>
                    <a:lnTo>
                      <a:pt x="2367850" y="147988"/>
                    </a:lnTo>
                  </a:path>
                  <a:path w="2367915" h="152400">
                    <a:moveTo>
                      <a:pt x="0" y="3894"/>
                    </a:moveTo>
                    <a:lnTo>
                      <a:pt x="2367850" y="3894"/>
                    </a:lnTo>
                  </a:path>
                  <a:path w="2367915" h="152400">
                    <a:moveTo>
                      <a:pt x="0" y="0"/>
                    </a:moveTo>
                    <a:lnTo>
                      <a:pt x="2367850" y="0"/>
                    </a:lnTo>
                  </a:path>
                </a:pathLst>
              </a:custGeom>
              <a:ln w="3946">
                <a:solidFill>
                  <a:srgbClr val="000000"/>
                </a:solidFill>
              </a:ln>
            </p:spPr>
            <p:txBody>
              <a:bodyPr wrap="square" lIns="0" tIns="0" rIns="0" bIns="0" rtlCol="0"/>
              <a:lstStyle/>
              <a:p>
                <a:endParaRPr sz="1632"/>
              </a:p>
            </p:txBody>
          </p:sp>
          <p:sp>
            <p:nvSpPr>
              <p:cNvPr id="10" name="object 10"/>
              <p:cNvSpPr/>
              <p:nvPr/>
            </p:nvSpPr>
            <p:spPr>
              <a:xfrm>
                <a:off x="6916214" y="5249826"/>
                <a:ext cx="2367915" cy="296545"/>
              </a:xfrm>
              <a:custGeom>
                <a:avLst/>
                <a:gdLst/>
                <a:ahLst/>
                <a:cxnLst/>
                <a:rect l="l" t="t" r="r" b="b"/>
                <a:pathLst>
                  <a:path w="2367915" h="296545">
                    <a:moveTo>
                      <a:pt x="0" y="295976"/>
                    </a:moveTo>
                    <a:lnTo>
                      <a:pt x="2367850" y="295976"/>
                    </a:lnTo>
                  </a:path>
                  <a:path w="2367915" h="296545">
                    <a:moveTo>
                      <a:pt x="0" y="147988"/>
                    </a:moveTo>
                    <a:lnTo>
                      <a:pt x="2367850" y="147988"/>
                    </a:lnTo>
                  </a:path>
                  <a:path w="2367915" h="296545">
                    <a:moveTo>
                      <a:pt x="0" y="0"/>
                    </a:moveTo>
                    <a:lnTo>
                      <a:pt x="2367850" y="0"/>
                    </a:lnTo>
                  </a:path>
                </a:pathLst>
              </a:custGeom>
              <a:ln w="7788">
                <a:solidFill>
                  <a:srgbClr val="000000"/>
                </a:solidFill>
              </a:ln>
            </p:spPr>
            <p:txBody>
              <a:bodyPr wrap="square" lIns="0" tIns="0" rIns="0" bIns="0" rtlCol="0"/>
              <a:lstStyle/>
              <a:p>
                <a:endParaRPr sz="1632"/>
              </a:p>
            </p:txBody>
          </p:sp>
          <p:sp>
            <p:nvSpPr>
              <p:cNvPr id="11" name="object 11"/>
              <p:cNvSpPr/>
              <p:nvPr/>
            </p:nvSpPr>
            <p:spPr>
              <a:xfrm>
                <a:off x="6916214" y="5249774"/>
                <a:ext cx="2367915" cy="1176655"/>
              </a:xfrm>
              <a:custGeom>
                <a:avLst/>
                <a:gdLst/>
                <a:ahLst/>
                <a:cxnLst/>
                <a:rect l="l" t="t" r="r" b="b"/>
                <a:pathLst>
                  <a:path w="2367915" h="1176654">
                    <a:moveTo>
                      <a:pt x="0" y="1176117"/>
                    </a:moveTo>
                    <a:lnTo>
                      <a:pt x="2367798" y="1176117"/>
                    </a:lnTo>
                    <a:lnTo>
                      <a:pt x="2367798" y="0"/>
                    </a:lnTo>
                    <a:lnTo>
                      <a:pt x="0" y="0"/>
                    </a:lnTo>
                    <a:lnTo>
                      <a:pt x="0" y="1176117"/>
                    </a:lnTo>
                    <a:close/>
                  </a:path>
                </a:pathLst>
              </a:custGeom>
              <a:ln w="7788">
                <a:solidFill>
                  <a:srgbClr val="808080"/>
                </a:solidFill>
              </a:ln>
            </p:spPr>
            <p:txBody>
              <a:bodyPr wrap="square" lIns="0" tIns="0" rIns="0" bIns="0" rtlCol="0"/>
              <a:lstStyle/>
              <a:p>
                <a:endParaRPr sz="1632"/>
              </a:p>
            </p:txBody>
          </p:sp>
          <p:sp>
            <p:nvSpPr>
              <p:cNvPr id="12" name="object 12"/>
              <p:cNvSpPr/>
              <p:nvPr/>
            </p:nvSpPr>
            <p:spPr>
              <a:xfrm>
                <a:off x="7033046" y="5989715"/>
                <a:ext cx="163830" cy="436245"/>
              </a:xfrm>
              <a:custGeom>
                <a:avLst/>
                <a:gdLst/>
                <a:ahLst/>
                <a:cxnLst/>
                <a:rect l="l" t="t" r="r" b="b"/>
                <a:pathLst>
                  <a:path w="163829" h="436245">
                    <a:moveTo>
                      <a:pt x="163565" y="0"/>
                    </a:moveTo>
                    <a:lnTo>
                      <a:pt x="0" y="0"/>
                    </a:lnTo>
                    <a:lnTo>
                      <a:pt x="0" y="436175"/>
                    </a:lnTo>
                    <a:lnTo>
                      <a:pt x="163565" y="436175"/>
                    </a:lnTo>
                    <a:lnTo>
                      <a:pt x="163565" y="0"/>
                    </a:lnTo>
                    <a:close/>
                  </a:path>
                </a:pathLst>
              </a:custGeom>
              <a:solidFill>
                <a:srgbClr val="993366"/>
              </a:solidFill>
            </p:spPr>
            <p:txBody>
              <a:bodyPr wrap="square" lIns="0" tIns="0" rIns="0" bIns="0" rtlCol="0"/>
              <a:lstStyle/>
              <a:p>
                <a:endParaRPr sz="1632"/>
              </a:p>
            </p:txBody>
          </p:sp>
          <p:sp>
            <p:nvSpPr>
              <p:cNvPr id="13" name="object 13"/>
              <p:cNvSpPr/>
              <p:nvPr/>
            </p:nvSpPr>
            <p:spPr>
              <a:xfrm>
                <a:off x="7033046" y="5989715"/>
                <a:ext cx="163830" cy="436245"/>
              </a:xfrm>
              <a:custGeom>
                <a:avLst/>
                <a:gdLst/>
                <a:ahLst/>
                <a:cxnLst/>
                <a:rect l="l" t="t" r="r" b="b"/>
                <a:pathLst>
                  <a:path w="163829" h="436245">
                    <a:moveTo>
                      <a:pt x="0" y="436175"/>
                    </a:moveTo>
                    <a:lnTo>
                      <a:pt x="163565" y="436175"/>
                    </a:lnTo>
                    <a:lnTo>
                      <a:pt x="163565" y="0"/>
                    </a:lnTo>
                    <a:lnTo>
                      <a:pt x="0" y="0"/>
                    </a:lnTo>
                    <a:lnTo>
                      <a:pt x="0" y="436175"/>
                    </a:lnTo>
                    <a:close/>
                  </a:path>
                </a:pathLst>
              </a:custGeom>
              <a:ln w="7788">
                <a:solidFill>
                  <a:srgbClr val="000000"/>
                </a:solidFill>
              </a:ln>
            </p:spPr>
            <p:txBody>
              <a:bodyPr wrap="square" lIns="0" tIns="0" rIns="0" bIns="0" rtlCol="0"/>
              <a:lstStyle/>
              <a:p>
                <a:endParaRPr sz="1632"/>
              </a:p>
            </p:txBody>
          </p:sp>
          <p:sp>
            <p:nvSpPr>
              <p:cNvPr id="14" name="object 14"/>
              <p:cNvSpPr/>
              <p:nvPr/>
            </p:nvSpPr>
            <p:spPr>
              <a:xfrm>
                <a:off x="7430224" y="5841727"/>
                <a:ext cx="156210" cy="584200"/>
              </a:xfrm>
              <a:custGeom>
                <a:avLst/>
                <a:gdLst/>
                <a:ahLst/>
                <a:cxnLst/>
                <a:rect l="l" t="t" r="r" b="b"/>
                <a:pathLst>
                  <a:path w="156209" h="584200">
                    <a:moveTo>
                      <a:pt x="155776" y="0"/>
                    </a:moveTo>
                    <a:lnTo>
                      <a:pt x="0" y="0"/>
                    </a:lnTo>
                    <a:lnTo>
                      <a:pt x="0" y="584164"/>
                    </a:lnTo>
                    <a:lnTo>
                      <a:pt x="155776" y="584164"/>
                    </a:lnTo>
                    <a:lnTo>
                      <a:pt x="155776" y="0"/>
                    </a:lnTo>
                    <a:close/>
                  </a:path>
                </a:pathLst>
              </a:custGeom>
              <a:solidFill>
                <a:srgbClr val="993366"/>
              </a:solidFill>
            </p:spPr>
            <p:txBody>
              <a:bodyPr wrap="square" lIns="0" tIns="0" rIns="0" bIns="0" rtlCol="0"/>
              <a:lstStyle/>
              <a:p>
                <a:endParaRPr sz="1632"/>
              </a:p>
            </p:txBody>
          </p:sp>
          <p:sp>
            <p:nvSpPr>
              <p:cNvPr id="15" name="object 15"/>
              <p:cNvSpPr/>
              <p:nvPr/>
            </p:nvSpPr>
            <p:spPr>
              <a:xfrm>
                <a:off x="7430224" y="5841727"/>
                <a:ext cx="156210" cy="584200"/>
              </a:xfrm>
              <a:custGeom>
                <a:avLst/>
                <a:gdLst/>
                <a:ahLst/>
                <a:cxnLst/>
                <a:rect l="l" t="t" r="r" b="b"/>
                <a:pathLst>
                  <a:path w="156209" h="584200">
                    <a:moveTo>
                      <a:pt x="0" y="584164"/>
                    </a:moveTo>
                    <a:lnTo>
                      <a:pt x="155776" y="584164"/>
                    </a:lnTo>
                    <a:lnTo>
                      <a:pt x="155776" y="0"/>
                    </a:lnTo>
                    <a:lnTo>
                      <a:pt x="0" y="0"/>
                    </a:lnTo>
                    <a:lnTo>
                      <a:pt x="0" y="584164"/>
                    </a:lnTo>
                    <a:close/>
                  </a:path>
                </a:pathLst>
              </a:custGeom>
              <a:ln w="7788">
                <a:solidFill>
                  <a:srgbClr val="000000"/>
                </a:solidFill>
              </a:ln>
            </p:spPr>
            <p:txBody>
              <a:bodyPr wrap="square" lIns="0" tIns="0" rIns="0" bIns="0" rtlCol="0"/>
              <a:lstStyle/>
              <a:p>
                <a:endParaRPr sz="1632"/>
              </a:p>
            </p:txBody>
          </p:sp>
          <p:sp>
            <p:nvSpPr>
              <p:cNvPr id="16" name="object 16"/>
              <p:cNvSpPr/>
              <p:nvPr/>
            </p:nvSpPr>
            <p:spPr>
              <a:xfrm>
                <a:off x="7819768" y="5693739"/>
                <a:ext cx="163830" cy="732155"/>
              </a:xfrm>
              <a:custGeom>
                <a:avLst/>
                <a:gdLst/>
                <a:ahLst/>
                <a:cxnLst/>
                <a:rect l="l" t="t" r="r" b="b"/>
                <a:pathLst>
                  <a:path w="163829" h="732154">
                    <a:moveTo>
                      <a:pt x="163565" y="0"/>
                    </a:moveTo>
                    <a:lnTo>
                      <a:pt x="0" y="0"/>
                    </a:lnTo>
                    <a:lnTo>
                      <a:pt x="0" y="732152"/>
                    </a:lnTo>
                    <a:lnTo>
                      <a:pt x="163565" y="732152"/>
                    </a:lnTo>
                    <a:lnTo>
                      <a:pt x="163565" y="0"/>
                    </a:lnTo>
                    <a:close/>
                  </a:path>
                </a:pathLst>
              </a:custGeom>
              <a:solidFill>
                <a:srgbClr val="993366"/>
              </a:solidFill>
            </p:spPr>
            <p:txBody>
              <a:bodyPr wrap="square" lIns="0" tIns="0" rIns="0" bIns="0" rtlCol="0"/>
              <a:lstStyle/>
              <a:p>
                <a:endParaRPr sz="1632"/>
              </a:p>
            </p:txBody>
          </p:sp>
          <p:sp>
            <p:nvSpPr>
              <p:cNvPr id="17" name="object 17"/>
              <p:cNvSpPr/>
              <p:nvPr/>
            </p:nvSpPr>
            <p:spPr>
              <a:xfrm>
                <a:off x="7819768" y="5693739"/>
                <a:ext cx="163830" cy="732155"/>
              </a:xfrm>
              <a:custGeom>
                <a:avLst/>
                <a:gdLst/>
                <a:ahLst/>
                <a:cxnLst/>
                <a:rect l="l" t="t" r="r" b="b"/>
                <a:pathLst>
                  <a:path w="163829" h="732154">
                    <a:moveTo>
                      <a:pt x="0" y="732152"/>
                    </a:moveTo>
                    <a:lnTo>
                      <a:pt x="163565" y="732152"/>
                    </a:lnTo>
                    <a:lnTo>
                      <a:pt x="163565" y="0"/>
                    </a:lnTo>
                    <a:lnTo>
                      <a:pt x="0" y="0"/>
                    </a:lnTo>
                    <a:lnTo>
                      <a:pt x="0" y="732152"/>
                    </a:lnTo>
                    <a:close/>
                  </a:path>
                </a:pathLst>
              </a:custGeom>
              <a:ln w="7788">
                <a:solidFill>
                  <a:srgbClr val="000000"/>
                </a:solidFill>
              </a:ln>
            </p:spPr>
            <p:txBody>
              <a:bodyPr wrap="square" lIns="0" tIns="0" rIns="0" bIns="0" rtlCol="0"/>
              <a:lstStyle/>
              <a:p>
                <a:endParaRPr sz="1632"/>
              </a:p>
            </p:txBody>
          </p:sp>
          <p:sp>
            <p:nvSpPr>
              <p:cNvPr id="18" name="object 18"/>
              <p:cNvSpPr/>
              <p:nvPr/>
            </p:nvSpPr>
            <p:spPr>
              <a:xfrm>
                <a:off x="8216998" y="5989715"/>
                <a:ext cx="156210" cy="436245"/>
              </a:xfrm>
              <a:custGeom>
                <a:avLst/>
                <a:gdLst/>
                <a:ahLst/>
                <a:cxnLst/>
                <a:rect l="l" t="t" r="r" b="b"/>
                <a:pathLst>
                  <a:path w="156209" h="436245">
                    <a:moveTo>
                      <a:pt x="155776" y="0"/>
                    </a:moveTo>
                    <a:lnTo>
                      <a:pt x="0" y="0"/>
                    </a:lnTo>
                    <a:lnTo>
                      <a:pt x="0" y="436175"/>
                    </a:lnTo>
                    <a:lnTo>
                      <a:pt x="155776" y="436175"/>
                    </a:lnTo>
                    <a:lnTo>
                      <a:pt x="155776" y="0"/>
                    </a:lnTo>
                    <a:close/>
                  </a:path>
                </a:pathLst>
              </a:custGeom>
              <a:solidFill>
                <a:srgbClr val="993366"/>
              </a:solidFill>
            </p:spPr>
            <p:txBody>
              <a:bodyPr wrap="square" lIns="0" tIns="0" rIns="0" bIns="0" rtlCol="0"/>
              <a:lstStyle/>
              <a:p>
                <a:endParaRPr sz="1632"/>
              </a:p>
            </p:txBody>
          </p:sp>
          <p:sp>
            <p:nvSpPr>
              <p:cNvPr id="19" name="object 19"/>
              <p:cNvSpPr/>
              <p:nvPr/>
            </p:nvSpPr>
            <p:spPr>
              <a:xfrm>
                <a:off x="8216998" y="5989715"/>
                <a:ext cx="156210" cy="436245"/>
              </a:xfrm>
              <a:custGeom>
                <a:avLst/>
                <a:gdLst/>
                <a:ahLst/>
                <a:cxnLst/>
                <a:rect l="l" t="t" r="r" b="b"/>
                <a:pathLst>
                  <a:path w="156209" h="436245">
                    <a:moveTo>
                      <a:pt x="0" y="436175"/>
                    </a:moveTo>
                    <a:lnTo>
                      <a:pt x="155776" y="436175"/>
                    </a:lnTo>
                    <a:lnTo>
                      <a:pt x="155776" y="0"/>
                    </a:lnTo>
                    <a:lnTo>
                      <a:pt x="0" y="0"/>
                    </a:lnTo>
                    <a:lnTo>
                      <a:pt x="0" y="436175"/>
                    </a:lnTo>
                    <a:close/>
                  </a:path>
                </a:pathLst>
              </a:custGeom>
              <a:ln w="7788">
                <a:solidFill>
                  <a:srgbClr val="000000"/>
                </a:solidFill>
              </a:ln>
            </p:spPr>
            <p:txBody>
              <a:bodyPr wrap="square" lIns="0" tIns="0" rIns="0" bIns="0" rtlCol="0"/>
              <a:lstStyle/>
              <a:p>
                <a:endParaRPr sz="1632"/>
              </a:p>
            </p:txBody>
          </p:sp>
          <p:sp>
            <p:nvSpPr>
              <p:cNvPr id="20" name="object 20"/>
              <p:cNvSpPr/>
              <p:nvPr/>
            </p:nvSpPr>
            <p:spPr>
              <a:xfrm>
                <a:off x="8614227" y="5989715"/>
                <a:ext cx="156210" cy="436245"/>
              </a:xfrm>
              <a:custGeom>
                <a:avLst/>
                <a:gdLst/>
                <a:ahLst/>
                <a:cxnLst/>
                <a:rect l="l" t="t" r="r" b="b"/>
                <a:pathLst>
                  <a:path w="156209" h="436245">
                    <a:moveTo>
                      <a:pt x="155776" y="0"/>
                    </a:moveTo>
                    <a:lnTo>
                      <a:pt x="0" y="0"/>
                    </a:lnTo>
                    <a:lnTo>
                      <a:pt x="0" y="436175"/>
                    </a:lnTo>
                    <a:lnTo>
                      <a:pt x="155776" y="436175"/>
                    </a:lnTo>
                    <a:lnTo>
                      <a:pt x="155776" y="0"/>
                    </a:lnTo>
                    <a:close/>
                  </a:path>
                </a:pathLst>
              </a:custGeom>
              <a:solidFill>
                <a:srgbClr val="993366"/>
              </a:solidFill>
            </p:spPr>
            <p:txBody>
              <a:bodyPr wrap="square" lIns="0" tIns="0" rIns="0" bIns="0" rtlCol="0"/>
              <a:lstStyle/>
              <a:p>
                <a:endParaRPr sz="1632"/>
              </a:p>
            </p:txBody>
          </p:sp>
          <p:sp>
            <p:nvSpPr>
              <p:cNvPr id="21" name="object 21"/>
              <p:cNvSpPr/>
              <p:nvPr/>
            </p:nvSpPr>
            <p:spPr>
              <a:xfrm>
                <a:off x="8614227" y="5989715"/>
                <a:ext cx="156210" cy="436245"/>
              </a:xfrm>
              <a:custGeom>
                <a:avLst/>
                <a:gdLst/>
                <a:ahLst/>
                <a:cxnLst/>
                <a:rect l="l" t="t" r="r" b="b"/>
                <a:pathLst>
                  <a:path w="156209" h="436245">
                    <a:moveTo>
                      <a:pt x="0" y="436175"/>
                    </a:moveTo>
                    <a:lnTo>
                      <a:pt x="155776" y="436175"/>
                    </a:lnTo>
                    <a:lnTo>
                      <a:pt x="155776" y="0"/>
                    </a:lnTo>
                    <a:lnTo>
                      <a:pt x="0" y="0"/>
                    </a:lnTo>
                    <a:lnTo>
                      <a:pt x="0" y="436175"/>
                    </a:lnTo>
                    <a:close/>
                  </a:path>
                </a:pathLst>
              </a:custGeom>
              <a:ln w="7788">
                <a:solidFill>
                  <a:srgbClr val="000000"/>
                </a:solidFill>
              </a:ln>
            </p:spPr>
            <p:txBody>
              <a:bodyPr wrap="square" lIns="0" tIns="0" rIns="0" bIns="0" rtlCol="0"/>
              <a:lstStyle/>
              <a:p>
                <a:endParaRPr sz="1632"/>
              </a:p>
            </p:txBody>
          </p:sp>
          <p:sp>
            <p:nvSpPr>
              <p:cNvPr id="22" name="object 22"/>
              <p:cNvSpPr/>
              <p:nvPr/>
            </p:nvSpPr>
            <p:spPr>
              <a:xfrm>
                <a:off x="9003668" y="6129915"/>
                <a:ext cx="163830" cy="296545"/>
              </a:xfrm>
              <a:custGeom>
                <a:avLst/>
                <a:gdLst/>
                <a:ahLst/>
                <a:cxnLst/>
                <a:rect l="l" t="t" r="r" b="b"/>
                <a:pathLst>
                  <a:path w="163829" h="296545">
                    <a:moveTo>
                      <a:pt x="163565" y="0"/>
                    </a:moveTo>
                    <a:lnTo>
                      <a:pt x="0" y="0"/>
                    </a:lnTo>
                    <a:lnTo>
                      <a:pt x="0" y="295976"/>
                    </a:lnTo>
                    <a:lnTo>
                      <a:pt x="163565" y="295976"/>
                    </a:lnTo>
                    <a:lnTo>
                      <a:pt x="163565" y="0"/>
                    </a:lnTo>
                    <a:close/>
                  </a:path>
                </a:pathLst>
              </a:custGeom>
              <a:solidFill>
                <a:srgbClr val="993366"/>
              </a:solidFill>
            </p:spPr>
            <p:txBody>
              <a:bodyPr wrap="square" lIns="0" tIns="0" rIns="0" bIns="0" rtlCol="0"/>
              <a:lstStyle/>
              <a:p>
                <a:endParaRPr sz="1632"/>
              </a:p>
            </p:txBody>
          </p:sp>
          <p:sp>
            <p:nvSpPr>
              <p:cNvPr id="23" name="object 23"/>
              <p:cNvSpPr/>
              <p:nvPr/>
            </p:nvSpPr>
            <p:spPr>
              <a:xfrm>
                <a:off x="6892848" y="5249826"/>
                <a:ext cx="2391410" cy="1199515"/>
              </a:xfrm>
              <a:custGeom>
                <a:avLst/>
                <a:gdLst/>
                <a:ahLst/>
                <a:cxnLst/>
                <a:rect l="l" t="t" r="r" b="b"/>
                <a:pathLst>
                  <a:path w="2391409" h="1199514">
                    <a:moveTo>
                      <a:pt x="2110820" y="1176065"/>
                    </a:moveTo>
                    <a:lnTo>
                      <a:pt x="2274385" y="1176065"/>
                    </a:lnTo>
                    <a:lnTo>
                      <a:pt x="2274385" y="880088"/>
                    </a:lnTo>
                    <a:lnTo>
                      <a:pt x="2110820" y="880088"/>
                    </a:lnTo>
                    <a:lnTo>
                      <a:pt x="2110820" y="1176065"/>
                    </a:lnTo>
                    <a:close/>
                  </a:path>
                  <a:path w="2391409" h="1199514">
                    <a:moveTo>
                      <a:pt x="23366" y="1176065"/>
                    </a:moveTo>
                    <a:lnTo>
                      <a:pt x="23366" y="0"/>
                    </a:lnTo>
                  </a:path>
                  <a:path w="2391409" h="1199514">
                    <a:moveTo>
                      <a:pt x="0" y="1176065"/>
                    </a:moveTo>
                    <a:lnTo>
                      <a:pt x="23366" y="1176065"/>
                    </a:lnTo>
                  </a:path>
                  <a:path w="2391409" h="1199514">
                    <a:moveTo>
                      <a:pt x="0" y="1028076"/>
                    </a:moveTo>
                    <a:lnTo>
                      <a:pt x="23366" y="1028076"/>
                    </a:lnTo>
                  </a:path>
                  <a:path w="2391409" h="1199514">
                    <a:moveTo>
                      <a:pt x="0" y="880088"/>
                    </a:moveTo>
                    <a:lnTo>
                      <a:pt x="23366" y="880088"/>
                    </a:lnTo>
                  </a:path>
                  <a:path w="2391409" h="1199514">
                    <a:moveTo>
                      <a:pt x="0" y="739889"/>
                    </a:moveTo>
                    <a:lnTo>
                      <a:pt x="23366" y="739889"/>
                    </a:lnTo>
                  </a:path>
                  <a:path w="2391409" h="1199514">
                    <a:moveTo>
                      <a:pt x="0" y="591952"/>
                    </a:moveTo>
                    <a:lnTo>
                      <a:pt x="23366" y="591952"/>
                    </a:lnTo>
                  </a:path>
                  <a:path w="2391409" h="1199514">
                    <a:moveTo>
                      <a:pt x="0" y="443964"/>
                    </a:moveTo>
                    <a:lnTo>
                      <a:pt x="23366" y="443964"/>
                    </a:lnTo>
                  </a:path>
                  <a:path w="2391409" h="1199514">
                    <a:moveTo>
                      <a:pt x="0" y="295976"/>
                    </a:moveTo>
                    <a:lnTo>
                      <a:pt x="23366" y="295976"/>
                    </a:lnTo>
                  </a:path>
                  <a:path w="2391409" h="1199514">
                    <a:moveTo>
                      <a:pt x="0" y="147988"/>
                    </a:moveTo>
                    <a:lnTo>
                      <a:pt x="23366" y="147988"/>
                    </a:lnTo>
                  </a:path>
                  <a:path w="2391409" h="1199514">
                    <a:moveTo>
                      <a:pt x="0" y="0"/>
                    </a:moveTo>
                    <a:lnTo>
                      <a:pt x="23366" y="0"/>
                    </a:lnTo>
                  </a:path>
                  <a:path w="2391409" h="1199514">
                    <a:moveTo>
                      <a:pt x="23366" y="1176065"/>
                    </a:moveTo>
                    <a:lnTo>
                      <a:pt x="2391217" y="1176065"/>
                    </a:lnTo>
                  </a:path>
                  <a:path w="2391409" h="1199514">
                    <a:moveTo>
                      <a:pt x="23366" y="1176065"/>
                    </a:moveTo>
                    <a:lnTo>
                      <a:pt x="23366" y="1199431"/>
                    </a:lnTo>
                  </a:path>
                  <a:path w="2391409" h="1199514">
                    <a:moveTo>
                      <a:pt x="420595" y="1176065"/>
                    </a:moveTo>
                    <a:lnTo>
                      <a:pt x="420595" y="1199431"/>
                    </a:lnTo>
                  </a:path>
                  <a:path w="2391409" h="1199514">
                    <a:moveTo>
                      <a:pt x="809984" y="1176065"/>
                    </a:moveTo>
                    <a:lnTo>
                      <a:pt x="809984" y="1199431"/>
                    </a:lnTo>
                  </a:path>
                  <a:path w="2391409" h="1199514">
                    <a:moveTo>
                      <a:pt x="1207317" y="1176065"/>
                    </a:moveTo>
                    <a:lnTo>
                      <a:pt x="1207317" y="1199431"/>
                    </a:lnTo>
                  </a:path>
                  <a:path w="2391409" h="1199514">
                    <a:moveTo>
                      <a:pt x="1604547" y="1176065"/>
                    </a:moveTo>
                    <a:lnTo>
                      <a:pt x="1604547" y="1199431"/>
                    </a:lnTo>
                  </a:path>
                  <a:path w="2391409" h="1199514">
                    <a:moveTo>
                      <a:pt x="1993987" y="1176065"/>
                    </a:moveTo>
                    <a:lnTo>
                      <a:pt x="1993987" y="1199431"/>
                    </a:lnTo>
                  </a:path>
                  <a:path w="2391409" h="1199514">
                    <a:moveTo>
                      <a:pt x="2391217" y="1176065"/>
                    </a:moveTo>
                    <a:lnTo>
                      <a:pt x="2391217" y="1199431"/>
                    </a:lnTo>
                  </a:path>
                </a:pathLst>
              </a:custGeom>
              <a:ln w="7788">
                <a:solidFill>
                  <a:srgbClr val="000000"/>
                </a:solidFill>
              </a:ln>
            </p:spPr>
            <p:txBody>
              <a:bodyPr wrap="square" lIns="0" tIns="0" rIns="0" bIns="0" rtlCol="0"/>
              <a:lstStyle/>
              <a:p>
                <a:endParaRPr sz="1632"/>
              </a:p>
            </p:txBody>
          </p:sp>
        </p:grpSp>
        <p:sp>
          <p:nvSpPr>
            <p:cNvPr id="24" name="object 24"/>
            <p:cNvSpPr txBox="1"/>
            <p:nvPr/>
          </p:nvSpPr>
          <p:spPr>
            <a:xfrm>
              <a:off x="6603890" y="4855547"/>
              <a:ext cx="173321" cy="1179588"/>
            </a:xfrm>
            <a:prstGeom prst="rect">
              <a:avLst/>
            </a:prstGeom>
          </p:spPr>
          <p:txBody>
            <a:bodyPr vert="horz" wrap="square" lIns="0" tIns="55279" rIns="0" bIns="0" rtlCol="0">
              <a:spAutoFit/>
            </a:bodyPr>
            <a:lstStyle/>
            <a:p>
              <a:pPr marL="11516">
                <a:spcBef>
                  <a:spcPts val="435"/>
                </a:spcBef>
              </a:pPr>
              <a:r>
                <a:rPr sz="589" spc="5" dirty="0">
                  <a:latin typeface="Arial"/>
                  <a:cs typeface="Arial"/>
                </a:rPr>
                <a:t>0</a:t>
              </a:r>
              <a:r>
                <a:rPr sz="589" dirty="0">
                  <a:latin typeface="Arial"/>
                  <a:cs typeface="Arial"/>
                </a:rPr>
                <a:t>.</a:t>
              </a:r>
              <a:r>
                <a:rPr sz="589" spc="5" dirty="0">
                  <a:latin typeface="Arial"/>
                  <a:cs typeface="Arial"/>
                </a:rPr>
                <a:t>4</a:t>
              </a:r>
              <a:r>
                <a:rPr sz="589" spc="14" dirty="0">
                  <a:latin typeface="Arial"/>
                  <a:cs typeface="Arial"/>
                </a:rPr>
                <a:t>0</a:t>
              </a:r>
              <a:endParaRPr sz="589">
                <a:latin typeface="Arial"/>
                <a:cs typeface="Arial"/>
              </a:endParaRPr>
            </a:p>
            <a:p>
              <a:pPr marL="11516">
                <a:spcBef>
                  <a:spcPts val="348"/>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0</a:t>
              </a:r>
              <a:endParaRPr sz="589">
                <a:latin typeface="Arial"/>
                <a:cs typeface="Arial"/>
              </a:endParaRPr>
            </a:p>
          </p:txBody>
        </p:sp>
        <p:sp>
          <p:nvSpPr>
            <p:cNvPr id="25" name="object 25"/>
            <p:cNvSpPr txBox="1"/>
            <p:nvPr/>
          </p:nvSpPr>
          <p:spPr>
            <a:xfrm>
              <a:off x="6959625" y="6094717"/>
              <a:ext cx="130711" cy="105783"/>
            </a:xfrm>
            <a:prstGeom prst="rect">
              <a:avLst/>
            </a:prstGeom>
          </p:spPr>
          <p:txBody>
            <a:bodyPr vert="horz" wrap="square" lIns="0" tIns="14971" rIns="0" bIns="0" rtlCol="0">
              <a:spAutoFit/>
            </a:bodyPr>
            <a:lstStyle/>
            <a:p>
              <a:pPr marL="11516">
                <a:spcBef>
                  <a:spcPts val="118"/>
                </a:spcBef>
              </a:pPr>
              <a:r>
                <a:rPr sz="589" dirty="0">
                  <a:latin typeface="Arial"/>
                  <a:cs typeface="Arial"/>
                </a:rPr>
                <a:t>3</a:t>
              </a:r>
              <a:r>
                <a:rPr sz="589" spc="-5" dirty="0">
                  <a:latin typeface="Arial"/>
                  <a:cs typeface="Arial"/>
                </a:rPr>
                <a:t>.</a:t>
              </a:r>
              <a:r>
                <a:rPr sz="589" spc="14" dirty="0">
                  <a:latin typeface="Arial"/>
                  <a:cs typeface="Arial"/>
                </a:rPr>
                <a:t>0</a:t>
              </a:r>
              <a:endParaRPr sz="589">
                <a:latin typeface="Arial"/>
                <a:cs typeface="Arial"/>
              </a:endParaRPr>
            </a:p>
          </p:txBody>
        </p:sp>
        <p:sp>
          <p:nvSpPr>
            <p:cNvPr id="26" name="object 26"/>
            <p:cNvSpPr txBox="1"/>
            <p:nvPr/>
          </p:nvSpPr>
          <p:spPr>
            <a:xfrm>
              <a:off x="8755438" y="6094717"/>
              <a:ext cx="130711" cy="105783"/>
            </a:xfrm>
            <a:prstGeom prst="rect">
              <a:avLst/>
            </a:prstGeom>
          </p:spPr>
          <p:txBody>
            <a:bodyPr vert="horz" wrap="square" lIns="0" tIns="14971" rIns="0" bIns="0" rtlCol="0">
              <a:spAutoFit/>
            </a:bodyPr>
            <a:lstStyle/>
            <a:p>
              <a:pPr marL="11516">
                <a:spcBef>
                  <a:spcPts val="118"/>
                </a:spcBef>
              </a:pPr>
              <a:r>
                <a:rPr sz="589" spc="5" dirty="0">
                  <a:latin typeface="Arial"/>
                  <a:cs typeface="Arial"/>
                </a:rPr>
                <a:t>8</a:t>
              </a:r>
              <a:r>
                <a:rPr sz="589" dirty="0">
                  <a:latin typeface="Arial"/>
                  <a:cs typeface="Arial"/>
                </a:rPr>
                <a:t>.</a:t>
              </a:r>
              <a:r>
                <a:rPr sz="589" spc="14" dirty="0">
                  <a:latin typeface="Arial"/>
                  <a:cs typeface="Arial"/>
                </a:rPr>
                <a:t>0</a:t>
              </a:r>
              <a:endParaRPr sz="589">
                <a:latin typeface="Arial"/>
                <a:cs typeface="Arial"/>
              </a:endParaRPr>
            </a:p>
          </p:txBody>
        </p:sp>
        <p:sp>
          <p:nvSpPr>
            <p:cNvPr id="27" name="object 27"/>
            <p:cNvSpPr txBox="1"/>
            <p:nvPr/>
          </p:nvSpPr>
          <p:spPr>
            <a:xfrm>
              <a:off x="6472316" y="5265916"/>
              <a:ext cx="111569" cy="508448"/>
            </a:xfrm>
            <a:prstGeom prst="rect">
              <a:avLst/>
            </a:prstGeom>
          </p:spPr>
          <p:txBody>
            <a:bodyPr vert="vert270" wrap="square" lIns="0" tIns="2879" rIns="0" bIns="0" rtlCol="0">
              <a:spAutoFit/>
            </a:bodyPr>
            <a:lstStyle/>
            <a:p>
              <a:pPr marL="11516">
                <a:spcBef>
                  <a:spcPts val="23"/>
                </a:spcBef>
              </a:pPr>
              <a:r>
                <a:rPr sz="725" b="1" dirty="0">
                  <a:latin typeface="Arial"/>
                  <a:cs typeface="Arial"/>
                </a:rPr>
                <a:t>Probability</a:t>
              </a:r>
              <a:endParaRPr sz="725">
                <a:latin typeface="Arial"/>
                <a:cs typeface="Arial"/>
              </a:endParaRPr>
            </a:p>
          </p:txBody>
        </p:sp>
        <p:sp>
          <p:nvSpPr>
            <p:cNvPr id="28" name="object 28"/>
            <p:cNvSpPr txBox="1"/>
            <p:nvPr/>
          </p:nvSpPr>
          <p:spPr>
            <a:xfrm>
              <a:off x="7318938" y="6074090"/>
              <a:ext cx="1208068" cy="263932"/>
            </a:xfrm>
            <a:prstGeom prst="rect">
              <a:avLst/>
            </a:prstGeom>
          </p:spPr>
          <p:txBody>
            <a:bodyPr vert="horz" wrap="square" lIns="0" tIns="35700" rIns="0" bIns="0" rtlCol="0">
              <a:spAutoFit/>
            </a:bodyPr>
            <a:lstStyle/>
            <a:p>
              <a:pPr algn="ctr">
                <a:spcBef>
                  <a:spcPts val="280"/>
                </a:spcBef>
                <a:tabLst>
                  <a:tab pos="358735" algn="l"/>
                  <a:tab pos="718045" algn="l"/>
                  <a:tab pos="1077355" algn="l"/>
                </a:tabLst>
              </a:pPr>
              <a:r>
                <a:rPr sz="589" spc="5" dirty="0">
                  <a:latin typeface="Arial"/>
                  <a:cs typeface="Arial"/>
                </a:rPr>
                <a:t>4.0	5.0	6.0	7.0</a:t>
              </a:r>
              <a:endParaRPr sz="589">
                <a:latin typeface="Arial"/>
                <a:cs typeface="Arial"/>
              </a:endParaRPr>
            </a:p>
            <a:p>
              <a:pPr marL="20729" algn="ctr">
                <a:spcBef>
                  <a:spcPts val="199"/>
                </a:spcBef>
              </a:pPr>
              <a:r>
                <a:rPr sz="725" b="1" dirty="0">
                  <a:latin typeface="Arial"/>
                  <a:cs typeface="Arial"/>
                </a:rPr>
                <a:t>Sales </a:t>
              </a:r>
              <a:r>
                <a:rPr sz="725" b="1" spc="-14" dirty="0">
                  <a:latin typeface="Arial"/>
                  <a:cs typeface="Arial"/>
                </a:rPr>
                <a:t>($</a:t>
              </a:r>
              <a:r>
                <a:rPr sz="725" b="1" dirty="0">
                  <a:latin typeface="Arial"/>
                  <a:cs typeface="Arial"/>
                </a:rPr>
                <a:t> </a:t>
              </a:r>
              <a:r>
                <a:rPr sz="725" b="1" spc="9" dirty="0">
                  <a:latin typeface="Arial"/>
                  <a:cs typeface="Arial"/>
                </a:rPr>
                <a:t>million)</a:t>
              </a:r>
              <a:endParaRPr sz="725">
                <a:latin typeface="Arial"/>
                <a:cs typeface="Arial"/>
              </a:endParaRPr>
            </a:p>
          </p:txBody>
        </p:sp>
        <p:sp>
          <p:nvSpPr>
            <p:cNvPr id="29" name="object 29"/>
            <p:cNvSpPr txBox="1"/>
            <p:nvPr/>
          </p:nvSpPr>
          <p:spPr>
            <a:xfrm>
              <a:off x="6778814" y="4507957"/>
              <a:ext cx="1981392" cy="223209"/>
            </a:xfrm>
            <a:prstGeom prst="rect">
              <a:avLst/>
            </a:prstGeom>
          </p:spPr>
          <p:txBody>
            <a:bodyPr vert="horz" wrap="square" lIns="0" tIns="17850" rIns="0" bIns="0" rtlCol="0">
              <a:spAutoFit/>
            </a:bodyPr>
            <a:lstStyle/>
            <a:p>
              <a:pPr marL="671404" marR="4607" indent="-660463">
                <a:lnSpc>
                  <a:spcPts val="843"/>
                </a:lnSpc>
                <a:spcBef>
                  <a:spcPts val="141"/>
                </a:spcBef>
              </a:pPr>
              <a:r>
                <a:rPr sz="725" b="1" dirty="0">
                  <a:latin typeface="Arial"/>
                  <a:cs typeface="Arial"/>
                </a:rPr>
                <a:t>Probability</a:t>
              </a:r>
              <a:r>
                <a:rPr sz="725" b="1" spc="14" dirty="0">
                  <a:latin typeface="Arial"/>
                  <a:cs typeface="Arial"/>
                </a:rPr>
                <a:t> </a:t>
              </a:r>
              <a:r>
                <a:rPr sz="725" b="1" spc="-5" dirty="0">
                  <a:latin typeface="Arial"/>
                  <a:cs typeface="Arial"/>
                </a:rPr>
                <a:t>Distribution</a:t>
              </a:r>
              <a:r>
                <a:rPr sz="725" b="1" spc="91" dirty="0">
                  <a:latin typeface="Arial"/>
                  <a:cs typeface="Arial"/>
                </a:rPr>
                <a:t> </a:t>
              </a:r>
              <a:r>
                <a:rPr sz="725" b="1" spc="-5" dirty="0">
                  <a:latin typeface="Arial"/>
                  <a:cs typeface="Arial"/>
                </a:rPr>
                <a:t>Function</a:t>
              </a:r>
              <a:r>
                <a:rPr sz="725" b="1" spc="86" dirty="0">
                  <a:latin typeface="Arial"/>
                  <a:cs typeface="Arial"/>
                </a:rPr>
                <a:t> </a:t>
              </a:r>
              <a:r>
                <a:rPr sz="725" b="1" dirty="0">
                  <a:latin typeface="Arial"/>
                  <a:cs typeface="Arial"/>
                </a:rPr>
                <a:t>of</a:t>
              </a:r>
              <a:r>
                <a:rPr sz="725" b="1" spc="14" dirty="0">
                  <a:latin typeface="Arial"/>
                  <a:cs typeface="Arial"/>
                </a:rPr>
                <a:t> </a:t>
              </a:r>
              <a:r>
                <a:rPr sz="725" b="1" spc="-14" dirty="0">
                  <a:latin typeface="Arial"/>
                  <a:cs typeface="Arial"/>
                </a:rPr>
                <a:t>Western </a:t>
              </a:r>
              <a:r>
                <a:rPr sz="725" b="1" spc="-190" dirty="0">
                  <a:latin typeface="Arial"/>
                  <a:cs typeface="Arial"/>
                </a:rPr>
                <a:t> </a:t>
              </a:r>
              <a:r>
                <a:rPr sz="725" b="1" dirty="0">
                  <a:latin typeface="Arial"/>
                  <a:cs typeface="Arial"/>
                </a:rPr>
                <a:t>Division</a:t>
              </a:r>
              <a:r>
                <a:rPr sz="725" b="1" spc="18" dirty="0">
                  <a:latin typeface="Arial"/>
                  <a:cs typeface="Arial"/>
                </a:rPr>
                <a:t> </a:t>
              </a:r>
              <a:r>
                <a:rPr sz="725" b="1" dirty="0">
                  <a:latin typeface="Arial"/>
                  <a:cs typeface="Arial"/>
                </a:rPr>
                <a:t>Sales</a:t>
              </a:r>
              <a:endParaRPr sz="725">
                <a:latin typeface="Arial"/>
                <a:cs typeface="Arial"/>
              </a:endParaRPr>
            </a:p>
          </p:txBody>
        </p:sp>
      </p:grpSp>
      <p:grpSp>
        <p:nvGrpSpPr>
          <p:cNvPr id="71" name="Group 70">
            <a:extLst>
              <a:ext uri="{FF2B5EF4-FFF2-40B4-BE49-F238E27FC236}">
                <a16:creationId xmlns:a16="http://schemas.microsoft.com/office/drawing/2014/main" id="{4C1C50A5-6EE9-42AE-87E1-94162C8B4EA5}"/>
              </a:ext>
            </a:extLst>
          </p:cNvPr>
          <p:cNvGrpSpPr/>
          <p:nvPr/>
        </p:nvGrpSpPr>
        <p:grpSpPr>
          <a:xfrm>
            <a:off x="6345244" y="2498580"/>
            <a:ext cx="2519866" cy="1830065"/>
            <a:chOff x="6345244" y="2498580"/>
            <a:chExt cx="2519866" cy="1830065"/>
          </a:xfrm>
        </p:grpSpPr>
        <p:grpSp>
          <p:nvGrpSpPr>
            <p:cNvPr id="30" name="object 30"/>
            <p:cNvGrpSpPr/>
            <p:nvPr/>
          </p:nvGrpSpPr>
          <p:grpSpPr>
            <a:xfrm>
              <a:off x="6687940" y="2941854"/>
              <a:ext cx="2177170" cy="1095207"/>
              <a:chOff x="6748778" y="3029751"/>
              <a:chExt cx="2400935" cy="1207770"/>
            </a:xfrm>
          </p:grpSpPr>
          <p:sp>
            <p:nvSpPr>
              <p:cNvPr id="31" name="object 31"/>
              <p:cNvSpPr/>
              <p:nvPr/>
            </p:nvSpPr>
            <p:spPr>
              <a:xfrm>
                <a:off x="6780181" y="3037773"/>
                <a:ext cx="2361565" cy="1176655"/>
              </a:xfrm>
              <a:custGeom>
                <a:avLst/>
                <a:gdLst/>
                <a:ahLst/>
                <a:cxnLst/>
                <a:rect l="l" t="t" r="r" b="b"/>
                <a:pathLst>
                  <a:path w="2361565" h="1176654">
                    <a:moveTo>
                      <a:pt x="2361224" y="0"/>
                    </a:moveTo>
                    <a:lnTo>
                      <a:pt x="0" y="0"/>
                    </a:lnTo>
                    <a:lnTo>
                      <a:pt x="0" y="1176117"/>
                    </a:lnTo>
                    <a:lnTo>
                      <a:pt x="2361224" y="1176117"/>
                    </a:lnTo>
                    <a:lnTo>
                      <a:pt x="2361224" y="0"/>
                    </a:lnTo>
                    <a:close/>
                  </a:path>
                </a:pathLst>
              </a:custGeom>
              <a:solidFill>
                <a:srgbClr val="C0C0C0"/>
              </a:solidFill>
            </p:spPr>
            <p:txBody>
              <a:bodyPr wrap="square" lIns="0" tIns="0" rIns="0" bIns="0" rtlCol="0"/>
              <a:lstStyle/>
              <a:p>
                <a:endParaRPr sz="1632"/>
              </a:p>
            </p:txBody>
          </p:sp>
          <p:sp>
            <p:nvSpPr>
              <p:cNvPr id="32" name="object 32"/>
              <p:cNvSpPr/>
              <p:nvPr/>
            </p:nvSpPr>
            <p:spPr>
              <a:xfrm>
                <a:off x="6776285" y="4060060"/>
                <a:ext cx="2369185" cy="4445"/>
              </a:xfrm>
              <a:custGeom>
                <a:avLst/>
                <a:gdLst/>
                <a:ahLst/>
                <a:cxnLst/>
                <a:rect l="l" t="t" r="r" b="b"/>
                <a:pathLst>
                  <a:path w="2369184" h="4445">
                    <a:moveTo>
                      <a:pt x="0" y="3894"/>
                    </a:moveTo>
                    <a:lnTo>
                      <a:pt x="514273" y="3894"/>
                    </a:lnTo>
                  </a:path>
                  <a:path w="2369184" h="4445">
                    <a:moveTo>
                      <a:pt x="670130" y="3894"/>
                    </a:moveTo>
                    <a:lnTo>
                      <a:pt x="904018" y="3894"/>
                    </a:lnTo>
                  </a:path>
                  <a:path w="2369184" h="4445">
                    <a:moveTo>
                      <a:pt x="1067668" y="3894"/>
                    </a:moveTo>
                    <a:lnTo>
                      <a:pt x="1301452" y="3894"/>
                    </a:lnTo>
                  </a:path>
                  <a:path w="2369184" h="4445">
                    <a:moveTo>
                      <a:pt x="1457309" y="3894"/>
                    </a:moveTo>
                    <a:lnTo>
                      <a:pt x="1698886" y="3894"/>
                    </a:lnTo>
                  </a:path>
                  <a:path w="2369184" h="4445">
                    <a:moveTo>
                      <a:pt x="1854742" y="3894"/>
                    </a:moveTo>
                    <a:lnTo>
                      <a:pt x="2369068" y="3894"/>
                    </a:lnTo>
                  </a:path>
                  <a:path w="2369184" h="4445">
                    <a:moveTo>
                      <a:pt x="0" y="0"/>
                    </a:moveTo>
                    <a:lnTo>
                      <a:pt x="514273" y="0"/>
                    </a:lnTo>
                  </a:path>
                  <a:path w="2369184" h="4445">
                    <a:moveTo>
                      <a:pt x="670130" y="0"/>
                    </a:moveTo>
                    <a:lnTo>
                      <a:pt x="904018" y="0"/>
                    </a:lnTo>
                  </a:path>
                  <a:path w="2369184" h="4445">
                    <a:moveTo>
                      <a:pt x="1067668" y="0"/>
                    </a:moveTo>
                    <a:lnTo>
                      <a:pt x="1301452" y="0"/>
                    </a:lnTo>
                  </a:path>
                  <a:path w="2369184" h="4445">
                    <a:moveTo>
                      <a:pt x="1457309" y="0"/>
                    </a:moveTo>
                    <a:lnTo>
                      <a:pt x="1698886" y="0"/>
                    </a:lnTo>
                  </a:path>
                  <a:path w="2369184" h="4445">
                    <a:moveTo>
                      <a:pt x="1854742" y="0"/>
                    </a:moveTo>
                    <a:lnTo>
                      <a:pt x="2369068" y="0"/>
                    </a:lnTo>
                  </a:path>
                </a:pathLst>
              </a:custGeom>
              <a:ln w="3894">
                <a:solidFill>
                  <a:srgbClr val="000000"/>
                </a:solidFill>
              </a:ln>
            </p:spPr>
            <p:txBody>
              <a:bodyPr wrap="square" lIns="0" tIns="0" rIns="0" bIns="0" rtlCol="0"/>
              <a:lstStyle/>
              <a:p>
                <a:endParaRPr sz="1632"/>
              </a:p>
            </p:txBody>
          </p:sp>
          <p:sp>
            <p:nvSpPr>
              <p:cNvPr id="33" name="object 33"/>
              <p:cNvSpPr/>
              <p:nvPr/>
            </p:nvSpPr>
            <p:spPr>
              <a:xfrm>
                <a:off x="6776284" y="3914019"/>
                <a:ext cx="1301750" cy="0"/>
              </a:xfrm>
              <a:custGeom>
                <a:avLst/>
                <a:gdLst/>
                <a:ahLst/>
                <a:cxnLst/>
                <a:rect l="l" t="t" r="r" b="b"/>
                <a:pathLst>
                  <a:path w="1301750">
                    <a:moveTo>
                      <a:pt x="0" y="0"/>
                    </a:moveTo>
                    <a:lnTo>
                      <a:pt x="514274" y="0"/>
                    </a:lnTo>
                  </a:path>
                  <a:path w="1301750">
                    <a:moveTo>
                      <a:pt x="670130" y="0"/>
                    </a:moveTo>
                    <a:lnTo>
                      <a:pt x="904018" y="0"/>
                    </a:lnTo>
                  </a:path>
                  <a:path w="1301750">
                    <a:moveTo>
                      <a:pt x="1067668" y="0"/>
                    </a:moveTo>
                    <a:lnTo>
                      <a:pt x="1301452" y="0"/>
                    </a:lnTo>
                  </a:path>
                </a:pathLst>
              </a:custGeom>
              <a:ln w="7788">
                <a:solidFill>
                  <a:srgbClr val="000000"/>
                </a:solidFill>
              </a:ln>
            </p:spPr>
            <p:txBody>
              <a:bodyPr wrap="square" lIns="0" tIns="0" rIns="0" bIns="0" rtlCol="0"/>
              <a:lstStyle/>
              <a:p>
                <a:endParaRPr sz="1632"/>
              </a:p>
            </p:txBody>
          </p:sp>
          <p:sp>
            <p:nvSpPr>
              <p:cNvPr id="34" name="object 34"/>
              <p:cNvSpPr/>
              <p:nvPr/>
            </p:nvSpPr>
            <p:spPr>
              <a:xfrm>
                <a:off x="8233594" y="3912072"/>
                <a:ext cx="911860" cy="4445"/>
              </a:xfrm>
              <a:custGeom>
                <a:avLst/>
                <a:gdLst/>
                <a:ahLst/>
                <a:cxnLst/>
                <a:rect l="l" t="t" r="r" b="b"/>
                <a:pathLst>
                  <a:path w="911859" h="4445">
                    <a:moveTo>
                      <a:pt x="0" y="3894"/>
                    </a:moveTo>
                    <a:lnTo>
                      <a:pt x="911759" y="3894"/>
                    </a:lnTo>
                  </a:path>
                  <a:path w="911859" h="4445">
                    <a:moveTo>
                      <a:pt x="0" y="0"/>
                    </a:moveTo>
                    <a:lnTo>
                      <a:pt x="911759" y="0"/>
                    </a:lnTo>
                  </a:path>
                </a:pathLst>
              </a:custGeom>
              <a:ln w="3894">
                <a:solidFill>
                  <a:srgbClr val="000000"/>
                </a:solidFill>
              </a:ln>
            </p:spPr>
            <p:txBody>
              <a:bodyPr wrap="square" lIns="0" tIns="0" rIns="0" bIns="0" rtlCol="0"/>
              <a:lstStyle/>
              <a:p>
                <a:endParaRPr sz="1632"/>
              </a:p>
            </p:txBody>
          </p:sp>
          <p:sp>
            <p:nvSpPr>
              <p:cNvPr id="35" name="object 35"/>
              <p:cNvSpPr/>
              <p:nvPr/>
            </p:nvSpPr>
            <p:spPr>
              <a:xfrm>
                <a:off x="6776284" y="3773820"/>
                <a:ext cx="2369185" cy="0"/>
              </a:xfrm>
              <a:custGeom>
                <a:avLst/>
                <a:gdLst/>
                <a:ahLst/>
                <a:cxnLst/>
                <a:rect l="l" t="t" r="r" b="b"/>
                <a:pathLst>
                  <a:path w="2369184">
                    <a:moveTo>
                      <a:pt x="0" y="0"/>
                    </a:moveTo>
                    <a:lnTo>
                      <a:pt x="514274" y="0"/>
                    </a:lnTo>
                  </a:path>
                  <a:path w="2369184">
                    <a:moveTo>
                      <a:pt x="670130" y="0"/>
                    </a:moveTo>
                    <a:lnTo>
                      <a:pt x="904018" y="0"/>
                    </a:lnTo>
                  </a:path>
                  <a:path w="2369184">
                    <a:moveTo>
                      <a:pt x="1067668" y="0"/>
                    </a:moveTo>
                    <a:lnTo>
                      <a:pt x="1301452" y="0"/>
                    </a:lnTo>
                  </a:path>
                  <a:path w="2369184">
                    <a:moveTo>
                      <a:pt x="1457309" y="0"/>
                    </a:moveTo>
                    <a:lnTo>
                      <a:pt x="2369068" y="0"/>
                    </a:lnTo>
                  </a:path>
                </a:pathLst>
              </a:custGeom>
              <a:ln w="7788">
                <a:solidFill>
                  <a:srgbClr val="000000"/>
                </a:solidFill>
              </a:ln>
            </p:spPr>
            <p:txBody>
              <a:bodyPr wrap="square" lIns="0" tIns="0" rIns="0" bIns="0" rtlCol="0"/>
              <a:lstStyle/>
              <a:p>
                <a:endParaRPr sz="1632"/>
              </a:p>
            </p:txBody>
          </p:sp>
          <p:sp>
            <p:nvSpPr>
              <p:cNvPr id="36" name="object 36"/>
              <p:cNvSpPr/>
              <p:nvPr/>
            </p:nvSpPr>
            <p:spPr>
              <a:xfrm>
                <a:off x="6776284" y="3623910"/>
                <a:ext cx="2369185" cy="4445"/>
              </a:xfrm>
              <a:custGeom>
                <a:avLst/>
                <a:gdLst/>
                <a:ahLst/>
                <a:cxnLst/>
                <a:rect l="l" t="t" r="r" b="b"/>
                <a:pathLst>
                  <a:path w="2369184" h="4445">
                    <a:moveTo>
                      <a:pt x="0" y="3894"/>
                    </a:moveTo>
                    <a:lnTo>
                      <a:pt x="904018" y="3894"/>
                    </a:lnTo>
                  </a:path>
                  <a:path w="2369184" h="4445">
                    <a:moveTo>
                      <a:pt x="1067668" y="3894"/>
                    </a:moveTo>
                    <a:lnTo>
                      <a:pt x="1301452" y="3894"/>
                    </a:lnTo>
                  </a:path>
                  <a:path w="2369184" h="4445">
                    <a:moveTo>
                      <a:pt x="1457309" y="3894"/>
                    </a:moveTo>
                    <a:lnTo>
                      <a:pt x="2369068" y="3894"/>
                    </a:lnTo>
                  </a:path>
                  <a:path w="2369184" h="4445">
                    <a:moveTo>
                      <a:pt x="0" y="0"/>
                    </a:moveTo>
                    <a:lnTo>
                      <a:pt x="904018" y="0"/>
                    </a:lnTo>
                  </a:path>
                  <a:path w="2369184" h="4445">
                    <a:moveTo>
                      <a:pt x="1067668" y="0"/>
                    </a:moveTo>
                    <a:lnTo>
                      <a:pt x="1301452" y="0"/>
                    </a:lnTo>
                  </a:path>
                  <a:path w="2369184" h="4445">
                    <a:moveTo>
                      <a:pt x="1457309" y="0"/>
                    </a:moveTo>
                    <a:lnTo>
                      <a:pt x="2369068" y="0"/>
                    </a:lnTo>
                  </a:path>
                </a:pathLst>
              </a:custGeom>
              <a:ln w="3946">
                <a:solidFill>
                  <a:srgbClr val="000000"/>
                </a:solidFill>
              </a:ln>
            </p:spPr>
            <p:txBody>
              <a:bodyPr wrap="square" lIns="0" tIns="0" rIns="0" bIns="0" rtlCol="0"/>
              <a:lstStyle/>
              <a:p>
                <a:endParaRPr sz="1632"/>
              </a:p>
            </p:txBody>
          </p:sp>
          <p:sp>
            <p:nvSpPr>
              <p:cNvPr id="37" name="object 37"/>
              <p:cNvSpPr/>
              <p:nvPr/>
            </p:nvSpPr>
            <p:spPr>
              <a:xfrm>
                <a:off x="6776284" y="3329907"/>
                <a:ext cx="2369185" cy="148590"/>
              </a:xfrm>
              <a:custGeom>
                <a:avLst/>
                <a:gdLst/>
                <a:ahLst/>
                <a:cxnLst/>
                <a:rect l="l" t="t" r="r" b="b"/>
                <a:pathLst>
                  <a:path w="2369184" h="148589">
                    <a:moveTo>
                      <a:pt x="0" y="147988"/>
                    </a:moveTo>
                    <a:lnTo>
                      <a:pt x="904018" y="147988"/>
                    </a:lnTo>
                  </a:path>
                  <a:path w="2369184" h="148589">
                    <a:moveTo>
                      <a:pt x="1067668" y="147988"/>
                    </a:moveTo>
                    <a:lnTo>
                      <a:pt x="1301452" y="147988"/>
                    </a:lnTo>
                  </a:path>
                  <a:path w="2369184" h="148589">
                    <a:moveTo>
                      <a:pt x="1457309" y="147988"/>
                    </a:moveTo>
                    <a:lnTo>
                      <a:pt x="2369068" y="147988"/>
                    </a:lnTo>
                  </a:path>
                  <a:path w="2369184" h="148589">
                    <a:moveTo>
                      <a:pt x="0" y="0"/>
                    </a:moveTo>
                    <a:lnTo>
                      <a:pt x="904018" y="0"/>
                    </a:lnTo>
                  </a:path>
                </a:pathLst>
              </a:custGeom>
              <a:ln w="7788">
                <a:solidFill>
                  <a:srgbClr val="000000"/>
                </a:solidFill>
              </a:ln>
            </p:spPr>
            <p:txBody>
              <a:bodyPr wrap="square" lIns="0" tIns="0" rIns="0" bIns="0" rtlCol="0"/>
              <a:lstStyle/>
              <a:p>
                <a:endParaRPr sz="1632"/>
              </a:p>
            </p:txBody>
          </p:sp>
          <p:sp>
            <p:nvSpPr>
              <p:cNvPr id="38" name="object 38"/>
              <p:cNvSpPr/>
              <p:nvPr/>
            </p:nvSpPr>
            <p:spPr>
              <a:xfrm>
                <a:off x="7843953" y="3327934"/>
                <a:ext cx="1301750" cy="4445"/>
              </a:xfrm>
              <a:custGeom>
                <a:avLst/>
                <a:gdLst/>
                <a:ahLst/>
                <a:cxnLst/>
                <a:rect l="l" t="t" r="r" b="b"/>
                <a:pathLst>
                  <a:path w="1301750" h="4445">
                    <a:moveTo>
                      <a:pt x="0" y="3894"/>
                    </a:moveTo>
                    <a:lnTo>
                      <a:pt x="1301400" y="3894"/>
                    </a:lnTo>
                  </a:path>
                  <a:path w="1301750" h="4445">
                    <a:moveTo>
                      <a:pt x="0" y="0"/>
                    </a:moveTo>
                    <a:lnTo>
                      <a:pt x="1301400" y="0"/>
                    </a:lnTo>
                  </a:path>
                </a:pathLst>
              </a:custGeom>
              <a:ln w="3946">
                <a:solidFill>
                  <a:srgbClr val="000000"/>
                </a:solidFill>
              </a:ln>
            </p:spPr>
            <p:txBody>
              <a:bodyPr wrap="square" lIns="0" tIns="0" rIns="0" bIns="0" rtlCol="0"/>
              <a:lstStyle/>
              <a:p>
                <a:endParaRPr sz="1632"/>
              </a:p>
            </p:txBody>
          </p:sp>
          <p:sp>
            <p:nvSpPr>
              <p:cNvPr id="39" name="object 39"/>
              <p:cNvSpPr/>
              <p:nvPr/>
            </p:nvSpPr>
            <p:spPr>
              <a:xfrm>
                <a:off x="6776284" y="3179945"/>
                <a:ext cx="2369185" cy="4445"/>
              </a:xfrm>
              <a:custGeom>
                <a:avLst/>
                <a:gdLst/>
                <a:ahLst/>
                <a:cxnLst/>
                <a:rect l="l" t="t" r="r" b="b"/>
                <a:pathLst>
                  <a:path w="2369184" h="4444">
                    <a:moveTo>
                      <a:pt x="0" y="3894"/>
                    </a:moveTo>
                    <a:lnTo>
                      <a:pt x="2369068" y="3894"/>
                    </a:lnTo>
                  </a:path>
                  <a:path w="2369184" h="4444">
                    <a:moveTo>
                      <a:pt x="0" y="0"/>
                    </a:moveTo>
                    <a:lnTo>
                      <a:pt x="2369068" y="0"/>
                    </a:lnTo>
                  </a:path>
                </a:pathLst>
              </a:custGeom>
              <a:ln w="3946">
                <a:solidFill>
                  <a:srgbClr val="000000"/>
                </a:solidFill>
              </a:ln>
            </p:spPr>
            <p:txBody>
              <a:bodyPr wrap="square" lIns="0" tIns="0" rIns="0" bIns="0" rtlCol="0"/>
              <a:lstStyle/>
              <a:p>
                <a:endParaRPr sz="1632"/>
              </a:p>
            </p:txBody>
          </p:sp>
          <p:sp>
            <p:nvSpPr>
              <p:cNvPr id="40" name="object 40"/>
              <p:cNvSpPr/>
              <p:nvPr/>
            </p:nvSpPr>
            <p:spPr>
              <a:xfrm>
                <a:off x="6776284" y="3033930"/>
                <a:ext cx="2369185" cy="0"/>
              </a:xfrm>
              <a:custGeom>
                <a:avLst/>
                <a:gdLst/>
                <a:ahLst/>
                <a:cxnLst/>
                <a:rect l="l" t="t" r="r" b="b"/>
                <a:pathLst>
                  <a:path w="2369184">
                    <a:moveTo>
                      <a:pt x="0" y="0"/>
                    </a:moveTo>
                    <a:lnTo>
                      <a:pt x="2369068" y="0"/>
                    </a:lnTo>
                  </a:path>
                </a:pathLst>
              </a:custGeom>
              <a:ln w="7788">
                <a:solidFill>
                  <a:srgbClr val="000000"/>
                </a:solidFill>
              </a:ln>
            </p:spPr>
            <p:txBody>
              <a:bodyPr wrap="square" lIns="0" tIns="0" rIns="0" bIns="0" rtlCol="0"/>
              <a:lstStyle/>
              <a:p>
                <a:endParaRPr sz="1632"/>
              </a:p>
            </p:txBody>
          </p:sp>
          <p:sp>
            <p:nvSpPr>
              <p:cNvPr id="41" name="object 41"/>
              <p:cNvSpPr/>
              <p:nvPr/>
            </p:nvSpPr>
            <p:spPr>
              <a:xfrm>
                <a:off x="6776284" y="3033878"/>
                <a:ext cx="2369185" cy="1176655"/>
              </a:xfrm>
              <a:custGeom>
                <a:avLst/>
                <a:gdLst/>
                <a:ahLst/>
                <a:cxnLst/>
                <a:rect l="l" t="t" r="r" b="b"/>
                <a:pathLst>
                  <a:path w="2369184" h="1176654">
                    <a:moveTo>
                      <a:pt x="0" y="1176117"/>
                    </a:moveTo>
                    <a:lnTo>
                      <a:pt x="2369017" y="1176117"/>
                    </a:lnTo>
                    <a:lnTo>
                      <a:pt x="2369016" y="0"/>
                    </a:lnTo>
                    <a:lnTo>
                      <a:pt x="0" y="0"/>
                    </a:lnTo>
                    <a:lnTo>
                      <a:pt x="0" y="1176117"/>
                    </a:lnTo>
                    <a:close/>
                  </a:path>
                </a:pathLst>
              </a:custGeom>
              <a:ln w="7789">
                <a:solidFill>
                  <a:srgbClr val="808080"/>
                </a:solidFill>
              </a:ln>
            </p:spPr>
            <p:txBody>
              <a:bodyPr wrap="square" lIns="0" tIns="0" rIns="0" bIns="0" rtlCol="0"/>
              <a:lstStyle/>
              <a:p>
                <a:endParaRPr sz="1632"/>
              </a:p>
            </p:txBody>
          </p:sp>
          <p:sp>
            <p:nvSpPr>
              <p:cNvPr id="42" name="object 42"/>
              <p:cNvSpPr/>
              <p:nvPr/>
            </p:nvSpPr>
            <p:spPr>
              <a:xfrm>
                <a:off x="6893177" y="4062007"/>
                <a:ext cx="163830" cy="148590"/>
              </a:xfrm>
              <a:custGeom>
                <a:avLst/>
                <a:gdLst/>
                <a:ahLst/>
                <a:cxnLst/>
                <a:rect l="l" t="t" r="r" b="b"/>
                <a:pathLst>
                  <a:path w="163829" h="148589">
                    <a:moveTo>
                      <a:pt x="163649" y="0"/>
                    </a:moveTo>
                    <a:lnTo>
                      <a:pt x="0" y="0"/>
                    </a:lnTo>
                    <a:lnTo>
                      <a:pt x="0" y="147988"/>
                    </a:lnTo>
                    <a:lnTo>
                      <a:pt x="163649" y="147988"/>
                    </a:lnTo>
                    <a:lnTo>
                      <a:pt x="163649" y="0"/>
                    </a:lnTo>
                    <a:close/>
                  </a:path>
                </a:pathLst>
              </a:custGeom>
              <a:solidFill>
                <a:srgbClr val="993366"/>
              </a:solidFill>
            </p:spPr>
            <p:txBody>
              <a:bodyPr wrap="square" lIns="0" tIns="0" rIns="0" bIns="0" rtlCol="0"/>
              <a:lstStyle/>
              <a:p>
                <a:endParaRPr sz="1632"/>
              </a:p>
            </p:txBody>
          </p:sp>
          <p:sp>
            <p:nvSpPr>
              <p:cNvPr id="43" name="object 43"/>
              <p:cNvSpPr/>
              <p:nvPr/>
            </p:nvSpPr>
            <p:spPr>
              <a:xfrm>
                <a:off x="6893177" y="4062007"/>
                <a:ext cx="163830" cy="148590"/>
              </a:xfrm>
              <a:custGeom>
                <a:avLst/>
                <a:gdLst/>
                <a:ahLst/>
                <a:cxnLst/>
                <a:rect l="l" t="t" r="r" b="b"/>
                <a:pathLst>
                  <a:path w="163829" h="148589">
                    <a:moveTo>
                      <a:pt x="0" y="147988"/>
                    </a:moveTo>
                    <a:lnTo>
                      <a:pt x="163649" y="147988"/>
                    </a:lnTo>
                    <a:lnTo>
                      <a:pt x="163649" y="0"/>
                    </a:lnTo>
                    <a:lnTo>
                      <a:pt x="0" y="0"/>
                    </a:lnTo>
                    <a:lnTo>
                      <a:pt x="0" y="147988"/>
                    </a:lnTo>
                    <a:close/>
                  </a:path>
                </a:pathLst>
              </a:custGeom>
              <a:ln w="7790">
                <a:solidFill>
                  <a:srgbClr val="000000"/>
                </a:solidFill>
              </a:ln>
            </p:spPr>
            <p:txBody>
              <a:bodyPr wrap="square" lIns="0" tIns="0" rIns="0" bIns="0" rtlCol="0"/>
              <a:lstStyle/>
              <a:p>
                <a:endParaRPr sz="1632"/>
              </a:p>
            </p:txBody>
          </p:sp>
          <p:sp>
            <p:nvSpPr>
              <p:cNvPr id="44" name="object 44"/>
              <p:cNvSpPr/>
              <p:nvPr/>
            </p:nvSpPr>
            <p:spPr>
              <a:xfrm>
                <a:off x="7290559" y="3625831"/>
                <a:ext cx="156210" cy="584200"/>
              </a:xfrm>
              <a:custGeom>
                <a:avLst/>
                <a:gdLst/>
                <a:ahLst/>
                <a:cxnLst/>
                <a:rect l="l" t="t" r="r" b="b"/>
                <a:pathLst>
                  <a:path w="156209" h="584200">
                    <a:moveTo>
                      <a:pt x="155856" y="0"/>
                    </a:moveTo>
                    <a:lnTo>
                      <a:pt x="0" y="0"/>
                    </a:lnTo>
                    <a:lnTo>
                      <a:pt x="0" y="584164"/>
                    </a:lnTo>
                    <a:lnTo>
                      <a:pt x="155856" y="584164"/>
                    </a:lnTo>
                    <a:lnTo>
                      <a:pt x="155856" y="0"/>
                    </a:lnTo>
                    <a:close/>
                  </a:path>
                </a:pathLst>
              </a:custGeom>
              <a:solidFill>
                <a:srgbClr val="993366"/>
              </a:solidFill>
            </p:spPr>
            <p:txBody>
              <a:bodyPr wrap="square" lIns="0" tIns="0" rIns="0" bIns="0" rtlCol="0"/>
              <a:lstStyle/>
              <a:p>
                <a:endParaRPr sz="1632"/>
              </a:p>
            </p:txBody>
          </p:sp>
          <p:sp>
            <p:nvSpPr>
              <p:cNvPr id="45" name="object 45"/>
              <p:cNvSpPr/>
              <p:nvPr/>
            </p:nvSpPr>
            <p:spPr>
              <a:xfrm>
                <a:off x="7290559" y="3625831"/>
                <a:ext cx="156210" cy="584200"/>
              </a:xfrm>
              <a:custGeom>
                <a:avLst/>
                <a:gdLst/>
                <a:ahLst/>
                <a:cxnLst/>
                <a:rect l="l" t="t" r="r" b="b"/>
                <a:pathLst>
                  <a:path w="156209" h="584200">
                    <a:moveTo>
                      <a:pt x="0" y="584164"/>
                    </a:moveTo>
                    <a:lnTo>
                      <a:pt x="155856" y="584164"/>
                    </a:lnTo>
                    <a:lnTo>
                      <a:pt x="155856" y="0"/>
                    </a:lnTo>
                    <a:lnTo>
                      <a:pt x="0" y="0"/>
                    </a:lnTo>
                    <a:lnTo>
                      <a:pt x="0" y="584164"/>
                    </a:lnTo>
                    <a:close/>
                  </a:path>
                </a:pathLst>
              </a:custGeom>
              <a:ln w="7792">
                <a:solidFill>
                  <a:srgbClr val="000000"/>
                </a:solidFill>
              </a:ln>
            </p:spPr>
            <p:txBody>
              <a:bodyPr wrap="square" lIns="0" tIns="0" rIns="0" bIns="0" rtlCol="0"/>
              <a:lstStyle/>
              <a:p>
                <a:endParaRPr sz="1632"/>
              </a:p>
            </p:txBody>
          </p:sp>
          <p:sp>
            <p:nvSpPr>
              <p:cNvPr id="46" name="object 46"/>
              <p:cNvSpPr/>
              <p:nvPr/>
            </p:nvSpPr>
            <p:spPr>
              <a:xfrm>
                <a:off x="7680303" y="3181867"/>
                <a:ext cx="163830" cy="1028700"/>
              </a:xfrm>
              <a:custGeom>
                <a:avLst/>
                <a:gdLst/>
                <a:ahLst/>
                <a:cxnLst/>
                <a:rect l="l" t="t" r="r" b="b"/>
                <a:pathLst>
                  <a:path w="163829" h="1028700">
                    <a:moveTo>
                      <a:pt x="163649" y="0"/>
                    </a:moveTo>
                    <a:lnTo>
                      <a:pt x="0" y="0"/>
                    </a:lnTo>
                    <a:lnTo>
                      <a:pt x="0" y="1028128"/>
                    </a:lnTo>
                    <a:lnTo>
                      <a:pt x="163649" y="1028128"/>
                    </a:lnTo>
                    <a:lnTo>
                      <a:pt x="163649" y="0"/>
                    </a:lnTo>
                    <a:close/>
                  </a:path>
                </a:pathLst>
              </a:custGeom>
              <a:solidFill>
                <a:srgbClr val="993366"/>
              </a:solidFill>
            </p:spPr>
            <p:txBody>
              <a:bodyPr wrap="square" lIns="0" tIns="0" rIns="0" bIns="0" rtlCol="0"/>
              <a:lstStyle/>
              <a:p>
                <a:endParaRPr sz="1632"/>
              </a:p>
            </p:txBody>
          </p:sp>
          <p:sp>
            <p:nvSpPr>
              <p:cNvPr id="47" name="object 47"/>
              <p:cNvSpPr/>
              <p:nvPr/>
            </p:nvSpPr>
            <p:spPr>
              <a:xfrm>
                <a:off x="7680303" y="3181867"/>
                <a:ext cx="163830" cy="1028700"/>
              </a:xfrm>
              <a:custGeom>
                <a:avLst/>
                <a:gdLst/>
                <a:ahLst/>
                <a:cxnLst/>
                <a:rect l="l" t="t" r="r" b="b"/>
                <a:pathLst>
                  <a:path w="163829" h="1028700">
                    <a:moveTo>
                      <a:pt x="0" y="1028128"/>
                    </a:moveTo>
                    <a:lnTo>
                      <a:pt x="163649" y="1028128"/>
                    </a:lnTo>
                    <a:lnTo>
                      <a:pt x="163649" y="0"/>
                    </a:lnTo>
                    <a:lnTo>
                      <a:pt x="0" y="0"/>
                    </a:lnTo>
                    <a:lnTo>
                      <a:pt x="0" y="1028128"/>
                    </a:lnTo>
                    <a:close/>
                  </a:path>
                </a:pathLst>
              </a:custGeom>
              <a:ln w="7792">
                <a:solidFill>
                  <a:srgbClr val="000000"/>
                </a:solidFill>
              </a:ln>
            </p:spPr>
            <p:txBody>
              <a:bodyPr wrap="square" lIns="0" tIns="0" rIns="0" bIns="0" rtlCol="0"/>
              <a:lstStyle/>
              <a:p>
                <a:endParaRPr sz="1632"/>
              </a:p>
            </p:txBody>
          </p:sp>
          <p:sp>
            <p:nvSpPr>
              <p:cNvPr id="48" name="object 48"/>
              <p:cNvSpPr/>
              <p:nvPr/>
            </p:nvSpPr>
            <p:spPr>
              <a:xfrm>
                <a:off x="8077737" y="3329855"/>
                <a:ext cx="156210" cy="880744"/>
              </a:xfrm>
              <a:custGeom>
                <a:avLst/>
                <a:gdLst/>
                <a:ahLst/>
                <a:cxnLst/>
                <a:rect l="l" t="t" r="r" b="b"/>
                <a:pathLst>
                  <a:path w="156209" h="880745">
                    <a:moveTo>
                      <a:pt x="155856" y="0"/>
                    </a:moveTo>
                    <a:lnTo>
                      <a:pt x="0" y="0"/>
                    </a:lnTo>
                    <a:lnTo>
                      <a:pt x="0" y="880140"/>
                    </a:lnTo>
                    <a:lnTo>
                      <a:pt x="155856" y="880140"/>
                    </a:lnTo>
                    <a:lnTo>
                      <a:pt x="155856" y="0"/>
                    </a:lnTo>
                    <a:close/>
                  </a:path>
                </a:pathLst>
              </a:custGeom>
              <a:solidFill>
                <a:srgbClr val="993366"/>
              </a:solidFill>
            </p:spPr>
            <p:txBody>
              <a:bodyPr wrap="square" lIns="0" tIns="0" rIns="0" bIns="0" rtlCol="0"/>
              <a:lstStyle/>
              <a:p>
                <a:endParaRPr sz="1632"/>
              </a:p>
            </p:txBody>
          </p:sp>
          <p:sp>
            <p:nvSpPr>
              <p:cNvPr id="49" name="object 49"/>
              <p:cNvSpPr/>
              <p:nvPr/>
            </p:nvSpPr>
            <p:spPr>
              <a:xfrm>
                <a:off x="8077737" y="3329855"/>
                <a:ext cx="156210" cy="880744"/>
              </a:xfrm>
              <a:custGeom>
                <a:avLst/>
                <a:gdLst/>
                <a:ahLst/>
                <a:cxnLst/>
                <a:rect l="l" t="t" r="r" b="b"/>
                <a:pathLst>
                  <a:path w="156209" h="880745">
                    <a:moveTo>
                      <a:pt x="0" y="880140"/>
                    </a:moveTo>
                    <a:lnTo>
                      <a:pt x="155856" y="880140"/>
                    </a:lnTo>
                    <a:lnTo>
                      <a:pt x="155856" y="0"/>
                    </a:lnTo>
                    <a:lnTo>
                      <a:pt x="0" y="0"/>
                    </a:lnTo>
                    <a:lnTo>
                      <a:pt x="0" y="880140"/>
                    </a:lnTo>
                    <a:close/>
                  </a:path>
                </a:pathLst>
              </a:custGeom>
              <a:ln w="7792">
                <a:solidFill>
                  <a:srgbClr val="000000"/>
                </a:solidFill>
              </a:ln>
            </p:spPr>
            <p:txBody>
              <a:bodyPr wrap="square" lIns="0" tIns="0" rIns="0" bIns="0" rtlCol="0"/>
              <a:lstStyle/>
              <a:p>
                <a:endParaRPr sz="1632"/>
              </a:p>
            </p:txBody>
          </p:sp>
          <p:sp>
            <p:nvSpPr>
              <p:cNvPr id="50" name="object 50"/>
              <p:cNvSpPr/>
              <p:nvPr/>
            </p:nvSpPr>
            <p:spPr>
              <a:xfrm>
                <a:off x="8475171" y="3914019"/>
                <a:ext cx="156210" cy="296545"/>
              </a:xfrm>
              <a:custGeom>
                <a:avLst/>
                <a:gdLst/>
                <a:ahLst/>
                <a:cxnLst/>
                <a:rect l="l" t="t" r="r" b="b"/>
                <a:pathLst>
                  <a:path w="156209" h="296545">
                    <a:moveTo>
                      <a:pt x="155856" y="0"/>
                    </a:moveTo>
                    <a:lnTo>
                      <a:pt x="0" y="0"/>
                    </a:lnTo>
                    <a:lnTo>
                      <a:pt x="0" y="295976"/>
                    </a:lnTo>
                    <a:lnTo>
                      <a:pt x="155856" y="295976"/>
                    </a:lnTo>
                    <a:lnTo>
                      <a:pt x="155856" y="0"/>
                    </a:lnTo>
                    <a:close/>
                  </a:path>
                </a:pathLst>
              </a:custGeom>
              <a:solidFill>
                <a:srgbClr val="993366"/>
              </a:solidFill>
            </p:spPr>
            <p:txBody>
              <a:bodyPr wrap="square" lIns="0" tIns="0" rIns="0" bIns="0" rtlCol="0"/>
              <a:lstStyle/>
              <a:p>
                <a:endParaRPr sz="1632"/>
              </a:p>
            </p:txBody>
          </p:sp>
          <p:sp>
            <p:nvSpPr>
              <p:cNvPr id="51" name="object 51"/>
              <p:cNvSpPr/>
              <p:nvPr/>
            </p:nvSpPr>
            <p:spPr>
              <a:xfrm>
                <a:off x="6752906" y="3033930"/>
                <a:ext cx="2392680" cy="1199515"/>
              </a:xfrm>
              <a:custGeom>
                <a:avLst/>
                <a:gdLst/>
                <a:ahLst/>
                <a:cxnLst/>
                <a:rect l="l" t="t" r="r" b="b"/>
                <a:pathLst>
                  <a:path w="2392679" h="1199514">
                    <a:moveTo>
                      <a:pt x="1722265" y="1176065"/>
                    </a:moveTo>
                    <a:lnTo>
                      <a:pt x="1878121" y="1176065"/>
                    </a:lnTo>
                    <a:lnTo>
                      <a:pt x="1878121" y="880088"/>
                    </a:lnTo>
                    <a:lnTo>
                      <a:pt x="1722265" y="880088"/>
                    </a:lnTo>
                    <a:lnTo>
                      <a:pt x="1722265" y="1176065"/>
                    </a:lnTo>
                    <a:close/>
                  </a:path>
                  <a:path w="2392679" h="1199514">
                    <a:moveTo>
                      <a:pt x="23378" y="1176065"/>
                    </a:moveTo>
                    <a:lnTo>
                      <a:pt x="23378" y="0"/>
                    </a:lnTo>
                  </a:path>
                  <a:path w="2392679" h="1199514">
                    <a:moveTo>
                      <a:pt x="0" y="1176065"/>
                    </a:moveTo>
                    <a:lnTo>
                      <a:pt x="23378" y="1176065"/>
                    </a:lnTo>
                  </a:path>
                  <a:path w="2392679" h="1199514">
                    <a:moveTo>
                      <a:pt x="0" y="1028076"/>
                    </a:moveTo>
                    <a:lnTo>
                      <a:pt x="23378" y="1028076"/>
                    </a:lnTo>
                  </a:path>
                  <a:path w="2392679" h="1199514">
                    <a:moveTo>
                      <a:pt x="0" y="880088"/>
                    </a:moveTo>
                    <a:lnTo>
                      <a:pt x="23378" y="880088"/>
                    </a:lnTo>
                  </a:path>
                  <a:path w="2392679" h="1199514">
                    <a:moveTo>
                      <a:pt x="0" y="739889"/>
                    </a:moveTo>
                    <a:lnTo>
                      <a:pt x="23378" y="739889"/>
                    </a:lnTo>
                  </a:path>
                  <a:path w="2392679" h="1199514">
                    <a:moveTo>
                      <a:pt x="0" y="591952"/>
                    </a:moveTo>
                    <a:lnTo>
                      <a:pt x="23378" y="591952"/>
                    </a:lnTo>
                  </a:path>
                  <a:path w="2392679" h="1199514">
                    <a:moveTo>
                      <a:pt x="0" y="443964"/>
                    </a:moveTo>
                    <a:lnTo>
                      <a:pt x="23378" y="443964"/>
                    </a:lnTo>
                  </a:path>
                  <a:path w="2392679" h="1199514">
                    <a:moveTo>
                      <a:pt x="0" y="295976"/>
                    </a:moveTo>
                    <a:lnTo>
                      <a:pt x="23378" y="295976"/>
                    </a:lnTo>
                  </a:path>
                  <a:path w="2392679" h="1199514">
                    <a:moveTo>
                      <a:pt x="0" y="147988"/>
                    </a:moveTo>
                    <a:lnTo>
                      <a:pt x="23378" y="147988"/>
                    </a:lnTo>
                  </a:path>
                  <a:path w="2392679" h="1199514">
                    <a:moveTo>
                      <a:pt x="0" y="0"/>
                    </a:moveTo>
                    <a:lnTo>
                      <a:pt x="23378" y="0"/>
                    </a:lnTo>
                  </a:path>
                  <a:path w="2392679" h="1199514">
                    <a:moveTo>
                      <a:pt x="23378" y="1176065"/>
                    </a:moveTo>
                    <a:lnTo>
                      <a:pt x="2392447" y="1176065"/>
                    </a:lnTo>
                  </a:path>
                  <a:path w="2392679" h="1199514">
                    <a:moveTo>
                      <a:pt x="23378" y="1176065"/>
                    </a:moveTo>
                    <a:lnTo>
                      <a:pt x="23378" y="1199431"/>
                    </a:lnTo>
                  </a:path>
                  <a:path w="2392679" h="1199514">
                    <a:moveTo>
                      <a:pt x="420812" y="1176065"/>
                    </a:moveTo>
                    <a:lnTo>
                      <a:pt x="420812" y="1199431"/>
                    </a:lnTo>
                  </a:path>
                  <a:path w="2392679" h="1199514">
                    <a:moveTo>
                      <a:pt x="810401" y="1176065"/>
                    </a:moveTo>
                    <a:lnTo>
                      <a:pt x="810401" y="1199431"/>
                    </a:lnTo>
                  </a:path>
                  <a:path w="2392679" h="1199514">
                    <a:moveTo>
                      <a:pt x="1207939" y="1176065"/>
                    </a:moveTo>
                    <a:lnTo>
                      <a:pt x="1207939" y="1199431"/>
                    </a:lnTo>
                  </a:path>
                  <a:path w="2392679" h="1199514">
                    <a:moveTo>
                      <a:pt x="1605373" y="1176065"/>
                    </a:moveTo>
                    <a:lnTo>
                      <a:pt x="1605373" y="1199431"/>
                    </a:lnTo>
                  </a:path>
                  <a:path w="2392679" h="1199514">
                    <a:moveTo>
                      <a:pt x="1995013" y="1176065"/>
                    </a:moveTo>
                    <a:lnTo>
                      <a:pt x="1995013" y="1199431"/>
                    </a:lnTo>
                  </a:path>
                  <a:path w="2392679" h="1199514">
                    <a:moveTo>
                      <a:pt x="2392447" y="1176065"/>
                    </a:moveTo>
                    <a:lnTo>
                      <a:pt x="2392447" y="1199431"/>
                    </a:lnTo>
                  </a:path>
                </a:pathLst>
              </a:custGeom>
              <a:ln w="7790">
                <a:solidFill>
                  <a:srgbClr val="000000"/>
                </a:solidFill>
              </a:ln>
            </p:spPr>
            <p:txBody>
              <a:bodyPr wrap="square" lIns="0" tIns="0" rIns="0" bIns="0" rtlCol="0"/>
              <a:lstStyle/>
              <a:p>
                <a:endParaRPr sz="1632"/>
              </a:p>
            </p:txBody>
          </p:sp>
        </p:grpSp>
        <p:sp>
          <p:nvSpPr>
            <p:cNvPr id="52" name="object 52"/>
            <p:cNvSpPr txBox="1"/>
            <p:nvPr/>
          </p:nvSpPr>
          <p:spPr>
            <a:xfrm>
              <a:off x="6476886" y="2846170"/>
              <a:ext cx="173321" cy="1179588"/>
            </a:xfrm>
            <a:prstGeom prst="rect">
              <a:avLst/>
            </a:prstGeom>
          </p:spPr>
          <p:txBody>
            <a:bodyPr vert="horz" wrap="square" lIns="0" tIns="55279" rIns="0" bIns="0" rtlCol="0">
              <a:spAutoFit/>
            </a:bodyPr>
            <a:lstStyle/>
            <a:p>
              <a:pPr marL="11516">
                <a:spcBef>
                  <a:spcPts val="435"/>
                </a:spcBef>
              </a:pPr>
              <a:r>
                <a:rPr sz="589" spc="5" dirty="0">
                  <a:latin typeface="Arial"/>
                  <a:cs typeface="Arial"/>
                </a:rPr>
                <a:t>0</a:t>
              </a:r>
              <a:r>
                <a:rPr sz="589" dirty="0">
                  <a:latin typeface="Arial"/>
                  <a:cs typeface="Arial"/>
                </a:rPr>
                <a:t>.</a:t>
              </a:r>
              <a:r>
                <a:rPr sz="589" spc="5" dirty="0">
                  <a:latin typeface="Arial"/>
                  <a:cs typeface="Arial"/>
                </a:rPr>
                <a:t>4</a:t>
              </a:r>
              <a:r>
                <a:rPr sz="589" spc="14" dirty="0">
                  <a:latin typeface="Arial"/>
                  <a:cs typeface="Arial"/>
                </a:rPr>
                <a:t>0</a:t>
              </a:r>
              <a:endParaRPr sz="589">
                <a:latin typeface="Arial"/>
                <a:cs typeface="Arial"/>
              </a:endParaRPr>
            </a:p>
            <a:p>
              <a:pPr marL="11516">
                <a:spcBef>
                  <a:spcPts val="348"/>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0</a:t>
              </a:r>
              <a:endParaRPr sz="589">
                <a:latin typeface="Arial"/>
                <a:cs typeface="Arial"/>
              </a:endParaRPr>
            </a:p>
          </p:txBody>
        </p:sp>
        <p:sp>
          <p:nvSpPr>
            <p:cNvPr id="53" name="object 53"/>
            <p:cNvSpPr txBox="1"/>
            <p:nvPr/>
          </p:nvSpPr>
          <p:spPr>
            <a:xfrm>
              <a:off x="6832804" y="4085341"/>
              <a:ext cx="130711" cy="105783"/>
            </a:xfrm>
            <a:prstGeom prst="rect">
              <a:avLst/>
            </a:prstGeom>
          </p:spPr>
          <p:txBody>
            <a:bodyPr vert="horz" wrap="square" lIns="0" tIns="14971" rIns="0" bIns="0" rtlCol="0">
              <a:spAutoFit/>
            </a:bodyPr>
            <a:lstStyle/>
            <a:p>
              <a:pPr marL="11516">
                <a:spcBef>
                  <a:spcPts val="118"/>
                </a:spcBef>
              </a:pPr>
              <a:r>
                <a:rPr sz="589" dirty="0">
                  <a:latin typeface="Arial"/>
                  <a:cs typeface="Arial"/>
                </a:rPr>
                <a:t>3</a:t>
              </a:r>
              <a:r>
                <a:rPr sz="589" spc="-5" dirty="0">
                  <a:latin typeface="Arial"/>
                  <a:cs typeface="Arial"/>
                </a:rPr>
                <a:t>.</a:t>
              </a:r>
              <a:r>
                <a:rPr sz="589" spc="14" dirty="0">
                  <a:latin typeface="Arial"/>
                  <a:cs typeface="Arial"/>
                </a:rPr>
                <a:t>0</a:t>
              </a:r>
              <a:endParaRPr sz="589">
                <a:latin typeface="Arial"/>
                <a:cs typeface="Arial"/>
              </a:endParaRPr>
            </a:p>
          </p:txBody>
        </p:sp>
        <p:sp>
          <p:nvSpPr>
            <p:cNvPr id="54" name="object 54"/>
            <p:cNvSpPr txBox="1"/>
            <p:nvPr/>
          </p:nvSpPr>
          <p:spPr>
            <a:xfrm>
              <a:off x="8629541" y="4085341"/>
              <a:ext cx="131287" cy="105783"/>
            </a:xfrm>
            <a:prstGeom prst="rect">
              <a:avLst/>
            </a:prstGeom>
          </p:spPr>
          <p:txBody>
            <a:bodyPr vert="horz" wrap="square" lIns="0" tIns="14971" rIns="0" bIns="0" rtlCol="0">
              <a:spAutoFit/>
            </a:bodyPr>
            <a:lstStyle/>
            <a:p>
              <a:pPr marL="11516">
                <a:spcBef>
                  <a:spcPts val="118"/>
                </a:spcBef>
              </a:pPr>
              <a:r>
                <a:rPr sz="589" spc="5" dirty="0">
                  <a:latin typeface="Arial"/>
                  <a:cs typeface="Arial"/>
                </a:rPr>
                <a:t>8</a:t>
              </a:r>
              <a:r>
                <a:rPr sz="589" dirty="0">
                  <a:latin typeface="Arial"/>
                  <a:cs typeface="Arial"/>
                </a:rPr>
                <a:t>.</a:t>
              </a:r>
              <a:r>
                <a:rPr sz="589" spc="14" dirty="0">
                  <a:latin typeface="Arial"/>
                  <a:cs typeface="Arial"/>
                </a:rPr>
                <a:t>0</a:t>
              </a:r>
              <a:endParaRPr sz="589">
                <a:latin typeface="Arial"/>
                <a:cs typeface="Arial"/>
              </a:endParaRPr>
            </a:p>
          </p:txBody>
        </p:sp>
        <p:sp>
          <p:nvSpPr>
            <p:cNvPr id="55" name="object 55"/>
            <p:cNvSpPr txBox="1"/>
            <p:nvPr/>
          </p:nvSpPr>
          <p:spPr>
            <a:xfrm>
              <a:off x="6345244" y="3256539"/>
              <a:ext cx="111569" cy="508448"/>
            </a:xfrm>
            <a:prstGeom prst="rect">
              <a:avLst/>
            </a:prstGeom>
          </p:spPr>
          <p:txBody>
            <a:bodyPr vert="vert270" wrap="square" lIns="0" tIns="2879" rIns="0" bIns="0" rtlCol="0">
              <a:spAutoFit/>
            </a:bodyPr>
            <a:lstStyle/>
            <a:p>
              <a:pPr marL="11516">
                <a:spcBef>
                  <a:spcPts val="23"/>
                </a:spcBef>
              </a:pPr>
              <a:r>
                <a:rPr sz="725" b="1" dirty="0">
                  <a:latin typeface="Arial"/>
                  <a:cs typeface="Arial"/>
                </a:rPr>
                <a:t>Probability</a:t>
              </a:r>
              <a:endParaRPr sz="725">
                <a:latin typeface="Arial"/>
                <a:cs typeface="Arial"/>
              </a:endParaRPr>
            </a:p>
          </p:txBody>
        </p:sp>
        <p:sp>
          <p:nvSpPr>
            <p:cNvPr id="56" name="object 56"/>
            <p:cNvSpPr txBox="1"/>
            <p:nvPr/>
          </p:nvSpPr>
          <p:spPr>
            <a:xfrm>
              <a:off x="7192303" y="4064713"/>
              <a:ext cx="1208643" cy="263932"/>
            </a:xfrm>
            <a:prstGeom prst="rect">
              <a:avLst/>
            </a:prstGeom>
          </p:spPr>
          <p:txBody>
            <a:bodyPr vert="horz" wrap="square" lIns="0" tIns="35700" rIns="0" bIns="0" rtlCol="0">
              <a:spAutoFit/>
            </a:bodyPr>
            <a:lstStyle/>
            <a:p>
              <a:pPr algn="ctr">
                <a:spcBef>
                  <a:spcPts val="280"/>
                </a:spcBef>
                <a:tabLst>
                  <a:tab pos="359310" algn="l"/>
                  <a:tab pos="718045" algn="l"/>
                  <a:tab pos="1077931" algn="l"/>
                </a:tabLst>
              </a:pPr>
              <a:r>
                <a:rPr sz="589" spc="5" dirty="0">
                  <a:latin typeface="Arial"/>
                  <a:cs typeface="Arial"/>
                </a:rPr>
                <a:t>4.0	5.0	6.0	7.0</a:t>
              </a:r>
              <a:endParaRPr sz="589">
                <a:latin typeface="Arial"/>
                <a:cs typeface="Arial"/>
              </a:endParaRPr>
            </a:p>
            <a:p>
              <a:pPr marL="21305" algn="ctr">
                <a:spcBef>
                  <a:spcPts val="199"/>
                </a:spcBef>
              </a:pPr>
              <a:r>
                <a:rPr sz="725" b="1" dirty="0">
                  <a:latin typeface="Arial"/>
                  <a:cs typeface="Arial"/>
                </a:rPr>
                <a:t>Sales </a:t>
              </a:r>
              <a:r>
                <a:rPr sz="725" b="1" spc="-14" dirty="0">
                  <a:latin typeface="Arial"/>
                  <a:cs typeface="Arial"/>
                </a:rPr>
                <a:t>($</a:t>
              </a:r>
              <a:r>
                <a:rPr sz="725" b="1" dirty="0">
                  <a:latin typeface="Arial"/>
                  <a:cs typeface="Arial"/>
                </a:rPr>
                <a:t> </a:t>
              </a:r>
              <a:r>
                <a:rPr sz="725" b="1" spc="9" dirty="0">
                  <a:latin typeface="Arial"/>
                  <a:cs typeface="Arial"/>
                </a:rPr>
                <a:t>million)</a:t>
              </a:r>
              <a:endParaRPr sz="725">
                <a:latin typeface="Arial"/>
                <a:cs typeface="Arial"/>
              </a:endParaRPr>
            </a:p>
          </p:txBody>
        </p:sp>
        <p:sp>
          <p:nvSpPr>
            <p:cNvPr id="57" name="object 57"/>
            <p:cNvSpPr txBox="1"/>
            <p:nvPr/>
          </p:nvSpPr>
          <p:spPr>
            <a:xfrm>
              <a:off x="6666740" y="2498580"/>
              <a:ext cx="1960662" cy="223209"/>
            </a:xfrm>
            <a:prstGeom prst="rect">
              <a:avLst/>
            </a:prstGeom>
          </p:spPr>
          <p:txBody>
            <a:bodyPr vert="horz" wrap="square" lIns="0" tIns="17850" rIns="0" bIns="0" rtlCol="0">
              <a:spAutoFit/>
            </a:bodyPr>
            <a:lstStyle/>
            <a:p>
              <a:pPr marL="664494" marR="4607" indent="-653553">
                <a:lnSpc>
                  <a:spcPts val="843"/>
                </a:lnSpc>
                <a:spcBef>
                  <a:spcPts val="141"/>
                </a:spcBef>
              </a:pPr>
              <a:r>
                <a:rPr sz="725" b="1" dirty="0">
                  <a:latin typeface="Arial"/>
                  <a:cs typeface="Arial"/>
                </a:rPr>
                <a:t>Probability</a:t>
              </a:r>
              <a:r>
                <a:rPr sz="725" b="1" spc="14" dirty="0">
                  <a:latin typeface="Arial"/>
                  <a:cs typeface="Arial"/>
                </a:rPr>
                <a:t> </a:t>
              </a:r>
              <a:r>
                <a:rPr sz="725" b="1" spc="-5" dirty="0">
                  <a:latin typeface="Arial"/>
                  <a:cs typeface="Arial"/>
                </a:rPr>
                <a:t>Distribution</a:t>
              </a:r>
              <a:r>
                <a:rPr sz="725" b="1" spc="91" dirty="0">
                  <a:latin typeface="Arial"/>
                  <a:cs typeface="Arial"/>
                </a:rPr>
                <a:t> </a:t>
              </a:r>
              <a:r>
                <a:rPr sz="725" b="1" spc="-5" dirty="0">
                  <a:latin typeface="Arial"/>
                  <a:cs typeface="Arial"/>
                </a:rPr>
                <a:t>Function</a:t>
              </a:r>
              <a:r>
                <a:rPr sz="725" b="1" spc="86" dirty="0">
                  <a:latin typeface="Arial"/>
                  <a:cs typeface="Arial"/>
                </a:rPr>
                <a:t> </a:t>
              </a:r>
              <a:r>
                <a:rPr sz="725" b="1" dirty="0">
                  <a:latin typeface="Arial"/>
                  <a:cs typeface="Arial"/>
                </a:rPr>
                <a:t>of</a:t>
              </a:r>
              <a:r>
                <a:rPr sz="725" b="1" spc="14" dirty="0">
                  <a:latin typeface="Arial"/>
                  <a:cs typeface="Arial"/>
                </a:rPr>
                <a:t> </a:t>
              </a:r>
              <a:r>
                <a:rPr sz="725" b="1" spc="-9" dirty="0">
                  <a:latin typeface="Arial"/>
                  <a:cs typeface="Arial"/>
                </a:rPr>
                <a:t>Eastern </a:t>
              </a:r>
              <a:r>
                <a:rPr sz="725" b="1" spc="-185" dirty="0">
                  <a:latin typeface="Arial"/>
                  <a:cs typeface="Arial"/>
                </a:rPr>
                <a:t> </a:t>
              </a:r>
              <a:r>
                <a:rPr sz="725" b="1" dirty="0">
                  <a:latin typeface="Arial"/>
                  <a:cs typeface="Arial"/>
                </a:rPr>
                <a:t>Division</a:t>
              </a:r>
              <a:r>
                <a:rPr sz="725" b="1" spc="18" dirty="0">
                  <a:latin typeface="Arial"/>
                  <a:cs typeface="Arial"/>
                </a:rPr>
                <a:t> </a:t>
              </a:r>
              <a:r>
                <a:rPr sz="725" b="1" dirty="0">
                  <a:latin typeface="Arial"/>
                  <a:cs typeface="Arial"/>
                </a:rPr>
                <a:t>Sales</a:t>
              </a:r>
              <a:endParaRPr sz="725">
                <a:latin typeface="Arial"/>
                <a:cs typeface="Arial"/>
              </a:endParaRPr>
            </a:p>
          </p:txBody>
        </p:sp>
      </p:grpSp>
      <p:graphicFrame>
        <p:nvGraphicFramePr>
          <p:cNvPr id="58" name="object 58"/>
          <p:cNvGraphicFramePr>
            <a:graphicFrameLocks noGrp="1"/>
          </p:cNvGraphicFramePr>
          <p:nvPr/>
        </p:nvGraphicFramePr>
        <p:xfrm>
          <a:off x="3718388" y="4835044"/>
          <a:ext cx="1959510" cy="1272404"/>
        </p:xfrm>
        <a:graphic>
          <a:graphicData uri="http://schemas.openxmlformats.org/drawingml/2006/table">
            <a:tbl>
              <a:tblPr firstRow="1" bandRow="1">
                <a:tableStyleId>{2D5ABB26-0587-4C30-8999-92F81FD0307C}</a:tableStyleId>
              </a:tblPr>
              <a:tblGrid>
                <a:gridCol w="1201158">
                  <a:extLst>
                    <a:ext uri="{9D8B030D-6E8A-4147-A177-3AD203B41FA5}">
                      <a16:colId xmlns:a16="http://schemas.microsoft.com/office/drawing/2014/main" val="20000"/>
                    </a:ext>
                  </a:extLst>
                </a:gridCol>
                <a:gridCol w="758352">
                  <a:extLst>
                    <a:ext uri="{9D8B030D-6E8A-4147-A177-3AD203B41FA5}">
                      <a16:colId xmlns:a16="http://schemas.microsoft.com/office/drawing/2014/main" val="20001"/>
                    </a:ext>
                  </a:extLst>
                </a:gridCol>
              </a:tblGrid>
              <a:tr h="262462">
                <a:tc>
                  <a:txBody>
                    <a:bodyPr/>
                    <a:lstStyle/>
                    <a:p>
                      <a:pPr marL="0" marR="374015" indent="0" algn="ctr">
                        <a:lnSpc>
                          <a:spcPct val="101200"/>
                        </a:lnSpc>
                        <a:spcBef>
                          <a:spcPts val="10"/>
                        </a:spcBef>
                      </a:pPr>
                      <a:r>
                        <a:rPr sz="800" b="1" spc="15" dirty="0">
                          <a:latin typeface="Arial"/>
                          <a:cs typeface="Arial"/>
                        </a:rPr>
                        <a:t>Sales</a:t>
                      </a:r>
                      <a:r>
                        <a:rPr sz="800" b="1" spc="10" dirty="0">
                          <a:latin typeface="Arial"/>
                          <a:cs typeface="Arial"/>
                        </a:rPr>
                        <a:t>($million)</a:t>
                      </a:r>
                      <a:endParaRPr sz="800" dirty="0">
                        <a:latin typeface="Arial"/>
                        <a:cs typeface="Arial"/>
                      </a:endParaRPr>
                    </a:p>
                  </a:txBody>
                  <a:tcPr marL="0" marR="0" marT="1152" marB="0" anchor="ctr">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BEBEBE"/>
                    </a:solidFill>
                  </a:tcPr>
                </a:tc>
                <a:tc>
                  <a:txBody>
                    <a:bodyPr/>
                    <a:lstStyle/>
                    <a:p>
                      <a:pPr algn="ctr">
                        <a:lnSpc>
                          <a:spcPct val="100000"/>
                        </a:lnSpc>
                        <a:spcBef>
                          <a:spcPts val="40"/>
                        </a:spcBef>
                      </a:pPr>
                      <a:endParaRPr sz="900">
                        <a:latin typeface="Times New Roman"/>
                        <a:cs typeface="Times New Roman"/>
                      </a:endParaRPr>
                    </a:p>
                    <a:p>
                      <a:pPr algn="ctr">
                        <a:lnSpc>
                          <a:spcPts val="1045"/>
                        </a:lnSpc>
                      </a:pPr>
                      <a:r>
                        <a:rPr sz="800" b="1" spc="15" dirty="0">
                          <a:latin typeface="Arial"/>
                          <a:cs typeface="Arial"/>
                        </a:rPr>
                        <a:t>Probability</a:t>
                      </a:r>
                      <a:endParaRPr sz="800">
                        <a:latin typeface="Arial"/>
                        <a:cs typeface="Arial"/>
                      </a:endParaRPr>
                    </a:p>
                  </a:txBody>
                  <a:tcPr marL="0" marR="0" marT="4607" marB="0" anchor="ctr">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BEBEBE"/>
                    </a:solidFill>
                  </a:tcPr>
                </a:tc>
                <a:extLst>
                  <a:ext uri="{0D108BD9-81ED-4DB2-BD59-A6C34878D82A}">
                    <a16:rowId xmlns:a16="http://schemas.microsoft.com/office/drawing/2014/main" val="10000"/>
                  </a:ext>
                </a:extLst>
              </a:tr>
              <a:tr h="167784">
                <a:tc>
                  <a:txBody>
                    <a:bodyPr/>
                    <a:lstStyle/>
                    <a:p>
                      <a:pPr marL="579120" algn="ctr">
                        <a:lnSpc>
                          <a:spcPts val="1070"/>
                        </a:lnSpc>
                        <a:spcBef>
                          <a:spcPts val="285"/>
                        </a:spcBef>
                      </a:pPr>
                      <a:r>
                        <a:rPr sz="800" spc="15" dirty="0">
                          <a:latin typeface="Arial"/>
                          <a:cs typeface="Arial"/>
                        </a:rPr>
                        <a:t>3.0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67775">
                <a:tc>
                  <a:txBody>
                    <a:bodyPr/>
                    <a:lstStyle/>
                    <a:p>
                      <a:pPr marL="579120" algn="ctr">
                        <a:lnSpc>
                          <a:spcPts val="1070"/>
                        </a:lnSpc>
                        <a:spcBef>
                          <a:spcPts val="285"/>
                        </a:spcBef>
                      </a:pPr>
                      <a:r>
                        <a:rPr sz="800" spc="15" dirty="0">
                          <a:latin typeface="Arial"/>
                          <a:cs typeface="Arial"/>
                        </a:rPr>
                        <a:t>4.0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0.20</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67775">
                <a:tc>
                  <a:txBody>
                    <a:bodyPr/>
                    <a:lstStyle/>
                    <a:p>
                      <a:pPr marL="579120" algn="ctr">
                        <a:lnSpc>
                          <a:spcPts val="1070"/>
                        </a:lnSpc>
                        <a:spcBef>
                          <a:spcPts val="285"/>
                        </a:spcBef>
                      </a:pPr>
                      <a:r>
                        <a:rPr sz="800" spc="15" dirty="0">
                          <a:latin typeface="Arial"/>
                          <a:cs typeface="Arial"/>
                        </a:rPr>
                        <a:t>5.0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0.25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67784">
                <a:tc>
                  <a:txBody>
                    <a:bodyPr/>
                    <a:lstStyle/>
                    <a:p>
                      <a:pPr marL="579120" algn="ctr">
                        <a:lnSpc>
                          <a:spcPts val="1070"/>
                        </a:lnSpc>
                        <a:spcBef>
                          <a:spcPts val="285"/>
                        </a:spcBef>
                      </a:pPr>
                      <a:r>
                        <a:rPr sz="800" spc="15" dirty="0">
                          <a:latin typeface="Arial"/>
                          <a:cs typeface="Arial"/>
                        </a:rPr>
                        <a:t>6.0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167775">
                <a:tc>
                  <a:txBody>
                    <a:bodyPr/>
                    <a:lstStyle/>
                    <a:p>
                      <a:pPr marL="579120" algn="ctr">
                        <a:lnSpc>
                          <a:spcPts val="1070"/>
                        </a:lnSpc>
                        <a:spcBef>
                          <a:spcPts val="285"/>
                        </a:spcBef>
                      </a:pPr>
                      <a:r>
                        <a:rPr sz="800" spc="15" dirty="0">
                          <a:latin typeface="Arial"/>
                          <a:cs typeface="Arial"/>
                        </a:rPr>
                        <a:t>7.0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71049">
                <a:tc>
                  <a:txBody>
                    <a:bodyPr/>
                    <a:lstStyle/>
                    <a:p>
                      <a:pPr marL="579120" algn="ctr">
                        <a:lnSpc>
                          <a:spcPct val="100000"/>
                        </a:lnSpc>
                        <a:spcBef>
                          <a:spcPts val="285"/>
                        </a:spcBef>
                      </a:pPr>
                      <a:r>
                        <a:rPr sz="800" spc="15" dirty="0">
                          <a:latin typeface="Arial"/>
                          <a:cs typeface="Arial"/>
                        </a:rPr>
                        <a:t>8.0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285"/>
                        </a:spcBef>
                      </a:pPr>
                      <a:r>
                        <a:rPr sz="800" spc="15" dirty="0">
                          <a:latin typeface="Arial"/>
                          <a:cs typeface="Arial"/>
                        </a:rPr>
                        <a:t>0.10</a:t>
                      </a:r>
                      <a:endParaRPr sz="800" dirty="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59" name="object 59"/>
          <p:cNvGraphicFramePr>
            <a:graphicFrameLocks noGrp="1"/>
          </p:cNvGraphicFramePr>
          <p:nvPr/>
        </p:nvGraphicFramePr>
        <p:xfrm>
          <a:off x="3718539" y="2809021"/>
          <a:ext cx="1961238" cy="1272790"/>
        </p:xfrm>
        <a:graphic>
          <a:graphicData uri="http://schemas.openxmlformats.org/drawingml/2006/table">
            <a:tbl>
              <a:tblPr firstRow="1" bandRow="1">
                <a:tableStyleId>{2D5ABB26-0587-4C30-8999-92F81FD0307C}</a:tableStyleId>
              </a:tblPr>
              <a:tblGrid>
                <a:gridCol w="1202309">
                  <a:extLst>
                    <a:ext uri="{9D8B030D-6E8A-4147-A177-3AD203B41FA5}">
                      <a16:colId xmlns:a16="http://schemas.microsoft.com/office/drawing/2014/main" val="20000"/>
                    </a:ext>
                  </a:extLst>
                </a:gridCol>
                <a:gridCol w="758929">
                  <a:extLst>
                    <a:ext uri="{9D8B030D-6E8A-4147-A177-3AD203B41FA5}">
                      <a16:colId xmlns:a16="http://schemas.microsoft.com/office/drawing/2014/main" val="20001"/>
                    </a:ext>
                  </a:extLst>
                </a:gridCol>
              </a:tblGrid>
              <a:tr h="262584">
                <a:tc>
                  <a:txBody>
                    <a:bodyPr/>
                    <a:lstStyle/>
                    <a:p>
                      <a:pPr marL="0" marR="375920" indent="0" algn="ctr">
                        <a:lnSpc>
                          <a:spcPct val="101200"/>
                        </a:lnSpc>
                        <a:spcBef>
                          <a:spcPts val="10"/>
                        </a:spcBef>
                      </a:pPr>
                      <a:r>
                        <a:rPr sz="800" b="1" spc="15" dirty="0">
                          <a:latin typeface="Arial"/>
                          <a:cs typeface="Arial"/>
                        </a:rPr>
                        <a:t>Sales </a:t>
                      </a:r>
                      <a:r>
                        <a:rPr sz="800" b="1" spc="20" dirty="0">
                          <a:latin typeface="Arial"/>
                          <a:cs typeface="Arial"/>
                        </a:rPr>
                        <a:t> </a:t>
                      </a:r>
                      <a:r>
                        <a:rPr sz="800" b="1" spc="10" dirty="0">
                          <a:latin typeface="Arial"/>
                          <a:cs typeface="Arial"/>
                        </a:rPr>
                        <a:t>($million)</a:t>
                      </a:r>
                      <a:endParaRPr sz="800" dirty="0">
                        <a:latin typeface="Arial"/>
                        <a:cs typeface="Arial"/>
                      </a:endParaRPr>
                    </a:p>
                  </a:txBody>
                  <a:tcPr marL="0" marR="0" marT="1152" marB="0" anchor="ctr">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BEBEBE"/>
                    </a:solidFill>
                  </a:tcPr>
                </a:tc>
                <a:tc>
                  <a:txBody>
                    <a:bodyPr/>
                    <a:lstStyle/>
                    <a:p>
                      <a:pPr>
                        <a:lnSpc>
                          <a:spcPct val="100000"/>
                        </a:lnSpc>
                        <a:spcBef>
                          <a:spcPts val="45"/>
                        </a:spcBef>
                      </a:pPr>
                      <a:endParaRPr sz="900" dirty="0">
                        <a:latin typeface="Times New Roman"/>
                        <a:cs typeface="Times New Roman"/>
                      </a:endParaRPr>
                    </a:p>
                    <a:p>
                      <a:pPr algn="ctr">
                        <a:lnSpc>
                          <a:spcPts val="1040"/>
                        </a:lnSpc>
                      </a:pPr>
                      <a:r>
                        <a:rPr sz="800" b="1" spc="15" dirty="0">
                          <a:latin typeface="Arial"/>
                          <a:cs typeface="Arial"/>
                        </a:rPr>
                        <a:t>Probability</a:t>
                      </a:r>
                      <a:endParaRPr sz="800" dirty="0">
                        <a:latin typeface="Arial"/>
                        <a:cs typeface="Arial"/>
                      </a:endParaRPr>
                    </a:p>
                  </a:txBody>
                  <a:tcPr marL="0" marR="0" marT="5182" marB="0" anchor="ctr">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BEBEBE"/>
                    </a:solidFill>
                  </a:tcPr>
                </a:tc>
                <a:extLst>
                  <a:ext uri="{0D108BD9-81ED-4DB2-BD59-A6C34878D82A}">
                    <a16:rowId xmlns:a16="http://schemas.microsoft.com/office/drawing/2014/main" val="10000"/>
                  </a:ext>
                </a:extLst>
              </a:tr>
              <a:tr h="167823">
                <a:tc>
                  <a:txBody>
                    <a:bodyPr/>
                    <a:lstStyle/>
                    <a:p>
                      <a:pPr marL="579755">
                        <a:lnSpc>
                          <a:spcPts val="1070"/>
                        </a:lnSpc>
                        <a:spcBef>
                          <a:spcPts val="285"/>
                        </a:spcBef>
                      </a:pPr>
                      <a:r>
                        <a:rPr sz="800" spc="10" dirty="0">
                          <a:latin typeface="Arial"/>
                          <a:cs typeface="Arial"/>
                        </a:rPr>
                        <a:t>3.0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0.05</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67867">
                <a:tc>
                  <a:txBody>
                    <a:bodyPr/>
                    <a:lstStyle/>
                    <a:p>
                      <a:pPr marL="579755">
                        <a:lnSpc>
                          <a:spcPts val="1070"/>
                        </a:lnSpc>
                        <a:spcBef>
                          <a:spcPts val="285"/>
                        </a:spcBef>
                      </a:pPr>
                      <a:r>
                        <a:rPr sz="800" spc="10" dirty="0">
                          <a:latin typeface="Arial"/>
                          <a:cs typeface="Arial"/>
                        </a:rPr>
                        <a:t>4.0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0.20</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67867">
                <a:tc>
                  <a:txBody>
                    <a:bodyPr/>
                    <a:lstStyle/>
                    <a:p>
                      <a:pPr marL="579755">
                        <a:lnSpc>
                          <a:spcPts val="1070"/>
                        </a:lnSpc>
                        <a:spcBef>
                          <a:spcPts val="285"/>
                        </a:spcBef>
                      </a:pPr>
                      <a:r>
                        <a:rPr sz="800" spc="10" dirty="0">
                          <a:latin typeface="Arial"/>
                          <a:cs typeface="Arial"/>
                        </a:rPr>
                        <a:t>5.0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0.35</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67749">
                <a:tc>
                  <a:txBody>
                    <a:bodyPr/>
                    <a:lstStyle/>
                    <a:p>
                      <a:pPr marL="579755">
                        <a:lnSpc>
                          <a:spcPts val="1070"/>
                        </a:lnSpc>
                        <a:spcBef>
                          <a:spcPts val="285"/>
                        </a:spcBef>
                      </a:pPr>
                      <a:r>
                        <a:rPr sz="800" spc="10" dirty="0">
                          <a:latin typeface="Arial"/>
                          <a:cs typeface="Arial"/>
                        </a:rPr>
                        <a:t>6.0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0.30</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167867">
                <a:tc>
                  <a:txBody>
                    <a:bodyPr/>
                    <a:lstStyle/>
                    <a:p>
                      <a:pPr marL="579755">
                        <a:lnSpc>
                          <a:spcPts val="1070"/>
                        </a:lnSpc>
                        <a:spcBef>
                          <a:spcPts val="285"/>
                        </a:spcBef>
                      </a:pPr>
                      <a:r>
                        <a:rPr sz="800" spc="10" dirty="0">
                          <a:latin typeface="Arial"/>
                          <a:cs typeface="Arial"/>
                        </a:rPr>
                        <a:t>7.0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0.10</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71033">
                <a:tc>
                  <a:txBody>
                    <a:bodyPr/>
                    <a:lstStyle/>
                    <a:p>
                      <a:pPr marL="579755">
                        <a:lnSpc>
                          <a:spcPct val="100000"/>
                        </a:lnSpc>
                        <a:spcBef>
                          <a:spcPts val="285"/>
                        </a:spcBef>
                      </a:pPr>
                      <a:r>
                        <a:rPr sz="800" spc="10" dirty="0">
                          <a:latin typeface="Arial"/>
                          <a:cs typeface="Arial"/>
                        </a:rPr>
                        <a:t>8.0</a:t>
                      </a:r>
                      <a:endParaRPr sz="800" dirty="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285"/>
                        </a:spcBef>
                      </a:pPr>
                      <a:r>
                        <a:rPr sz="800" spc="15" dirty="0">
                          <a:latin typeface="Arial"/>
                          <a:cs typeface="Arial"/>
                        </a:rPr>
                        <a:t>0.00</a:t>
                      </a:r>
                      <a:endParaRPr sz="800" dirty="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bl>
          </a:graphicData>
        </a:graphic>
      </p:graphicFrame>
      <p:sp>
        <p:nvSpPr>
          <p:cNvPr id="61" name="object 61"/>
          <p:cNvSpPr txBox="1"/>
          <p:nvPr/>
        </p:nvSpPr>
        <p:spPr>
          <a:xfrm>
            <a:off x="4079253" y="4543540"/>
            <a:ext cx="1535708" cy="262787"/>
          </a:xfrm>
          <a:prstGeom prst="rect">
            <a:avLst/>
          </a:prstGeom>
        </p:spPr>
        <p:txBody>
          <a:bodyPr vert="horz" wrap="square" lIns="0" tIns="11516" rIns="0" bIns="0" rtlCol="0">
            <a:spAutoFit/>
          </a:bodyPr>
          <a:lstStyle/>
          <a:p>
            <a:pPr marL="11516">
              <a:spcBef>
                <a:spcPts val="91"/>
              </a:spcBef>
            </a:pPr>
            <a:r>
              <a:rPr sz="1632" spc="-18" dirty="0">
                <a:solidFill>
                  <a:srgbClr val="E02246"/>
                </a:solidFill>
                <a:latin typeface="Cambria"/>
                <a:cs typeface="Cambria"/>
              </a:rPr>
              <a:t>Western</a:t>
            </a:r>
            <a:r>
              <a:rPr sz="1632" spc="-54" dirty="0">
                <a:solidFill>
                  <a:srgbClr val="006600"/>
                </a:solidFill>
                <a:latin typeface="Cambria"/>
                <a:cs typeface="Cambria"/>
              </a:rPr>
              <a:t> </a:t>
            </a:r>
            <a:r>
              <a:rPr sz="1632" spc="-5" dirty="0">
                <a:latin typeface="Cambria"/>
                <a:cs typeface="Cambria"/>
              </a:rPr>
              <a:t>Division</a:t>
            </a:r>
            <a:endParaRPr sz="1632" dirty="0">
              <a:latin typeface="Cambria"/>
              <a:cs typeface="Cambria"/>
            </a:endParaRPr>
          </a:p>
        </p:txBody>
      </p:sp>
      <p:sp>
        <p:nvSpPr>
          <p:cNvPr id="69" name="Title 9">
            <a:extLst>
              <a:ext uri="{FF2B5EF4-FFF2-40B4-BE49-F238E27FC236}">
                <a16:creationId xmlns:a16="http://schemas.microsoft.com/office/drawing/2014/main" id="{513EB136-0765-4B0F-87BB-80D07E238E92}"/>
              </a:ext>
            </a:extLst>
          </p:cNvPr>
          <p:cNvSpPr>
            <a:spLocks noGrp="1"/>
          </p:cNvSpPr>
          <p:nvPr>
            <p:ph type="title"/>
          </p:nvPr>
        </p:nvSpPr>
        <p:spPr>
          <a:xfrm>
            <a:off x="838200" y="365125"/>
            <a:ext cx="10515600" cy="824483"/>
          </a:xfrm>
        </p:spPr>
        <p:txBody>
          <a:bodyPr/>
          <a:lstStyle/>
          <a:p>
            <a:r>
              <a:rPr lang="en-US" dirty="0">
                <a:solidFill>
                  <a:srgbClr val="2E2D67"/>
                </a:solidFill>
              </a:rPr>
              <a:t>Measures of Probability Distributions</a:t>
            </a:r>
            <a:endParaRPr lang="en-SG" dirty="0">
              <a:solidFill>
                <a:srgbClr val="2E2D67"/>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104FE87-6C26-0E40-B33A-58CEE54F0FA6}"/>
                  </a:ext>
                </a:extLst>
              </p14:cNvPr>
              <p14:cNvContentPartPr/>
              <p14:nvPr/>
            </p14:nvContentPartPr>
            <p14:xfrm>
              <a:off x="4153320" y="4768560"/>
              <a:ext cx="643320" cy="40320"/>
            </p14:xfrm>
          </p:contentPart>
        </mc:Choice>
        <mc:Fallback xmlns="">
          <p:pic>
            <p:nvPicPr>
              <p:cNvPr id="2" name="Ink 1">
                <a:extLst>
                  <a:ext uri="{FF2B5EF4-FFF2-40B4-BE49-F238E27FC236}">
                    <a16:creationId xmlns:a16="http://schemas.microsoft.com/office/drawing/2014/main" id="{B104FE87-6C26-0E40-B33A-58CEE54F0FA6}"/>
                  </a:ext>
                </a:extLst>
              </p:cNvPr>
              <p:cNvPicPr/>
              <p:nvPr/>
            </p:nvPicPr>
            <p:blipFill>
              <a:blip r:embed="rId3"/>
              <a:stretch>
                <a:fillRect/>
              </a:stretch>
            </p:blipFill>
            <p:spPr>
              <a:xfrm>
                <a:off x="4143960" y="4759200"/>
                <a:ext cx="662040" cy="59040"/>
              </a:xfrm>
              <a:prstGeom prst="rect">
                <a:avLst/>
              </a:prstGeom>
            </p:spPr>
          </p:pic>
        </mc:Fallback>
      </mc:AlternateContent>
    </p:spTree>
    <p:extLst>
      <p:ext uri="{BB962C8B-B14F-4D97-AF65-F5344CB8AC3E}">
        <p14:creationId xmlns:p14="http://schemas.microsoft.com/office/powerpoint/2010/main" val="222780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7F82C5-3143-421C-BEFB-8B2906EF3695}"/>
              </a:ext>
            </a:extLst>
          </p:cNvPr>
          <p:cNvSpPr>
            <a:spLocks noGrp="1"/>
          </p:cNvSpPr>
          <p:nvPr>
            <p:ph type="title"/>
          </p:nvPr>
        </p:nvSpPr>
        <p:spPr/>
        <p:txBody>
          <a:bodyPr>
            <a:normAutofit/>
          </a:bodyPr>
          <a:lstStyle/>
          <a:p>
            <a:r>
              <a:rPr lang="en-US" dirty="0">
                <a:solidFill>
                  <a:srgbClr val="2E2D67"/>
                </a:solidFill>
              </a:rPr>
              <a:t>Measures of Probability Distributions</a:t>
            </a:r>
            <a:endParaRPr lang="en-SG" dirty="0">
              <a:solidFill>
                <a:srgbClr val="2E2D67"/>
              </a:solidFill>
            </a:endParaRPr>
          </a:p>
        </p:txBody>
      </p:sp>
      <p:sp>
        <p:nvSpPr>
          <p:cNvPr id="4" name="Content Placeholder 3">
            <a:extLst>
              <a:ext uri="{FF2B5EF4-FFF2-40B4-BE49-F238E27FC236}">
                <a16:creationId xmlns:a16="http://schemas.microsoft.com/office/drawing/2014/main" id="{62CDEBDF-7A05-4762-955A-F7D1EDF0AB8D}"/>
              </a:ext>
            </a:extLst>
          </p:cNvPr>
          <p:cNvSpPr>
            <a:spLocks noGrp="1"/>
          </p:cNvSpPr>
          <p:nvPr>
            <p:ph idx="1"/>
          </p:nvPr>
        </p:nvSpPr>
        <p:spPr/>
        <p:txBody>
          <a:bodyPr/>
          <a:lstStyle/>
          <a:p>
            <a:pPr marL="258542" marR="4607" indent="-247602">
              <a:lnSpc>
                <a:spcPct val="100699"/>
              </a:lnSpc>
              <a:spcBef>
                <a:spcPts val="91"/>
              </a:spcBef>
            </a:pPr>
            <a:r>
              <a:rPr lang="en-US" sz="2800" b="1" spc="5" dirty="0">
                <a:solidFill>
                  <a:srgbClr val="2E2D67"/>
                </a:solidFill>
                <a:cs typeface="Cambria"/>
              </a:rPr>
              <a:t>Summary </a:t>
            </a:r>
            <a:r>
              <a:rPr lang="en-US" sz="2800" b="1" dirty="0">
                <a:solidFill>
                  <a:srgbClr val="2E2D67"/>
                </a:solidFill>
                <a:cs typeface="Cambria"/>
              </a:rPr>
              <a:t>statistics </a:t>
            </a:r>
            <a:r>
              <a:rPr lang="en-US" sz="2800" spc="-9" dirty="0">
                <a:cs typeface="Cambria"/>
              </a:rPr>
              <a:t>are </a:t>
            </a:r>
            <a:r>
              <a:rPr lang="en-US" sz="2800" dirty="0">
                <a:cs typeface="Cambria"/>
              </a:rPr>
              <a:t>used </a:t>
            </a:r>
            <a:r>
              <a:rPr lang="en-US" sz="2800" spc="-5" dirty="0">
                <a:cs typeface="Cambria"/>
              </a:rPr>
              <a:t>to </a:t>
            </a:r>
            <a:r>
              <a:rPr lang="en-US" sz="2800" spc="5" dirty="0">
                <a:cs typeface="Cambria"/>
              </a:rPr>
              <a:t>summarize a set of </a:t>
            </a:r>
            <a:r>
              <a:rPr lang="en-US" sz="2800" spc="9" dirty="0">
                <a:cs typeface="Cambria"/>
              </a:rPr>
              <a:t> </a:t>
            </a:r>
            <a:r>
              <a:rPr lang="en-US" sz="2800" dirty="0">
                <a:cs typeface="Cambria"/>
              </a:rPr>
              <a:t>observations, </a:t>
            </a:r>
            <a:r>
              <a:rPr lang="en-US" sz="2800" spc="5" dirty="0">
                <a:cs typeface="Cambria"/>
              </a:rPr>
              <a:t>in </a:t>
            </a:r>
            <a:r>
              <a:rPr lang="en-US" sz="2800" dirty="0">
                <a:cs typeface="Cambria"/>
              </a:rPr>
              <a:t>order </a:t>
            </a:r>
            <a:r>
              <a:rPr lang="en-US" sz="2800" spc="-5" dirty="0">
                <a:cs typeface="Cambria"/>
              </a:rPr>
              <a:t>to </a:t>
            </a:r>
            <a:r>
              <a:rPr lang="en-US" sz="2800" spc="5" dirty="0">
                <a:cs typeface="Cambria"/>
              </a:rPr>
              <a:t>communicate </a:t>
            </a:r>
            <a:r>
              <a:rPr lang="en-US" sz="2800" dirty="0">
                <a:cs typeface="Cambria"/>
              </a:rPr>
              <a:t>the largest </a:t>
            </a:r>
            <a:r>
              <a:rPr lang="en-US" sz="2800" spc="5" dirty="0">
                <a:cs typeface="Cambria"/>
              </a:rPr>
              <a:t>amount </a:t>
            </a:r>
            <a:r>
              <a:rPr lang="en-US" sz="2800" dirty="0">
                <a:cs typeface="Cambria"/>
              </a:rPr>
              <a:t>as </a:t>
            </a:r>
            <a:r>
              <a:rPr lang="en-US" sz="2800" spc="-390" dirty="0">
                <a:cs typeface="Cambria"/>
              </a:rPr>
              <a:t> </a:t>
            </a:r>
            <a:r>
              <a:rPr lang="en-US" sz="2800" dirty="0">
                <a:cs typeface="Cambria"/>
              </a:rPr>
              <a:t>simply</a:t>
            </a:r>
            <a:r>
              <a:rPr lang="en-US" sz="2800" spc="-23" dirty="0">
                <a:cs typeface="Cambria"/>
              </a:rPr>
              <a:t> </a:t>
            </a:r>
            <a:r>
              <a:rPr lang="en-US" sz="2800" dirty="0">
                <a:cs typeface="Cambria"/>
              </a:rPr>
              <a:t>as </a:t>
            </a:r>
            <a:r>
              <a:rPr lang="en-US" sz="2800" spc="5" dirty="0">
                <a:cs typeface="Cambria"/>
              </a:rPr>
              <a:t>possible.</a:t>
            </a:r>
            <a:endParaRPr lang="en-US" sz="2800" dirty="0">
              <a:cs typeface="Cambria"/>
            </a:endParaRPr>
          </a:p>
          <a:p>
            <a:pPr>
              <a:spcBef>
                <a:spcPts val="27"/>
              </a:spcBef>
            </a:pPr>
            <a:endParaRPr lang="en-US" sz="2800" dirty="0">
              <a:cs typeface="Cambria"/>
            </a:endParaRPr>
          </a:p>
          <a:p>
            <a:pPr marL="11516"/>
            <a:r>
              <a:rPr lang="en-US" sz="2800" dirty="0">
                <a:cs typeface="Cambria"/>
              </a:rPr>
              <a:t>Statisticians </a:t>
            </a:r>
            <a:r>
              <a:rPr lang="en-US" sz="2800" spc="5" dirty="0">
                <a:cs typeface="Cambria"/>
              </a:rPr>
              <a:t>commonly</a:t>
            </a:r>
            <a:r>
              <a:rPr lang="en-US" sz="2800" dirty="0">
                <a:cs typeface="Cambria"/>
              </a:rPr>
              <a:t> try</a:t>
            </a:r>
            <a:r>
              <a:rPr lang="en-US" sz="2800" spc="5" dirty="0">
                <a:cs typeface="Cambria"/>
              </a:rPr>
              <a:t> </a:t>
            </a:r>
            <a:r>
              <a:rPr lang="en-US" sz="2800" dirty="0">
                <a:cs typeface="Cambria"/>
              </a:rPr>
              <a:t>to</a:t>
            </a:r>
            <a:r>
              <a:rPr lang="en-US" sz="2800" spc="-9" dirty="0">
                <a:cs typeface="Cambria"/>
              </a:rPr>
              <a:t> </a:t>
            </a:r>
            <a:r>
              <a:rPr lang="en-US" sz="2800" dirty="0">
                <a:cs typeface="Cambria"/>
              </a:rPr>
              <a:t>describe</a:t>
            </a:r>
            <a:r>
              <a:rPr lang="en-US" sz="2800" spc="5" dirty="0">
                <a:cs typeface="Cambria"/>
              </a:rPr>
              <a:t> the </a:t>
            </a:r>
            <a:r>
              <a:rPr lang="en-US" sz="2800" dirty="0">
                <a:cs typeface="Cambria"/>
              </a:rPr>
              <a:t>observations</a:t>
            </a:r>
            <a:r>
              <a:rPr lang="en-US" sz="2800" spc="14" dirty="0">
                <a:cs typeface="Cambria"/>
              </a:rPr>
              <a:t> </a:t>
            </a:r>
            <a:r>
              <a:rPr lang="en-US" sz="2800" spc="5" dirty="0">
                <a:cs typeface="Cambria"/>
              </a:rPr>
              <a:t>in</a:t>
            </a:r>
            <a:endParaRPr lang="en-US" sz="2800" dirty="0">
              <a:cs typeface="Cambria"/>
            </a:endParaRPr>
          </a:p>
          <a:p>
            <a:pPr marL="811040" marR="47793" lvl="1" indent="-342900">
              <a:lnSpc>
                <a:spcPct val="101000"/>
              </a:lnSpc>
              <a:spcBef>
                <a:spcPts val="1451"/>
              </a:spcBef>
              <a:buFont typeface="Wingdings" panose="05000000000000000000" pitchFamily="2" charset="2"/>
              <a:buChar char="ü"/>
              <a:tabLst>
                <a:tab pos="258542" algn="l"/>
                <a:tab pos="259118" algn="l"/>
              </a:tabLst>
            </a:pPr>
            <a:r>
              <a:rPr lang="en-US" spc="5" dirty="0">
                <a:cs typeface="Cambria"/>
              </a:rPr>
              <a:t>a</a:t>
            </a:r>
            <a:r>
              <a:rPr lang="en-US" dirty="0">
                <a:cs typeface="Cambria"/>
              </a:rPr>
              <a:t> measure </a:t>
            </a:r>
            <a:r>
              <a:rPr lang="en-US" spc="5" dirty="0">
                <a:cs typeface="Cambria"/>
              </a:rPr>
              <a:t>of </a:t>
            </a:r>
            <a:r>
              <a:rPr lang="en-US" dirty="0">
                <a:cs typeface="Cambria"/>
              </a:rPr>
              <a:t>location,</a:t>
            </a:r>
            <a:r>
              <a:rPr lang="en-US" spc="9" dirty="0">
                <a:cs typeface="Cambria"/>
              </a:rPr>
              <a:t> </a:t>
            </a:r>
            <a:r>
              <a:rPr lang="en-US" spc="5" dirty="0">
                <a:cs typeface="Cambria"/>
              </a:rPr>
              <a:t>or</a:t>
            </a:r>
            <a:r>
              <a:rPr lang="en-US" spc="18" dirty="0">
                <a:cs typeface="Cambria"/>
              </a:rPr>
              <a:t> </a:t>
            </a:r>
            <a:r>
              <a:rPr lang="en-US" dirty="0">
                <a:solidFill>
                  <a:srgbClr val="E02246"/>
                </a:solidFill>
                <a:cs typeface="Cambria"/>
              </a:rPr>
              <a:t>central</a:t>
            </a:r>
            <a:r>
              <a:rPr lang="en-US" spc="5" dirty="0">
                <a:solidFill>
                  <a:srgbClr val="E02246"/>
                </a:solidFill>
                <a:cs typeface="Cambria"/>
              </a:rPr>
              <a:t> </a:t>
            </a:r>
            <a:r>
              <a:rPr lang="en-US" spc="-14" dirty="0">
                <a:solidFill>
                  <a:srgbClr val="E02246"/>
                </a:solidFill>
                <a:cs typeface="Cambria"/>
              </a:rPr>
              <a:t>tendency</a:t>
            </a:r>
            <a:r>
              <a:rPr lang="en-US" spc="-14" dirty="0">
                <a:cs typeface="Cambria"/>
              </a:rPr>
              <a:t>,</a:t>
            </a:r>
            <a:r>
              <a:rPr lang="en-US" spc="-9" dirty="0">
                <a:cs typeface="Cambria"/>
              </a:rPr>
              <a:t> </a:t>
            </a:r>
            <a:r>
              <a:rPr lang="en-US" spc="5" dirty="0">
                <a:cs typeface="Cambria"/>
              </a:rPr>
              <a:t>such</a:t>
            </a:r>
            <a:r>
              <a:rPr lang="en-US" spc="-9" dirty="0">
                <a:cs typeface="Cambria"/>
              </a:rPr>
              <a:t> </a:t>
            </a:r>
            <a:r>
              <a:rPr lang="en-US" dirty="0">
                <a:cs typeface="Cambria"/>
              </a:rPr>
              <a:t>as</a:t>
            </a:r>
            <a:r>
              <a:rPr lang="en-US" spc="-14" dirty="0">
                <a:cs typeface="Cambria"/>
              </a:rPr>
              <a:t> </a:t>
            </a:r>
            <a:r>
              <a:rPr lang="en-US" dirty="0">
                <a:cs typeface="Cambria"/>
              </a:rPr>
              <a:t>the</a:t>
            </a:r>
            <a:r>
              <a:rPr lang="en-US" spc="14" dirty="0">
                <a:cs typeface="Cambria"/>
              </a:rPr>
              <a:t> </a:t>
            </a:r>
            <a:r>
              <a:rPr lang="en-US" spc="5" dirty="0">
                <a:solidFill>
                  <a:srgbClr val="2E2D67"/>
                </a:solidFill>
                <a:cs typeface="Cambria"/>
              </a:rPr>
              <a:t>mean</a:t>
            </a:r>
            <a:r>
              <a:rPr lang="en-US" spc="5" dirty="0">
                <a:cs typeface="Cambria"/>
              </a:rPr>
              <a:t>, </a:t>
            </a:r>
            <a:r>
              <a:rPr lang="en-US" spc="-385" dirty="0">
                <a:cs typeface="Cambria"/>
              </a:rPr>
              <a:t> </a:t>
            </a:r>
            <a:r>
              <a:rPr lang="en-US" dirty="0">
                <a:solidFill>
                  <a:srgbClr val="2E2D67"/>
                </a:solidFill>
                <a:cs typeface="Cambria"/>
              </a:rPr>
              <a:t>median</a:t>
            </a:r>
            <a:r>
              <a:rPr lang="en-US" dirty="0">
                <a:cs typeface="Cambria"/>
              </a:rPr>
              <a:t>,</a:t>
            </a:r>
            <a:r>
              <a:rPr lang="en-US" spc="-18" dirty="0">
                <a:cs typeface="Cambria"/>
              </a:rPr>
              <a:t> </a:t>
            </a:r>
            <a:r>
              <a:rPr lang="en-US" spc="5" dirty="0">
                <a:solidFill>
                  <a:srgbClr val="2E2D67"/>
                </a:solidFill>
                <a:cs typeface="Cambria"/>
              </a:rPr>
              <a:t>mode</a:t>
            </a:r>
            <a:r>
              <a:rPr lang="en-US" dirty="0">
                <a:solidFill>
                  <a:srgbClr val="000099"/>
                </a:solidFill>
                <a:cs typeface="Cambria"/>
              </a:rPr>
              <a:t> </a:t>
            </a:r>
            <a:r>
              <a:rPr lang="en-US" dirty="0" err="1">
                <a:cs typeface="Cambria"/>
              </a:rPr>
              <a:t>etc</a:t>
            </a:r>
            <a:endParaRPr lang="en-US" dirty="0">
              <a:cs typeface="Cambria"/>
            </a:endParaRPr>
          </a:p>
          <a:p>
            <a:pPr marL="811040" marR="914399" lvl="1" indent="-342900">
              <a:lnSpc>
                <a:spcPct val="100600"/>
              </a:lnSpc>
              <a:spcBef>
                <a:spcPts val="1455"/>
              </a:spcBef>
              <a:buFont typeface="Wingdings" panose="05000000000000000000" pitchFamily="2" charset="2"/>
              <a:buChar char="ü"/>
              <a:tabLst>
                <a:tab pos="258542" algn="l"/>
                <a:tab pos="259118" algn="l"/>
              </a:tabLst>
            </a:pPr>
            <a:r>
              <a:rPr lang="en-US" spc="5" dirty="0">
                <a:cs typeface="Cambria"/>
              </a:rPr>
              <a:t>a </a:t>
            </a:r>
            <a:r>
              <a:rPr lang="en-US" dirty="0">
                <a:cs typeface="Cambria"/>
              </a:rPr>
              <a:t>measure </a:t>
            </a:r>
            <a:r>
              <a:rPr lang="en-US" spc="5" dirty="0">
                <a:cs typeface="Cambria"/>
              </a:rPr>
              <a:t>of statistical </a:t>
            </a:r>
            <a:r>
              <a:rPr lang="en-US" spc="5" dirty="0">
                <a:solidFill>
                  <a:srgbClr val="E02246"/>
                </a:solidFill>
                <a:cs typeface="Cambria"/>
              </a:rPr>
              <a:t>dispersion</a:t>
            </a:r>
            <a:r>
              <a:rPr lang="en-US" spc="5" dirty="0">
                <a:solidFill>
                  <a:srgbClr val="C00000"/>
                </a:solidFill>
                <a:cs typeface="Cambria"/>
              </a:rPr>
              <a:t> </a:t>
            </a:r>
            <a:r>
              <a:rPr lang="en-US" spc="-5" dirty="0">
                <a:cs typeface="Cambria"/>
              </a:rPr>
              <a:t>like </a:t>
            </a:r>
            <a:r>
              <a:rPr lang="en-US" spc="5" dirty="0">
                <a:cs typeface="Cambria"/>
              </a:rPr>
              <a:t>the </a:t>
            </a:r>
            <a:r>
              <a:rPr lang="en-US" dirty="0">
                <a:solidFill>
                  <a:srgbClr val="2E2D67"/>
                </a:solidFill>
                <a:cs typeface="Cambria"/>
              </a:rPr>
              <a:t>standard deviation</a:t>
            </a:r>
            <a:r>
              <a:rPr lang="en-US" dirty="0">
                <a:cs typeface="Cambria"/>
              </a:rPr>
              <a:t>,</a:t>
            </a:r>
            <a:r>
              <a:rPr lang="en-US" spc="-9" dirty="0">
                <a:cs typeface="Cambria"/>
              </a:rPr>
              <a:t> </a:t>
            </a:r>
            <a:r>
              <a:rPr lang="en-US" dirty="0">
                <a:solidFill>
                  <a:srgbClr val="2E2D67"/>
                </a:solidFill>
                <a:cs typeface="Cambria"/>
              </a:rPr>
              <a:t>variance</a:t>
            </a:r>
            <a:r>
              <a:rPr lang="en-US" dirty="0">
                <a:cs typeface="Cambria"/>
              </a:rPr>
              <a:t>,</a:t>
            </a:r>
            <a:r>
              <a:rPr lang="en-US" spc="9" dirty="0">
                <a:cs typeface="Cambria"/>
              </a:rPr>
              <a:t> </a:t>
            </a:r>
            <a:r>
              <a:rPr lang="en-US" spc="-5" dirty="0">
                <a:solidFill>
                  <a:srgbClr val="2E2D67"/>
                </a:solidFill>
                <a:cs typeface="Cambria"/>
              </a:rPr>
              <a:t>range</a:t>
            </a:r>
            <a:r>
              <a:rPr lang="en-US" spc="14" dirty="0">
                <a:solidFill>
                  <a:srgbClr val="000099"/>
                </a:solidFill>
                <a:cs typeface="Cambria"/>
              </a:rPr>
              <a:t> </a:t>
            </a:r>
            <a:r>
              <a:rPr lang="en-US" dirty="0" err="1">
                <a:cs typeface="Cambria"/>
              </a:rPr>
              <a:t>etc</a:t>
            </a:r>
            <a:endParaRPr lang="en-US" dirty="0">
              <a:cs typeface="Cambria"/>
            </a:endParaRPr>
          </a:p>
          <a:p>
            <a:pPr marL="811040" marR="199809" lvl="1" indent="-342900">
              <a:lnSpc>
                <a:spcPct val="100499"/>
              </a:lnSpc>
              <a:spcBef>
                <a:spcPts val="1455"/>
              </a:spcBef>
              <a:buFont typeface="Wingdings" panose="05000000000000000000" pitchFamily="2" charset="2"/>
              <a:buChar char="ü"/>
              <a:tabLst>
                <a:tab pos="258542" algn="l"/>
                <a:tab pos="259118" algn="l"/>
              </a:tabLst>
            </a:pPr>
            <a:r>
              <a:rPr lang="en-US" spc="5" dirty="0">
                <a:cs typeface="Cambria"/>
              </a:rPr>
              <a:t>a </a:t>
            </a:r>
            <a:r>
              <a:rPr lang="en-US" dirty="0">
                <a:cs typeface="Cambria"/>
              </a:rPr>
              <a:t>measure </a:t>
            </a:r>
            <a:r>
              <a:rPr lang="en-US" spc="5" dirty="0">
                <a:cs typeface="Cambria"/>
              </a:rPr>
              <a:t>of </a:t>
            </a:r>
            <a:r>
              <a:rPr lang="en-US" dirty="0">
                <a:cs typeface="Cambria"/>
              </a:rPr>
              <a:t>the </a:t>
            </a:r>
            <a:r>
              <a:rPr lang="en-US" spc="5" dirty="0">
                <a:solidFill>
                  <a:srgbClr val="E02246"/>
                </a:solidFill>
                <a:cs typeface="Cambria"/>
              </a:rPr>
              <a:t>shape</a:t>
            </a:r>
            <a:r>
              <a:rPr lang="en-US" spc="5" dirty="0">
                <a:solidFill>
                  <a:srgbClr val="C00000"/>
                </a:solidFill>
                <a:cs typeface="Cambria"/>
              </a:rPr>
              <a:t> </a:t>
            </a:r>
            <a:r>
              <a:rPr lang="en-US" spc="5" dirty="0">
                <a:cs typeface="Cambria"/>
              </a:rPr>
              <a:t>of </a:t>
            </a:r>
            <a:r>
              <a:rPr lang="en-US" dirty="0">
                <a:cs typeface="Cambria"/>
              </a:rPr>
              <a:t>the </a:t>
            </a:r>
            <a:r>
              <a:rPr lang="en-US" spc="5" dirty="0">
                <a:cs typeface="Cambria"/>
              </a:rPr>
              <a:t>distribution </a:t>
            </a:r>
            <a:r>
              <a:rPr lang="en-US" spc="-5" dirty="0">
                <a:cs typeface="Cambria"/>
              </a:rPr>
              <a:t>like </a:t>
            </a:r>
            <a:r>
              <a:rPr lang="en-US" dirty="0">
                <a:solidFill>
                  <a:srgbClr val="2E2D67"/>
                </a:solidFill>
                <a:cs typeface="Cambria"/>
              </a:rPr>
              <a:t>skewness</a:t>
            </a:r>
            <a:r>
              <a:rPr lang="en-US" dirty="0">
                <a:solidFill>
                  <a:srgbClr val="000099"/>
                </a:solidFill>
                <a:cs typeface="Cambria"/>
              </a:rPr>
              <a:t> </a:t>
            </a:r>
            <a:r>
              <a:rPr lang="en-US" spc="5" dirty="0">
                <a:cs typeface="Cambria"/>
              </a:rPr>
              <a:t>or </a:t>
            </a:r>
            <a:r>
              <a:rPr lang="en-US" spc="-390" dirty="0">
                <a:cs typeface="Cambria"/>
              </a:rPr>
              <a:t> </a:t>
            </a:r>
            <a:r>
              <a:rPr lang="en-US" dirty="0">
                <a:solidFill>
                  <a:srgbClr val="2E2D67"/>
                </a:solidFill>
                <a:cs typeface="Cambria"/>
              </a:rPr>
              <a:t>kurtosis</a:t>
            </a:r>
          </a:p>
          <a:p>
            <a:endParaRPr lang="en-SG"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3D09EF1-FA77-A246-AA59-D82F55B6278E}"/>
                  </a:ext>
                </a:extLst>
              </p14:cNvPr>
              <p14:cNvContentPartPr/>
              <p14:nvPr/>
            </p14:nvContentPartPr>
            <p14:xfrm>
              <a:off x="1791000" y="3232440"/>
              <a:ext cx="9489960" cy="2545560"/>
            </p14:xfrm>
          </p:contentPart>
        </mc:Choice>
        <mc:Fallback xmlns="">
          <p:pic>
            <p:nvPicPr>
              <p:cNvPr id="2" name="Ink 1">
                <a:extLst>
                  <a:ext uri="{FF2B5EF4-FFF2-40B4-BE49-F238E27FC236}">
                    <a16:creationId xmlns:a16="http://schemas.microsoft.com/office/drawing/2014/main" id="{63D09EF1-FA77-A246-AA59-D82F55B6278E}"/>
                  </a:ext>
                </a:extLst>
              </p:cNvPr>
              <p:cNvPicPr/>
              <p:nvPr/>
            </p:nvPicPr>
            <p:blipFill>
              <a:blip r:embed="rId4"/>
              <a:stretch>
                <a:fillRect/>
              </a:stretch>
            </p:blipFill>
            <p:spPr>
              <a:xfrm>
                <a:off x="1781640" y="3223080"/>
                <a:ext cx="9508680" cy="2564280"/>
              </a:xfrm>
              <a:prstGeom prst="rect">
                <a:avLst/>
              </a:prstGeom>
            </p:spPr>
          </p:pic>
        </mc:Fallback>
      </mc:AlternateContent>
    </p:spTree>
    <p:extLst>
      <p:ext uri="{BB962C8B-B14F-4D97-AF65-F5344CB8AC3E}">
        <p14:creationId xmlns:p14="http://schemas.microsoft.com/office/powerpoint/2010/main" val="2439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76942" y="3900684"/>
            <a:ext cx="6455502" cy="1791286"/>
          </a:xfrm>
          <a:prstGeom prst="rect">
            <a:avLst/>
          </a:prstGeom>
          <a:noFill/>
          <a:ln w="28575">
            <a:solidFill>
              <a:srgbClr val="2E2D67"/>
            </a:solidFill>
          </a:ln>
        </p:spPr>
        <p:txBody>
          <a:bodyPr vert="horz" wrap="square" lIns="0" tIns="172746" rIns="0" bIns="0" rtlCol="0">
            <a:spAutoFit/>
          </a:bodyPr>
          <a:lstStyle/>
          <a:p>
            <a:pPr marL="393284">
              <a:spcBef>
                <a:spcPts val="1360"/>
              </a:spcBef>
            </a:pPr>
            <a:r>
              <a:rPr sz="2400" spc="-5" dirty="0">
                <a:cs typeface="Cambria"/>
              </a:rPr>
              <a:t>The</a:t>
            </a:r>
            <a:r>
              <a:rPr sz="2400" dirty="0">
                <a:cs typeface="Cambria"/>
              </a:rPr>
              <a:t> </a:t>
            </a:r>
            <a:r>
              <a:rPr sz="2400" b="1" spc="-9" dirty="0">
                <a:solidFill>
                  <a:srgbClr val="2E2D67"/>
                </a:solidFill>
                <a:cs typeface="Cambria"/>
              </a:rPr>
              <a:t>mean</a:t>
            </a:r>
            <a:r>
              <a:rPr sz="2400" b="1" spc="-14" dirty="0">
                <a:solidFill>
                  <a:srgbClr val="000099"/>
                </a:solidFill>
                <a:cs typeface="Cambria"/>
              </a:rPr>
              <a:t> </a:t>
            </a:r>
            <a:r>
              <a:rPr sz="2400" spc="-5" dirty="0">
                <a:cs typeface="Cambria"/>
              </a:rPr>
              <a:t>(or </a:t>
            </a:r>
            <a:r>
              <a:rPr sz="2400" b="1" spc="-14" dirty="0">
                <a:solidFill>
                  <a:srgbClr val="2E2D67"/>
                </a:solidFill>
                <a:cs typeface="Cambria"/>
              </a:rPr>
              <a:t>expected</a:t>
            </a:r>
            <a:r>
              <a:rPr sz="2400" b="1" spc="-14" dirty="0">
                <a:solidFill>
                  <a:srgbClr val="000099"/>
                </a:solidFill>
                <a:cs typeface="Cambria"/>
              </a:rPr>
              <a:t> </a:t>
            </a:r>
            <a:r>
              <a:rPr sz="2400" b="1" spc="-14" dirty="0">
                <a:solidFill>
                  <a:srgbClr val="2E2D67"/>
                </a:solidFill>
                <a:cs typeface="Cambria"/>
              </a:rPr>
              <a:t>value</a:t>
            </a:r>
            <a:r>
              <a:rPr sz="2400" spc="-14" dirty="0">
                <a:cs typeface="Cambria"/>
              </a:rPr>
              <a:t>)</a:t>
            </a:r>
            <a:r>
              <a:rPr sz="2400" dirty="0">
                <a:cs typeface="Cambria"/>
              </a:rPr>
              <a:t> </a:t>
            </a:r>
            <a:r>
              <a:rPr sz="2400" spc="-5" dirty="0">
                <a:cs typeface="Cambria"/>
              </a:rPr>
              <a:t>of</a:t>
            </a:r>
            <a:r>
              <a:rPr sz="2400" spc="5" dirty="0">
                <a:cs typeface="Cambria"/>
              </a:rPr>
              <a:t> </a:t>
            </a:r>
            <a:r>
              <a:rPr sz="2400" b="1" i="1" spc="-5" dirty="0">
                <a:solidFill>
                  <a:srgbClr val="2E2D67"/>
                </a:solidFill>
                <a:cs typeface="Cambria"/>
              </a:rPr>
              <a:t>X</a:t>
            </a:r>
            <a:r>
              <a:rPr sz="2400" b="1" i="1" dirty="0">
                <a:solidFill>
                  <a:srgbClr val="000099"/>
                </a:solidFill>
                <a:cs typeface="Cambria"/>
              </a:rPr>
              <a:t> </a:t>
            </a:r>
            <a:r>
              <a:rPr sz="2400" spc="-5" dirty="0">
                <a:cs typeface="Cambria"/>
              </a:rPr>
              <a:t>is</a:t>
            </a:r>
            <a:endParaRPr sz="2400" dirty="0">
              <a:cs typeface="Cambria"/>
            </a:endParaRPr>
          </a:p>
          <a:p>
            <a:pPr marL="318427" algn="ctr">
              <a:spcBef>
                <a:spcPts val="839"/>
              </a:spcBef>
            </a:pPr>
            <a:endParaRPr lang="en-SG" sz="1360" dirty="0">
              <a:latin typeface="Cambria Math"/>
              <a:cs typeface="Cambria Math"/>
            </a:endParaRPr>
          </a:p>
          <a:p>
            <a:pPr marL="318427" algn="ctr">
              <a:spcBef>
                <a:spcPts val="839"/>
              </a:spcBef>
            </a:pPr>
            <a:endParaRPr lang="en-US" sz="1360" dirty="0">
              <a:latin typeface="Cambria Math"/>
              <a:cs typeface="Cambria Math"/>
            </a:endParaRPr>
          </a:p>
          <a:p>
            <a:pPr marL="318427" algn="ctr">
              <a:spcBef>
                <a:spcPts val="839"/>
              </a:spcBef>
            </a:pPr>
            <a:endParaRPr lang="en-US" sz="1360" dirty="0">
              <a:latin typeface="Cambria Math"/>
              <a:cs typeface="Cambria Math"/>
            </a:endParaRPr>
          </a:p>
          <a:p>
            <a:pPr marL="318427" algn="ctr">
              <a:spcBef>
                <a:spcPts val="839"/>
              </a:spcBef>
            </a:pPr>
            <a:endParaRPr sz="1360" dirty="0">
              <a:latin typeface="Cambria Math"/>
              <a:cs typeface="Cambria Math"/>
            </a:endParaRPr>
          </a:p>
        </p:txBody>
      </p:sp>
      <p:sp>
        <p:nvSpPr>
          <p:cNvPr id="4" name="object 4"/>
          <p:cNvSpPr txBox="1"/>
          <p:nvPr/>
        </p:nvSpPr>
        <p:spPr>
          <a:xfrm>
            <a:off x="2876942" y="1489067"/>
            <a:ext cx="8187297" cy="382704"/>
          </a:xfrm>
          <a:prstGeom prst="rect">
            <a:avLst/>
          </a:prstGeom>
        </p:spPr>
        <p:txBody>
          <a:bodyPr vert="horz" wrap="square" lIns="0" tIns="13243" rIns="0" bIns="0" rtlCol="0">
            <a:spAutoFit/>
          </a:bodyPr>
          <a:lstStyle/>
          <a:p>
            <a:pPr marL="11516">
              <a:spcBef>
                <a:spcPts val="103"/>
              </a:spcBef>
            </a:pPr>
            <a:r>
              <a:rPr sz="2400" dirty="0">
                <a:cs typeface="Cambria"/>
              </a:rPr>
              <a:t>Suppose</a:t>
            </a:r>
            <a:r>
              <a:rPr sz="2400" spc="18" dirty="0">
                <a:cs typeface="Cambria"/>
              </a:rPr>
              <a:t> </a:t>
            </a:r>
            <a:r>
              <a:rPr sz="2400" dirty="0">
                <a:cs typeface="Cambria"/>
              </a:rPr>
              <a:t>the discrete</a:t>
            </a:r>
            <a:r>
              <a:rPr sz="2400" spc="5" dirty="0">
                <a:cs typeface="Cambria"/>
              </a:rPr>
              <a:t> </a:t>
            </a:r>
            <a:r>
              <a:rPr sz="2400" spc="-82" dirty="0">
                <a:cs typeface="Cambria"/>
              </a:rPr>
              <a:t>r.v.</a:t>
            </a:r>
            <a:r>
              <a:rPr sz="2400" dirty="0">
                <a:cs typeface="Cambria"/>
              </a:rPr>
              <a:t> </a:t>
            </a:r>
            <a:r>
              <a:rPr sz="2400" b="1" i="1" spc="5" dirty="0">
                <a:solidFill>
                  <a:srgbClr val="2E2D67"/>
                </a:solidFill>
                <a:cs typeface="Cambria"/>
              </a:rPr>
              <a:t>X</a:t>
            </a:r>
            <a:r>
              <a:rPr sz="2400" b="1" i="1" dirty="0">
                <a:solidFill>
                  <a:srgbClr val="000099"/>
                </a:solidFill>
                <a:cs typeface="Cambria"/>
              </a:rPr>
              <a:t> </a:t>
            </a:r>
            <a:r>
              <a:rPr sz="2400" spc="5" dirty="0">
                <a:cs typeface="Cambria"/>
              </a:rPr>
              <a:t>has</a:t>
            </a:r>
            <a:r>
              <a:rPr sz="2400" spc="-9" dirty="0">
                <a:cs typeface="Cambria"/>
              </a:rPr>
              <a:t> </a:t>
            </a:r>
            <a:r>
              <a:rPr sz="2400" dirty="0">
                <a:cs typeface="Cambria"/>
              </a:rPr>
              <a:t>probability</a:t>
            </a:r>
            <a:r>
              <a:rPr sz="2400" spc="5" dirty="0">
                <a:cs typeface="Cambria"/>
              </a:rPr>
              <a:t> distribution</a:t>
            </a:r>
            <a:endParaRPr sz="2400" dirty="0">
              <a:cs typeface="Cambria"/>
            </a:endParaRPr>
          </a:p>
        </p:txBody>
      </p:sp>
      <p:graphicFrame>
        <p:nvGraphicFramePr>
          <p:cNvPr id="5" name="object 5"/>
          <p:cNvGraphicFramePr>
            <a:graphicFrameLocks noGrp="1"/>
          </p:cNvGraphicFramePr>
          <p:nvPr/>
        </p:nvGraphicFramePr>
        <p:xfrm>
          <a:off x="3468252" y="2357403"/>
          <a:ext cx="5255496" cy="713629"/>
        </p:xfrm>
        <a:graphic>
          <a:graphicData uri="http://schemas.openxmlformats.org/drawingml/2006/table">
            <a:tbl>
              <a:tblPr firstRow="1" bandRow="1">
                <a:tableStyleId>{2D5ABB26-0587-4C30-8999-92F81FD0307C}</a:tableStyleId>
              </a:tblPr>
              <a:tblGrid>
                <a:gridCol w="582728">
                  <a:extLst>
                    <a:ext uri="{9D8B030D-6E8A-4147-A177-3AD203B41FA5}">
                      <a16:colId xmlns:a16="http://schemas.microsoft.com/office/drawing/2014/main" val="20000"/>
                    </a:ext>
                  </a:extLst>
                </a:gridCol>
                <a:gridCol w="4042247">
                  <a:extLst>
                    <a:ext uri="{9D8B030D-6E8A-4147-A177-3AD203B41FA5}">
                      <a16:colId xmlns:a16="http://schemas.microsoft.com/office/drawing/2014/main" val="20001"/>
                    </a:ext>
                  </a:extLst>
                </a:gridCol>
                <a:gridCol w="630521">
                  <a:extLst>
                    <a:ext uri="{9D8B030D-6E8A-4147-A177-3AD203B41FA5}">
                      <a16:colId xmlns:a16="http://schemas.microsoft.com/office/drawing/2014/main" val="20002"/>
                    </a:ext>
                  </a:extLst>
                </a:gridCol>
              </a:tblGrid>
              <a:tr h="355788">
                <a:tc>
                  <a:txBody>
                    <a:bodyPr/>
                    <a:lstStyle/>
                    <a:p>
                      <a:pPr marL="31750">
                        <a:lnSpc>
                          <a:spcPts val="2470"/>
                        </a:lnSpc>
                      </a:pPr>
                      <a:r>
                        <a:rPr sz="2000" i="1" spc="-5" dirty="0">
                          <a:latin typeface="Calisto MT"/>
                          <a:cs typeface="Calisto MT"/>
                        </a:rPr>
                        <a:t>x</a:t>
                      </a:r>
                      <a:r>
                        <a:rPr sz="2000" spc="-7" baseline="-21072" dirty="0">
                          <a:latin typeface="Calisto MT"/>
                          <a:cs typeface="Calisto MT"/>
                        </a:rPr>
                        <a:t>1</a:t>
                      </a:r>
                      <a:r>
                        <a:rPr sz="2000" spc="-5" dirty="0">
                          <a:latin typeface="Calisto MT"/>
                          <a:cs typeface="Calisto MT"/>
                        </a:rPr>
                        <a:t>,</a:t>
                      </a:r>
                      <a:endParaRPr sz="2000" dirty="0">
                        <a:latin typeface="Calisto MT"/>
                        <a:cs typeface="Calisto MT"/>
                      </a:endParaRPr>
                    </a:p>
                  </a:txBody>
                  <a:tcPr marL="0" marR="0" marT="0" marB="0"/>
                </a:tc>
                <a:tc>
                  <a:txBody>
                    <a:bodyPr/>
                    <a:lstStyle/>
                    <a:p>
                      <a:pPr marL="303530">
                        <a:lnSpc>
                          <a:spcPts val="2470"/>
                        </a:lnSpc>
                        <a:tabLst>
                          <a:tab pos="1217930" algn="l"/>
                          <a:tab pos="2132330" algn="l"/>
                          <a:tab pos="3046730" algn="l"/>
                          <a:tab pos="3961129" algn="l"/>
                        </a:tabLst>
                      </a:pPr>
                      <a:r>
                        <a:rPr sz="2000" i="1" spc="-5" dirty="0">
                          <a:latin typeface="Calisto MT"/>
                          <a:cs typeface="Calisto MT"/>
                        </a:rPr>
                        <a:t>x</a:t>
                      </a:r>
                      <a:r>
                        <a:rPr sz="2000" spc="-7" baseline="-21072" dirty="0">
                          <a:latin typeface="Calisto MT"/>
                          <a:cs typeface="Calisto MT"/>
                        </a:rPr>
                        <a:t>2</a:t>
                      </a:r>
                      <a:r>
                        <a:rPr sz="2000" spc="-5" dirty="0">
                          <a:latin typeface="Calisto MT"/>
                          <a:cs typeface="Calisto MT"/>
                        </a:rPr>
                        <a:t>,	.	.	.	,</a:t>
                      </a:r>
                      <a:endParaRPr sz="2000">
                        <a:latin typeface="Calisto MT"/>
                        <a:cs typeface="Calisto MT"/>
                      </a:endParaRPr>
                    </a:p>
                  </a:txBody>
                  <a:tcPr marL="0" marR="0" marT="0" marB="0"/>
                </a:tc>
                <a:tc>
                  <a:txBody>
                    <a:bodyPr/>
                    <a:lstStyle/>
                    <a:p>
                      <a:pPr marR="50165" algn="r">
                        <a:lnSpc>
                          <a:spcPts val="2470"/>
                        </a:lnSpc>
                      </a:pPr>
                      <a:r>
                        <a:rPr sz="2000" i="1" dirty="0">
                          <a:latin typeface="Calisto MT"/>
                          <a:cs typeface="Calisto MT"/>
                        </a:rPr>
                        <a:t>x</a:t>
                      </a:r>
                      <a:r>
                        <a:rPr sz="2000" i="1" baseline="-21072" dirty="0">
                          <a:latin typeface="Calisto MT"/>
                          <a:cs typeface="Calisto MT"/>
                        </a:rPr>
                        <a:t>n</a:t>
                      </a:r>
                      <a:endParaRPr sz="2000" baseline="-21072">
                        <a:latin typeface="Calisto MT"/>
                        <a:cs typeface="Calisto MT"/>
                      </a:endParaRPr>
                    </a:p>
                  </a:txBody>
                  <a:tcPr marL="0" marR="0" marT="0" marB="0"/>
                </a:tc>
                <a:extLst>
                  <a:ext uri="{0D108BD9-81ED-4DB2-BD59-A6C34878D82A}">
                    <a16:rowId xmlns:a16="http://schemas.microsoft.com/office/drawing/2014/main" val="10000"/>
                  </a:ext>
                </a:extLst>
              </a:tr>
              <a:tr h="357841">
                <a:tc>
                  <a:txBody>
                    <a:bodyPr/>
                    <a:lstStyle/>
                    <a:p>
                      <a:pPr marL="31750">
                        <a:lnSpc>
                          <a:spcPct val="100000"/>
                        </a:lnSpc>
                        <a:spcBef>
                          <a:spcPts val="40"/>
                        </a:spcBef>
                      </a:pPr>
                      <a:r>
                        <a:rPr sz="2000" i="1" spc="-5" dirty="0">
                          <a:latin typeface="Cambria"/>
                          <a:cs typeface="Cambria"/>
                        </a:rPr>
                        <a:t>p</a:t>
                      </a:r>
                      <a:r>
                        <a:rPr sz="2000" spc="-7" baseline="-21072" dirty="0">
                          <a:latin typeface="Cambria"/>
                          <a:cs typeface="Cambria"/>
                        </a:rPr>
                        <a:t>1</a:t>
                      </a:r>
                      <a:r>
                        <a:rPr sz="2000" spc="-5" dirty="0">
                          <a:latin typeface="Cambria"/>
                          <a:cs typeface="Cambria"/>
                        </a:rPr>
                        <a:t>,</a:t>
                      </a:r>
                      <a:endParaRPr sz="2000">
                        <a:latin typeface="Cambria"/>
                        <a:cs typeface="Cambria"/>
                      </a:endParaRPr>
                    </a:p>
                  </a:txBody>
                  <a:tcPr marL="0" marR="0" marT="4607" marB="0"/>
                </a:tc>
                <a:tc>
                  <a:txBody>
                    <a:bodyPr/>
                    <a:lstStyle/>
                    <a:p>
                      <a:pPr marL="303530">
                        <a:lnSpc>
                          <a:spcPct val="100000"/>
                        </a:lnSpc>
                        <a:spcBef>
                          <a:spcPts val="40"/>
                        </a:spcBef>
                        <a:tabLst>
                          <a:tab pos="1217930" algn="l"/>
                          <a:tab pos="2132330" algn="l"/>
                          <a:tab pos="3046730" algn="l"/>
                          <a:tab pos="3961129" algn="l"/>
                        </a:tabLst>
                      </a:pPr>
                      <a:r>
                        <a:rPr sz="2000" i="1" spc="-5" dirty="0">
                          <a:latin typeface="Cambria"/>
                          <a:cs typeface="Cambria"/>
                        </a:rPr>
                        <a:t>p</a:t>
                      </a:r>
                      <a:r>
                        <a:rPr sz="2000" spc="-7" baseline="-21072" dirty="0">
                          <a:latin typeface="Cambria"/>
                          <a:cs typeface="Cambria"/>
                        </a:rPr>
                        <a:t>2</a:t>
                      </a:r>
                      <a:r>
                        <a:rPr sz="2000" spc="-5" dirty="0">
                          <a:latin typeface="Cambria"/>
                          <a:cs typeface="Cambria"/>
                        </a:rPr>
                        <a:t>,	.	.	.	,</a:t>
                      </a:r>
                      <a:endParaRPr sz="2000" dirty="0">
                        <a:latin typeface="Cambria"/>
                        <a:cs typeface="Cambria"/>
                      </a:endParaRPr>
                    </a:p>
                  </a:txBody>
                  <a:tcPr marL="0" marR="0" marT="4607" marB="0"/>
                </a:tc>
                <a:tc>
                  <a:txBody>
                    <a:bodyPr/>
                    <a:lstStyle/>
                    <a:p>
                      <a:pPr marR="24130" algn="r">
                        <a:lnSpc>
                          <a:spcPct val="100000"/>
                        </a:lnSpc>
                        <a:spcBef>
                          <a:spcPts val="40"/>
                        </a:spcBef>
                      </a:pPr>
                      <a:r>
                        <a:rPr sz="2000" i="1" spc="-5" dirty="0">
                          <a:latin typeface="Cambria"/>
                          <a:cs typeface="Cambria"/>
                        </a:rPr>
                        <a:t>p</a:t>
                      </a:r>
                      <a:r>
                        <a:rPr sz="2000" i="1" spc="-7" baseline="-21072" dirty="0">
                          <a:latin typeface="Cambria"/>
                          <a:cs typeface="Cambria"/>
                        </a:rPr>
                        <a:t>n</a:t>
                      </a:r>
                      <a:endParaRPr sz="2000" baseline="-21072" dirty="0">
                        <a:latin typeface="Cambria"/>
                        <a:cs typeface="Cambria"/>
                      </a:endParaRPr>
                    </a:p>
                  </a:txBody>
                  <a:tcPr marL="0" marR="0" marT="4607" marB="0"/>
                </a:tc>
                <a:extLst>
                  <a:ext uri="{0D108BD9-81ED-4DB2-BD59-A6C34878D82A}">
                    <a16:rowId xmlns:a16="http://schemas.microsoft.com/office/drawing/2014/main" val="10001"/>
                  </a:ext>
                </a:extLst>
              </a:tr>
            </a:tbl>
          </a:graphicData>
        </a:graphic>
      </p:graphicFrame>
      <p:sp>
        <p:nvSpPr>
          <p:cNvPr id="8" name="Title 4">
            <a:extLst>
              <a:ext uri="{FF2B5EF4-FFF2-40B4-BE49-F238E27FC236}">
                <a16:creationId xmlns:a16="http://schemas.microsoft.com/office/drawing/2014/main" id="{0DADCD42-4950-4E52-8207-285B495346B1}"/>
              </a:ext>
            </a:extLst>
          </p:cNvPr>
          <p:cNvSpPr>
            <a:spLocks noGrp="1"/>
          </p:cNvSpPr>
          <p:nvPr>
            <p:ph type="title"/>
          </p:nvPr>
        </p:nvSpPr>
        <p:spPr>
          <a:xfrm>
            <a:off x="838200" y="365125"/>
            <a:ext cx="10515600" cy="824483"/>
          </a:xfrm>
        </p:spPr>
        <p:txBody>
          <a:bodyPr>
            <a:normAutofit/>
          </a:bodyPr>
          <a:lstStyle/>
          <a:p>
            <a:r>
              <a:rPr lang="en-US" dirty="0">
                <a:solidFill>
                  <a:srgbClr val="2E2D67"/>
                </a:solidFill>
              </a:rPr>
              <a:t>Mean of Probability Distributions</a:t>
            </a:r>
            <a:endParaRPr lang="en-SG" dirty="0">
              <a:solidFill>
                <a:srgbClr val="2E2D67"/>
              </a:solidFill>
            </a:endParaRPr>
          </a:p>
        </p:txBody>
      </p:sp>
      <p:pic>
        <p:nvPicPr>
          <p:cNvPr id="13" name="Picture 12"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X] = \mu_X = \sum_{i = 1}^n x_i p_i&#10;\end{align*}&#10;&#10;\end{document}" title="IguanaTex Bitmap Display">
            <a:extLst>
              <a:ext uri="{FF2B5EF4-FFF2-40B4-BE49-F238E27FC236}">
                <a16:creationId xmlns:a16="http://schemas.microsoft.com/office/drawing/2014/main" id="{EC0AD2C6-221E-4528-A981-642D3EBC92C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368167" y="4739564"/>
            <a:ext cx="2491428" cy="720762"/>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3C3E3AB-D88D-0E46-9DF0-14B446C5F424}"/>
                  </a:ext>
                </a:extLst>
              </p14:cNvPr>
              <p14:cNvContentPartPr/>
              <p14:nvPr/>
            </p14:nvContentPartPr>
            <p14:xfrm>
              <a:off x="326160" y="1968840"/>
              <a:ext cx="9910080" cy="3563640"/>
            </p14:xfrm>
          </p:contentPart>
        </mc:Choice>
        <mc:Fallback xmlns="">
          <p:pic>
            <p:nvPicPr>
              <p:cNvPr id="3" name="Ink 2">
                <a:extLst>
                  <a:ext uri="{FF2B5EF4-FFF2-40B4-BE49-F238E27FC236}">
                    <a16:creationId xmlns:a16="http://schemas.microsoft.com/office/drawing/2014/main" id="{03C3E3AB-D88D-0E46-9DF0-14B446C5F424}"/>
                  </a:ext>
                </a:extLst>
              </p:cNvPr>
              <p:cNvPicPr/>
              <p:nvPr/>
            </p:nvPicPr>
            <p:blipFill>
              <a:blip r:embed="rId6"/>
              <a:stretch>
                <a:fillRect/>
              </a:stretch>
            </p:blipFill>
            <p:spPr>
              <a:xfrm>
                <a:off x="316800" y="1959480"/>
                <a:ext cx="9928800" cy="3582360"/>
              </a:xfrm>
              <a:prstGeom prst="rect">
                <a:avLst/>
              </a:prstGeom>
            </p:spPr>
          </p:pic>
        </mc:Fallback>
      </mc:AlternateContent>
    </p:spTree>
    <p:extLst>
      <p:ext uri="{BB962C8B-B14F-4D97-AF65-F5344CB8AC3E}">
        <p14:creationId xmlns:p14="http://schemas.microsoft.com/office/powerpoint/2010/main" val="958673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98862" y="3585724"/>
            <a:ext cx="6185778" cy="2415046"/>
          </a:xfrm>
          <a:prstGeom prst="rect">
            <a:avLst/>
          </a:prstGeom>
          <a:noFill/>
          <a:ln w="28575">
            <a:solidFill>
              <a:srgbClr val="2E2D67"/>
            </a:solidFill>
          </a:ln>
        </p:spPr>
        <p:txBody>
          <a:bodyPr vert="horz" wrap="square" lIns="0" tIns="172746" rIns="0" bIns="0" rtlCol="0">
            <a:spAutoFit/>
          </a:bodyPr>
          <a:lstStyle/>
          <a:p>
            <a:pPr marL="393284">
              <a:spcBef>
                <a:spcPts val="1360"/>
              </a:spcBef>
            </a:pPr>
            <a:r>
              <a:rPr sz="2400" spc="-5" dirty="0">
                <a:cs typeface="Cambria"/>
              </a:rPr>
              <a:t>The</a:t>
            </a:r>
            <a:r>
              <a:rPr sz="2400" dirty="0">
                <a:cs typeface="Cambria"/>
              </a:rPr>
              <a:t> </a:t>
            </a:r>
            <a:r>
              <a:rPr lang="en-SG" sz="2400" b="1" spc="-9" dirty="0">
                <a:solidFill>
                  <a:srgbClr val="2E2D67"/>
                </a:solidFill>
                <a:cs typeface="Cambria"/>
              </a:rPr>
              <a:t>variance</a:t>
            </a:r>
            <a:r>
              <a:rPr sz="2400" dirty="0">
                <a:cs typeface="Cambria"/>
              </a:rPr>
              <a:t> </a:t>
            </a:r>
            <a:r>
              <a:rPr sz="2400" spc="-5" dirty="0">
                <a:cs typeface="Cambria"/>
              </a:rPr>
              <a:t>of</a:t>
            </a:r>
            <a:r>
              <a:rPr sz="2400" spc="5" dirty="0">
                <a:cs typeface="Cambria"/>
              </a:rPr>
              <a:t> </a:t>
            </a:r>
            <a:r>
              <a:rPr sz="2400" b="1" i="1" spc="-5" dirty="0">
                <a:solidFill>
                  <a:srgbClr val="2E2D67"/>
                </a:solidFill>
                <a:cs typeface="Cambria"/>
              </a:rPr>
              <a:t>X</a:t>
            </a:r>
            <a:r>
              <a:rPr sz="2400" b="1" i="1" dirty="0">
                <a:solidFill>
                  <a:srgbClr val="000099"/>
                </a:solidFill>
                <a:cs typeface="Cambria"/>
              </a:rPr>
              <a:t> </a:t>
            </a:r>
            <a:r>
              <a:rPr sz="2400" spc="-5" dirty="0">
                <a:cs typeface="Cambria"/>
              </a:rPr>
              <a:t>is</a:t>
            </a:r>
            <a:r>
              <a:rPr lang="en-SG" sz="2400" spc="-5" dirty="0">
                <a:cs typeface="Cambria"/>
              </a:rPr>
              <a:t> </a:t>
            </a:r>
            <a:endParaRPr sz="2400" dirty="0">
              <a:cs typeface="Cambria"/>
            </a:endParaRPr>
          </a:p>
          <a:p>
            <a:pPr marL="318427" algn="ctr">
              <a:spcBef>
                <a:spcPts val="839"/>
              </a:spcBef>
            </a:pPr>
            <a:endParaRPr lang="en-SG" sz="1360" dirty="0">
              <a:latin typeface="Cambria Math"/>
              <a:cs typeface="Cambria Math"/>
            </a:endParaRPr>
          </a:p>
          <a:p>
            <a:pPr marL="318427" algn="ctr">
              <a:spcBef>
                <a:spcPts val="839"/>
              </a:spcBef>
            </a:pPr>
            <a:endParaRPr lang="en-US" sz="1360" dirty="0">
              <a:latin typeface="Cambria Math"/>
              <a:cs typeface="Cambria Math"/>
            </a:endParaRPr>
          </a:p>
          <a:p>
            <a:pPr marL="318427" algn="ctr">
              <a:spcBef>
                <a:spcPts val="839"/>
              </a:spcBef>
            </a:pPr>
            <a:endParaRPr lang="en-US" sz="1360" dirty="0">
              <a:latin typeface="Cambria Math"/>
              <a:cs typeface="Cambria Math"/>
            </a:endParaRPr>
          </a:p>
          <a:p>
            <a:pPr marL="318427" algn="ctr">
              <a:spcBef>
                <a:spcPts val="839"/>
              </a:spcBef>
            </a:pPr>
            <a:endParaRPr lang="en-US" sz="1360" dirty="0">
              <a:latin typeface="Cambria Math"/>
              <a:cs typeface="Cambria Math"/>
            </a:endParaRPr>
          </a:p>
          <a:p>
            <a:pPr marL="318427" algn="ctr">
              <a:spcBef>
                <a:spcPts val="839"/>
              </a:spcBef>
            </a:pPr>
            <a:endParaRPr lang="en-US" sz="1360" dirty="0">
              <a:latin typeface="Cambria Math"/>
              <a:cs typeface="Cambria Math"/>
            </a:endParaRPr>
          </a:p>
          <a:p>
            <a:pPr marL="318427" algn="ctr">
              <a:spcBef>
                <a:spcPts val="839"/>
              </a:spcBef>
            </a:pPr>
            <a:endParaRPr sz="1360" dirty="0">
              <a:latin typeface="Cambria Math"/>
              <a:cs typeface="Cambria Math"/>
            </a:endParaRPr>
          </a:p>
        </p:txBody>
      </p:sp>
      <p:sp>
        <p:nvSpPr>
          <p:cNvPr id="4" name="object 4"/>
          <p:cNvSpPr txBox="1"/>
          <p:nvPr/>
        </p:nvSpPr>
        <p:spPr>
          <a:xfrm>
            <a:off x="2876942" y="1489067"/>
            <a:ext cx="8187297" cy="382704"/>
          </a:xfrm>
          <a:prstGeom prst="rect">
            <a:avLst/>
          </a:prstGeom>
        </p:spPr>
        <p:txBody>
          <a:bodyPr vert="horz" wrap="square" lIns="0" tIns="13243" rIns="0" bIns="0" rtlCol="0">
            <a:spAutoFit/>
          </a:bodyPr>
          <a:lstStyle/>
          <a:p>
            <a:pPr marL="11516">
              <a:spcBef>
                <a:spcPts val="103"/>
              </a:spcBef>
            </a:pPr>
            <a:r>
              <a:rPr sz="2400" dirty="0">
                <a:cs typeface="Cambria"/>
              </a:rPr>
              <a:t>Suppose</a:t>
            </a:r>
            <a:r>
              <a:rPr sz="2400" spc="18" dirty="0">
                <a:cs typeface="Cambria"/>
              </a:rPr>
              <a:t> </a:t>
            </a:r>
            <a:r>
              <a:rPr sz="2400" dirty="0">
                <a:cs typeface="Cambria"/>
              </a:rPr>
              <a:t>the discrete</a:t>
            </a:r>
            <a:r>
              <a:rPr sz="2400" spc="5" dirty="0">
                <a:cs typeface="Cambria"/>
              </a:rPr>
              <a:t> </a:t>
            </a:r>
            <a:r>
              <a:rPr sz="2400" spc="-82" dirty="0">
                <a:cs typeface="Cambria"/>
              </a:rPr>
              <a:t>r.v.</a:t>
            </a:r>
            <a:r>
              <a:rPr sz="2400" dirty="0">
                <a:cs typeface="Cambria"/>
              </a:rPr>
              <a:t> </a:t>
            </a:r>
            <a:r>
              <a:rPr sz="2400" b="1" i="1" spc="5" dirty="0">
                <a:solidFill>
                  <a:srgbClr val="2E2D67"/>
                </a:solidFill>
                <a:cs typeface="Cambria"/>
              </a:rPr>
              <a:t>X</a:t>
            </a:r>
            <a:r>
              <a:rPr sz="2400" b="1" i="1" dirty="0">
                <a:solidFill>
                  <a:srgbClr val="000099"/>
                </a:solidFill>
                <a:cs typeface="Cambria"/>
              </a:rPr>
              <a:t> </a:t>
            </a:r>
            <a:r>
              <a:rPr sz="2400" spc="5" dirty="0">
                <a:cs typeface="Cambria"/>
              </a:rPr>
              <a:t>has</a:t>
            </a:r>
            <a:r>
              <a:rPr sz="2400" spc="-9" dirty="0">
                <a:cs typeface="Cambria"/>
              </a:rPr>
              <a:t> </a:t>
            </a:r>
            <a:r>
              <a:rPr sz="2400" dirty="0">
                <a:cs typeface="Cambria"/>
              </a:rPr>
              <a:t>probability</a:t>
            </a:r>
            <a:r>
              <a:rPr sz="2400" spc="5" dirty="0">
                <a:cs typeface="Cambria"/>
              </a:rPr>
              <a:t> distribution</a:t>
            </a:r>
            <a:endParaRPr sz="2400" dirty="0">
              <a:cs typeface="Cambria"/>
            </a:endParaRPr>
          </a:p>
        </p:txBody>
      </p:sp>
      <p:graphicFrame>
        <p:nvGraphicFramePr>
          <p:cNvPr id="5" name="object 5"/>
          <p:cNvGraphicFramePr>
            <a:graphicFrameLocks noGrp="1"/>
          </p:cNvGraphicFramePr>
          <p:nvPr/>
        </p:nvGraphicFramePr>
        <p:xfrm>
          <a:off x="3468252" y="2357403"/>
          <a:ext cx="5255496" cy="713629"/>
        </p:xfrm>
        <a:graphic>
          <a:graphicData uri="http://schemas.openxmlformats.org/drawingml/2006/table">
            <a:tbl>
              <a:tblPr firstRow="1" bandRow="1">
                <a:tableStyleId>{2D5ABB26-0587-4C30-8999-92F81FD0307C}</a:tableStyleId>
              </a:tblPr>
              <a:tblGrid>
                <a:gridCol w="582728">
                  <a:extLst>
                    <a:ext uri="{9D8B030D-6E8A-4147-A177-3AD203B41FA5}">
                      <a16:colId xmlns:a16="http://schemas.microsoft.com/office/drawing/2014/main" val="20000"/>
                    </a:ext>
                  </a:extLst>
                </a:gridCol>
                <a:gridCol w="4042247">
                  <a:extLst>
                    <a:ext uri="{9D8B030D-6E8A-4147-A177-3AD203B41FA5}">
                      <a16:colId xmlns:a16="http://schemas.microsoft.com/office/drawing/2014/main" val="20001"/>
                    </a:ext>
                  </a:extLst>
                </a:gridCol>
                <a:gridCol w="630521">
                  <a:extLst>
                    <a:ext uri="{9D8B030D-6E8A-4147-A177-3AD203B41FA5}">
                      <a16:colId xmlns:a16="http://schemas.microsoft.com/office/drawing/2014/main" val="20002"/>
                    </a:ext>
                  </a:extLst>
                </a:gridCol>
              </a:tblGrid>
              <a:tr h="355788">
                <a:tc>
                  <a:txBody>
                    <a:bodyPr/>
                    <a:lstStyle/>
                    <a:p>
                      <a:pPr marL="31750">
                        <a:lnSpc>
                          <a:spcPts val="2470"/>
                        </a:lnSpc>
                      </a:pPr>
                      <a:r>
                        <a:rPr sz="2000" i="1" spc="-5" dirty="0">
                          <a:latin typeface="Calisto MT"/>
                          <a:cs typeface="Calisto MT"/>
                        </a:rPr>
                        <a:t>x</a:t>
                      </a:r>
                      <a:r>
                        <a:rPr sz="2000" spc="-7" baseline="-21072" dirty="0">
                          <a:latin typeface="Calisto MT"/>
                          <a:cs typeface="Calisto MT"/>
                        </a:rPr>
                        <a:t>1</a:t>
                      </a:r>
                      <a:r>
                        <a:rPr sz="2000" spc="-5" dirty="0">
                          <a:latin typeface="Calisto MT"/>
                          <a:cs typeface="Calisto MT"/>
                        </a:rPr>
                        <a:t>,</a:t>
                      </a:r>
                      <a:endParaRPr sz="2000" dirty="0">
                        <a:latin typeface="Calisto MT"/>
                        <a:cs typeface="Calisto MT"/>
                      </a:endParaRPr>
                    </a:p>
                  </a:txBody>
                  <a:tcPr marL="0" marR="0" marT="0" marB="0"/>
                </a:tc>
                <a:tc>
                  <a:txBody>
                    <a:bodyPr/>
                    <a:lstStyle/>
                    <a:p>
                      <a:pPr marL="303530">
                        <a:lnSpc>
                          <a:spcPts val="2470"/>
                        </a:lnSpc>
                        <a:tabLst>
                          <a:tab pos="1217930" algn="l"/>
                          <a:tab pos="2132330" algn="l"/>
                          <a:tab pos="3046730" algn="l"/>
                          <a:tab pos="3961129" algn="l"/>
                        </a:tabLst>
                      </a:pPr>
                      <a:r>
                        <a:rPr sz="2000" i="1" spc="-5" dirty="0">
                          <a:latin typeface="Calisto MT"/>
                          <a:cs typeface="Calisto MT"/>
                        </a:rPr>
                        <a:t>x</a:t>
                      </a:r>
                      <a:r>
                        <a:rPr sz="2000" spc="-7" baseline="-21072" dirty="0">
                          <a:latin typeface="Calisto MT"/>
                          <a:cs typeface="Calisto MT"/>
                        </a:rPr>
                        <a:t>2</a:t>
                      </a:r>
                      <a:r>
                        <a:rPr sz="2000" spc="-5" dirty="0">
                          <a:latin typeface="Calisto MT"/>
                          <a:cs typeface="Calisto MT"/>
                        </a:rPr>
                        <a:t>,	.	.	.	,</a:t>
                      </a:r>
                      <a:endParaRPr sz="2000">
                        <a:latin typeface="Calisto MT"/>
                        <a:cs typeface="Calisto MT"/>
                      </a:endParaRPr>
                    </a:p>
                  </a:txBody>
                  <a:tcPr marL="0" marR="0" marT="0" marB="0"/>
                </a:tc>
                <a:tc>
                  <a:txBody>
                    <a:bodyPr/>
                    <a:lstStyle/>
                    <a:p>
                      <a:pPr marR="50165" algn="r">
                        <a:lnSpc>
                          <a:spcPts val="2470"/>
                        </a:lnSpc>
                      </a:pPr>
                      <a:r>
                        <a:rPr sz="2000" i="1" dirty="0">
                          <a:latin typeface="Calisto MT"/>
                          <a:cs typeface="Calisto MT"/>
                        </a:rPr>
                        <a:t>x</a:t>
                      </a:r>
                      <a:r>
                        <a:rPr sz="2000" i="1" baseline="-21072" dirty="0">
                          <a:latin typeface="Calisto MT"/>
                          <a:cs typeface="Calisto MT"/>
                        </a:rPr>
                        <a:t>n</a:t>
                      </a:r>
                      <a:endParaRPr sz="2000" baseline="-21072">
                        <a:latin typeface="Calisto MT"/>
                        <a:cs typeface="Calisto MT"/>
                      </a:endParaRPr>
                    </a:p>
                  </a:txBody>
                  <a:tcPr marL="0" marR="0" marT="0" marB="0"/>
                </a:tc>
                <a:extLst>
                  <a:ext uri="{0D108BD9-81ED-4DB2-BD59-A6C34878D82A}">
                    <a16:rowId xmlns:a16="http://schemas.microsoft.com/office/drawing/2014/main" val="10000"/>
                  </a:ext>
                </a:extLst>
              </a:tr>
              <a:tr h="357841">
                <a:tc>
                  <a:txBody>
                    <a:bodyPr/>
                    <a:lstStyle/>
                    <a:p>
                      <a:pPr marL="31750">
                        <a:lnSpc>
                          <a:spcPct val="100000"/>
                        </a:lnSpc>
                        <a:spcBef>
                          <a:spcPts val="40"/>
                        </a:spcBef>
                      </a:pPr>
                      <a:r>
                        <a:rPr sz="2000" i="1" spc="-5" dirty="0">
                          <a:latin typeface="Cambria"/>
                          <a:cs typeface="Cambria"/>
                        </a:rPr>
                        <a:t>p</a:t>
                      </a:r>
                      <a:r>
                        <a:rPr sz="2000" spc="-7" baseline="-21072" dirty="0">
                          <a:latin typeface="Cambria"/>
                          <a:cs typeface="Cambria"/>
                        </a:rPr>
                        <a:t>1</a:t>
                      </a:r>
                      <a:r>
                        <a:rPr sz="2000" spc="-5" dirty="0">
                          <a:latin typeface="Cambria"/>
                          <a:cs typeface="Cambria"/>
                        </a:rPr>
                        <a:t>,</a:t>
                      </a:r>
                      <a:endParaRPr sz="2000">
                        <a:latin typeface="Cambria"/>
                        <a:cs typeface="Cambria"/>
                      </a:endParaRPr>
                    </a:p>
                  </a:txBody>
                  <a:tcPr marL="0" marR="0" marT="4607" marB="0"/>
                </a:tc>
                <a:tc>
                  <a:txBody>
                    <a:bodyPr/>
                    <a:lstStyle/>
                    <a:p>
                      <a:pPr marL="303530">
                        <a:lnSpc>
                          <a:spcPct val="100000"/>
                        </a:lnSpc>
                        <a:spcBef>
                          <a:spcPts val="40"/>
                        </a:spcBef>
                        <a:tabLst>
                          <a:tab pos="1217930" algn="l"/>
                          <a:tab pos="2132330" algn="l"/>
                          <a:tab pos="3046730" algn="l"/>
                          <a:tab pos="3961129" algn="l"/>
                        </a:tabLst>
                      </a:pPr>
                      <a:r>
                        <a:rPr sz="2000" i="1" spc="-5" dirty="0">
                          <a:latin typeface="Cambria"/>
                          <a:cs typeface="Cambria"/>
                        </a:rPr>
                        <a:t>p</a:t>
                      </a:r>
                      <a:r>
                        <a:rPr sz="2000" spc="-7" baseline="-21072" dirty="0">
                          <a:latin typeface="Cambria"/>
                          <a:cs typeface="Cambria"/>
                        </a:rPr>
                        <a:t>2</a:t>
                      </a:r>
                      <a:r>
                        <a:rPr sz="2000" spc="-5" dirty="0">
                          <a:latin typeface="Cambria"/>
                          <a:cs typeface="Cambria"/>
                        </a:rPr>
                        <a:t>,	.	.	.	,</a:t>
                      </a:r>
                      <a:endParaRPr sz="2000" dirty="0">
                        <a:latin typeface="Cambria"/>
                        <a:cs typeface="Cambria"/>
                      </a:endParaRPr>
                    </a:p>
                  </a:txBody>
                  <a:tcPr marL="0" marR="0" marT="4607" marB="0"/>
                </a:tc>
                <a:tc>
                  <a:txBody>
                    <a:bodyPr/>
                    <a:lstStyle/>
                    <a:p>
                      <a:pPr marR="24130" algn="r">
                        <a:lnSpc>
                          <a:spcPct val="100000"/>
                        </a:lnSpc>
                        <a:spcBef>
                          <a:spcPts val="40"/>
                        </a:spcBef>
                      </a:pPr>
                      <a:r>
                        <a:rPr sz="2000" i="1" spc="-5" dirty="0">
                          <a:latin typeface="Cambria"/>
                          <a:cs typeface="Cambria"/>
                        </a:rPr>
                        <a:t>p</a:t>
                      </a:r>
                      <a:r>
                        <a:rPr sz="2000" i="1" spc="-7" baseline="-21072" dirty="0">
                          <a:latin typeface="Cambria"/>
                          <a:cs typeface="Cambria"/>
                        </a:rPr>
                        <a:t>n</a:t>
                      </a:r>
                      <a:endParaRPr sz="2000" baseline="-21072" dirty="0">
                        <a:latin typeface="Cambria"/>
                        <a:cs typeface="Cambria"/>
                      </a:endParaRPr>
                    </a:p>
                  </a:txBody>
                  <a:tcPr marL="0" marR="0" marT="4607" marB="0"/>
                </a:tc>
                <a:extLst>
                  <a:ext uri="{0D108BD9-81ED-4DB2-BD59-A6C34878D82A}">
                    <a16:rowId xmlns:a16="http://schemas.microsoft.com/office/drawing/2014/main" val="10001"/>
                  </a:ext>
                </a:extLst>
              </a:tr>
            </a:tbl>
          </a:graphicData>
        </a:graphic>
      </p:graphicFrame>
      <p:sp>
        <p:nvSpPr>
          <p:cNvPr id="8" name="Title 4">
            <a:extLst>
              <a:ext uri="{FF2B5EF4-FFF2-40B4-BE49-F238E27FC236}">
                <a16:creationId xmlns:a16="http://schemas.microsoft.com/office/drawing/2014/main" id="{0DADCD42-4950-4E52-8207-285B495346B1}"/>
              </a:ext>
            </a:extLst>
          </p:cNvPr>
          <p:cNvSpPr>
            <a:spLocks noGrp="1"/>
          </p:cNvSpPr>
          <p:nvPr>
            <p:ph type="title"/>
          </p:nvPr>
        </p:nvSpPr>
        <p:spPr>
          <a:xfrm>
            <a:off x="838200" y="365125"/>
            <a:ext cx="10515600" cy="824483"/>
          </a:xfrm>
        </p:spPr>
        <p:txBody>
          <a:bodyPr>
            <a:normAutofit/>
          </a:bodyPr>
          <a:lstStyle/>
          <a:p>
            <a:r>
              <a:rPr lang="en-US" altLang="zh-CN" dirty="0">
                <a:solidFill>
                  <a:srgbClr val="2E2D67"/>
                </a:solidFill>
              </a:rPr>
              <a:t>Variance</a:t>
            </a:r>
            <a:r>
              <a:rPr lang="en-US" dirty="0">
                <a:solidFill>
                  <a:srgbClr val="2E2D67"/>
                </a:solidFill>
              </a:rPr>
              <a:t> of Probability Distributions</a:t>
            </a:r>
            <a:endParaRPr lang="en-SG" dirty="0">
              <a:solidFill>
                <a:srgbClr val="2E2D67"/>
              </a:solidFill>
            </a:endParaRPr>
          </a:p>
        </p:txBody>
      </p:sp>
      <p:pic>
        <p:nvPicPr>
          <p:cNvPr id="14" name="Picture 13"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Var}[X] = \sigma_X^2 &amp; = \sum_{i = 1}^n p_i (x_i - \mu_X)^2 \\&#10;&amp;= \sum_{i = 1}^n p_i x_i^2 - \mu_X^2 &#10;\end{align*}&#10;&#10;\end{document}" title="IguanaTex Bitmap Display">
            <a:extLst>
              <a:ext uri="{FF2B5EF4-FFF2-40B4-BE49-F238E27FC236}">
                <a16:creationId xmlns:a16="http://schemas.microsoft.com/office/drawing/2014/main" id="{2B2DBC92-4DCD-4B65-9226-18D4B5AC66AE}"/>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66058" y="4277219"/>
            <a:ext cx="3716571" cy="1592381"/>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910B02B-552B-7348-BE6F-52E7416718EA}"/>
                  </a:ext>
                </a:extLst>
              </p14:cNvPr>
              <p14:cNvContentPartPr/>
              <p14:nvPr/>
            </p14:nvContentPartPr>
            <p14:xfrm>
              <a:off x="6386400" y="2839680"/>
              <a:ext cx="5256720" cy="2156760"/>
            </p14:xfrm>
          </p:contentPart>
        </mc:Choice>
        <mc:Fallback xmlns="">
          <p:pic>
            <p:nvPicPr>
              <p:cNvPr id="3" name="Ink 2">
                <a:extLst>
                  <a:ext uri="{FF2B5EF4-FFF2-40B4-BE49-F238E27FC236}">
                    <a16:creationId xmlns:a16="http://schemas.microsoft.com/office/drawing/2014/main" id="{7910B02B-552B-7348-BE6F-52E7416718EA}"/>
                  </a:ext>
                </a:extLst>
              </p:cNvPr>
              <p:cNvPicPr/>
              <p:nvPr/>
            </p:nvPicPr>
            <p:blipFill>
              <a:blip r:embed="rId6"/>
              <a:stretch>
                <a:fillRect/>
              </a:stretch>
            </p:blipFill>
            <p:spPr>
              <a:xfrm>
                <a:off x="6377040" y="2830320"/>
                <a:ext cx="5275440" cy="2175480"/>
              </a:xfrm>
              <a:prstGeom prst="rect">
                <a:avLst/>
              </a:prstGeom>
            </p:spPr>
          </p:pic>
        </mc:Fallback>
      </mc:AlternateContent>
    </p:spTree>
    <p:extLst>
      <p:ext uri="{BB962C8B-B14F-4D97-AF65-F5344CB8AC3E}">
        <p14:creationId xmlns:p14="http://schemas.microsoft.com/office/powerpoint/2010/main" val="3939471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ontent Placeholder 65">
            <a:extLst>
              <a:ext uri="{FF2B5EF4-FFF2-40B4-BE49-F238E27FC236}">
                <a16:creationId xmlns:a16="http://schemas.microsoft.com/office/drawing/2014/main" id="{46C9453D-CA28-4D9B-8DB0-941FCECEAECF}"/>
              </a:ext>
            </a:extLst>
          </p:cNvPr>
          <p:cNvSpPr>
            <a:spLocks noGrp="1"/>
          </p:cNvSpPr>
          <p:nvPr>
            <p:ph idx="1"/>
          </p:nvPr>
        </p:nvSpPr>
        <p:spPr/>
        <p:txBody>
          <a:bodyPr/>
          <a:lstStyle/>
          <a:p>
            <a:r>
              <a:rPr lang="en-US" sz="2800" b="1" spc="5" dirty="0">
                <a:solidFill>
                  <a:srgbClr val="2E2D67"/>
                </a:solidFill>
                <a:cs typeface="Cambria"/>
              </a:rPr>
              <a:t>X</a:t>
            </a:r>
            <a:r>
              <a:rPr lang="en-US" sz="2800" b="1" spc="5" dirty="0">
                <a:solidFill>
                  <a:srgbClr val="000099"/>
                </a:solidFill>
                <a:cs typeface="Cambria"/>
              </a:rPr>
              <a:t> </a:t>
            </a:r>
            <a:r>
              <a:rPr lang="en-US" sz="2800" spc="5" dirty="0">
                <a:cs typeface="Cambria"/>
              </a:rPr>
              <a:t>and </a:t>
            </a:r>
            <a:r>
              <a:rPr lang="en-US" sz="2800" b="1" spc="5" dirty="0">
                <a:solidFill>
                  <a:srgbClr val="E02246"/>
                </a:solidFill>
                <a:cs typeface="Cambria"/>
              </a:rPr>
              <a:t>Y</a:t>
            </a:r>
            <a:r>
              <a:rPr lang="en-US" sz="2800" b="1" spc="5" dirty="0">
                <a:solidFill>
                  <a:srgbClr val="006600"/>
                </a:solidFill>
                <a:cs typeface="Cambria"/>
              </a:rPr>
              <a:t> </a:t>
            </a:r>
            <a:r>
              <a:rPr lang="en-US" sz="2800" spc="5" dirty="0">
                <a:cs typeface="Cambria"/>
              </a:rPr>
              <a:t>denote the sales </a:t>
            </a:r>
            <a:r>
              <a:rPr lang="en-US" sz="2800" spc="-5" dirty="0">
                <a:cs typeface="Cambria"/>
              </a:rPr>
              <a:t>next year </a:t>
            </a:r>
            <a:r>
              <a:rPr lang="en-US" sz="2800" spc="5" dirty="0">
                <a:cs typeface="Cambria"/>
              </a:rPr>
              <a:t>in </a:t>
            </a:r>
            <a:r>
              <a:rPr lang="en-US" sz="2800" dirty="0">
                <a:cs typeface="Cambria"/>
              </a:rPr>
              <a:t>the </a:t>
            </a:r>
            <a:r>
              <a:rPr lang="en-US" sz="2800" dirty="0">
                <a:solidFill>
                  <a:srgbClr val="2E2D67"/>
                </a:solidFill>
                <a:cs typeface="Cambria"/>
              </a:rPr>
              <a:t>eastern</a:t>
            </a:r>
            <a:r>
              <a:rPr lang="en-US" sz="2800" dirty="0">
                <a:solidFill>
                  <a:srgbClr val="000099"/>
                </a:solidFill>
                <a:cs typeface="Cambria"/>
              </a:rPr>
              <a:t> </a:t>
            </a:r>
            <a:r>
              <a:rPr lang="en-US" sz="2800" dirty="0">
                <a:cs typeface="Cambria"/>
              </a:rPr>
              <a:t>division and </a:t>
            </a:r>
            <a:r>
              <a:rPr lang="en-US" sz="2800" spc="-390" dirty="0">
                <a:cs typeface="Cambria"/>
              </a:rPr>
              <a:t> </a:t>
            </a:r>
            <a:r>
              <a:rPr lang="en-US" sz="2800" dirty="0">
                <a:cs typeface="Cambria"/>
              </a:rPr>
              <a:t>the</a:t>
            </a:r>
            <a:r>
              <a:rPr lang="en-US" sz="2800" spc="9" dirty="0">
                <a:cs typeface="Cambria"/>
              </a:rPr>
              <a:t> </a:t>
            </a:r>
            <a:r>
              <a:rPr lang="en-US" sz="2800" dirty="0">
                <a:solidFill>
                  <a:srgbClr val="E02246"/>
                </a:solidFill>
                <a:cs typeface="Cambria"/>
              </a:rPr>
              <a:t>western</a:t>
            </a:r>
            <a:r>
              <a:rPr lang="en-US" sz="2800" spc="5" dirty="0">
                <a:solidFill>
                  <a:srgbClr val="006600"/>
                </a:solidFill>
                <a:cs typeface="Cambria"/>
              </a:rPr>
              <a:t> </a:t>
            </a:r>
            <a:r>
              <a:rPr lang="en-US" sz="2800" dirty="0">
                <a:cs typeface="Cambria"/>
              </a:rPr>
              <a:t>division</a:t>
            </a:r>
            <a:r>
              <a:rPr lang="en-US" sz="2800" spc="-18" dirty="0">
                <a:cs typeface="Cambria"/>
              </a:rPr>
              <a:t> </a:t>
            </a:r>
            <a:r>
              <a:rPr lang="en-US" sz="2800" spc="5" dirty="0">
                <a:cs typeface="Cambria"/>
              </a:rPr>
              <a:t>of</a:t>
            </a:r>
            <a:r>
              <a:rPr lang="en-US" sz="2800" dirty="0">
                <a:cs typeface="Cambria"/>
              </a:rPr>
              <a:t> </a:t>
            </a:r>
            <a:r>
              <a:rPr lang="en-US" sz="2800" spc="5" dirty="0">
                <a:cs typeface="Cambria"/>
              </a:rPr>
              <a:t>a</a:t>
            </a:r>
            <a:r>
              <a:rPr lang="en-US" sz="2800" dirty="0">
                <a:cs typeface="Cambria"/>
              </a:rPr>
              <a:t> </a:t>
            </a:r>
            <a:r>
              <a:rPr lang="en-US" sz="2800" spc="-18" dirty="0">
                <a:cs typeface="Cambria"/>
              </a:rPr>
              <a:t>company,</a:t>
            </a:r>
            <a:r>
              <a:rPr lang="en-US" sz="2800" dirty="0">
                <a:cs typeface="Cambria"/>
              </a:rPr>
              <a:t> </a:t>
            </a:r>
            <a:r>
              <a:rPr lang="en-US" sz="2800" spc="-18" dirty="0">
                <a:cs typeface="Cambria"/>
              </a:rPr>
              <a:t>respectively.</a:t>
            </a:r>
            <a:endParaRPr lang="en-US" sz="2800" dirty="0">
              <a:cs typeface="Cambria"/>
            </a:endParaRPr>
          </a:p>
          <a:p>
            <a:endParaRPr lang="en-SG" dirty="0"/>
          </a:p>
        </p:txBody>
      </p:sp>
      <p:sp>
        <p:nvSpPr>
          <p:cNvPr id="3" name="object 3"/>
          <p:cNvSpPr txBox="1"/>
          <p:nvPr/>
        </p:nvSpPr>
        <p:spPr>
          <a:xfrm>
            <a:off x="4031460" y="2517579"/>
            <a:ext cx="1476398" cy="262787"/>
          </a:xfrm>
          <a:prstGeom prst="rect">
            <a:avLst/>
          </a:prstGeom>
        </p:spPr>
        <p:txBody>
          <a:bodyPr vert="horz" wrap="square" lIns="0" tIns="11516" rIns="0" bIns="0" rtlCol="0">
            <a:spAutoFit/>
          </a:bodyPr>
          <a:lstStyle/>
          <a:p>
            <a:pPr marL="11516">
              <a:spcBef>
                <a:spcPts val="91"/>
              </a:spcBef>
            </a:pPr>
            <a:r>
              <a:rPr sz="1632" spc="-5" dirty="0">
                <a:solidFill>
                  <a:srgbClr val="2E2D67"/>
                </a:solidFill>
                <a:latin typeface="Cambria"/>
                <a:cs typeface="Cambria"/>
              </a:rPr>
              <a:t>Eastern</a:t>
            </a:r>
            <a:r>
              <a:rPr sz="1632" spc="-54" dirty="0">
                <a:solidFill>
                  <a:srgbClr val="000099"/>
                </a:solidFill>
                <a:latin typeface="Cambria"/>
                <a:cs typeface="Cambria"/>
              </a:rPr>
              <a:t> </a:t>
            </a:r>
            <a:r>
              <a:rPr sz="1632" spc="-5" dirty="0">
                <a:latin typeface="Cambria"/>
                <a:cs typeface="Cambria"/>
              </a:rPr>
              <a:t>Division</a:t>
            </a:r>
            <a:endParaRPr sz="1632" dirty="0">
              <a:latin typeface="Cambria"/>
              <a:cs typeface="Cambria"/>
            </a:endParaRPr>
          </a:p>
        </p:txBody>
      </p:sp>
      <p:grpSp>
        <p:nvGrpSpPr>
          <p:cNvPr id="70" name="Group 69">
            <a:extLst>
              <a:ext uri="{FF2B5EF4-FFF2-40B4-BE49-F238E27FC236}">
                <a16:creationId xmlns:a16="http://schemas.microsoft.com/office/drawing/2014/main" id="{155B52C7-F70B-45D7-867C-C2948C56F314}"/>
              </a:ext>
            </a:extLst>
          </p:cNvPr>
          <p:cNvGrpSpPr/>
          <p:nvPr/>
        </p:nvGrpSpPr>
        <p:grpSpPr>
          <a:xfrm>
            <a:off x="6472316" y="4507957"/>
            <a:ext cx="2518543" cy="1830065"/>
            <a:chOff x="6472316" y="4507957"/>
            <a:chExt cx="2518543" cy="1830065"/>
          </a:xfrm>
        </p:grpSpPr>
        <p:grpSp>
          <p:nvGrpSpPr>
            <p:cNvPr id="5" name="object 5"/>
            <p:cNvGrpSpPr/>
            <p:nvPr/>
          </p:nvGrpSpPr>
          <p:grpSpPr>
            <a:xfrm>
              <a:off x="6814840" y="4951231"/>
              <a:ext cx="2176019" cy="1095207"/>
              <a:chOff x="6888720" y="5245647"/>
              <a:chExt cx="2399665" cy="1207770"/>
            </a:xfrm>
          </p:grpSpPr>
          <p:sp>
            <p:nvSpPr>
              <p:cNvPr id="6" name="object 6"/>
              <p:cNvSpPr/>
              <p:nvPr/>
            </p:nvSpPr>
            <p:spPr>
              <a:xfrm>
                <a:off x="6920108" y="5253669"/>
                <a:ext cx="2360295" cy="1176655"/>
              </a:xfrm>
              <a:custGeom>
                <a:avLst/>
                <a:gdLst/>
                <a:ahLst/>
                <a:cxnLst/>
                <a:rect l="l" t="t" r="r" b="b"/>
                <a:pathLst>
                  <a:path w="2360295" h="1176654">
                    <a:moveTo>
                      <a:pt x="2360010" y="0"/>
                    </a:moveTo>
                    <a:lnTo>
                      <a:pt x="0" y="0"/>
                    </a:lnTo>
                    <a:lnTo>
                      <a:pt x="0" y="1176117"/>
                    </a:lnTo>
                    <a:lnTo>
                      <a:pt x="2360010" y="1176117"/>
                    </a:lnTo>
                    <a:lnTo>
                      <a:pt x="2360010" y="0"/>
                    </a:lnTo>
                    <a:close/>
                  </a:path>
                </a:pathLst>
              </a:custGeom>
              <a:solidFill>
                <a:srgbClr val="C0C0C0"/>
              </a:solidFill>
            </p:spPr>
            <p:txBody>
              <a:bodyPr wrap="square" lIns="0" tIns="0" rIns="0" bIns="0" rtlCol="0"/>
              <a:lstStyle/>
              <a:p>
                <a:endParaRPr sz="1632"/>
              </a:p>
            </p:txBody>
          </p:sp>
          <p:sp>
            <p:nvSpPr>
              <p:cNvPr id="7" name="object 7"/>
              <p:cNvSpPr/>
              <p:nvPr/>
            </p:nvSpPr>
            <p:spPr>
              <a:xfrm>
                <a:off x="6916214" y="6129915"/>
                <a:ext cx="2367915" cy="148590"/>
              </a:xfrm>
              <a:custGeom>
                <a:avLst/>
                <a:gdLst/>
                <a:ahLst/>
                <a:cxnLst/>
                <a:rect l="l" t="t" r="r" b="b"/>
                <a:pathLst>
                  <a:path w="2367915" h="148589">
                    <a:moveTo>
                      <a:pt x="0" y="147988"/>
                    </a:moveTo>
                    <a:lnTo>
                      <a:pt x="116832" y="147988"/>
                    </a:lnTo>
                  </a:path>
                  <a:path w="2367915" h="148589">
                    <a:moveTo>
                      <a:pt x="280397" y="147988"/>
                    </a:moveTo>
                    <a:lnTo>
                      <a:pt x="514009" y="147988"/>
                    </a:lnTo>
                  </a:path>
                  <a:path w="2367915" h="148589">
                    <a:moveTo>
                      <a:pt x="669785" y="147988"/>
                    </a:moveTo>
                    <a:lnTo>
                      <a:pt x="903554" y="147988"/>
                    </a:lnTo>
                  </a:path>
                  <a:path w="2367915" h="148589">
                    <a:moveTo>
                      <a:pt x="1067119" y="147988"/>
                    </a:moveTo>
                    <a:lnTo>
                      <a:pt x="1300783" y="147988"/>
                    </a:lnTo>
                  </a:path>
                  <a:path w="2367915" h="148589">
                    <a:moveTo>
                      <a:pt x="1456559" y="147988"/>
                    </a:moveTo>
                    <a:lnTo>
                      <a:pt x="1698013" y="147988"/>
                    </a:lnTo>
                  </a:path>
                  <a:path w="2367915" h="148589">
                    <a:moveTo>
                      <a:pt x="1853789" y="147988"/>
                    </a:moveTo>
                    <a:lnTo>
                      <a:pt x="2087453" y="147988"/>
                    </a:lnTo>
                  </a:path>
                  <a:path w="2367915" h="148589">
                    <a:moveTo>
                      <a:pt x="2251018" y="147988"/>
                    </a:moveTo>
                    <a:lnTo>
                      <a:pt x="2367850" y="147988"/>
                    </a:lnTo>
                  </a:path>
                  <a:path w="2367915" h="148589">
                    <a:moveTo>
                      <a:pt x="0" y="0"/>
                    </a:moveTo>
                    <a:lnTo>
                      <a:pt x="116832" y="0"/>
                    </a:lnTo>
                  </a:path>
                  <a:path w="2367915" h="148589">
                    <a:moveTo>
                      <a:pt x="280397" y="0"/>
                    </a:moveTo>
                    <a:lnTo>
                      <a:pt x="514009" y="0"/>
                    </a:lnTo>
                  </a:path>
                  <a:path w="2367915" h="148589">
                    <a:moveTo>
                      <a:pt x="669785" y="0"/>
                    </a:moveTo>
                    <a:lnTo>
                      <a:pt x="903554" y="0"/>
                    </a:lnTo>
                  </a:path>
                  <a:path w="2367915" h="148589">
                    <a:moveTo>
                      <a:pt x="1067119" y="0"/>
                    </a:moveTo>
                    <a:lnTo>
                      <a:pt x="1300783" y="0"/>
                    </a:lnTo>
                  </a:path>
                  <a:path w="2367915" h="148589">
                    <a:moveTo>
                      <a:pt x="1456559" y="0"/>
                    </a:moveTo>
                    <a:lnTo>
                      <a:pt x="1698013" y="0"/>
                    </a:lnTo>
                  </a:path>
                </a:pathLst>
              </a:custGeom>
              <a:ln w="7788">
                <a:solidFill>
                  <a:srgbClr val="000000"/>
                </a:solidFill>
              </a:ln>
            </p:spPr>
            <p:txBody>
              <a:bodyPr wrap="square" lIns="0" tIns="0" rIns="0" bIns="0" rtlCol="0"/>
              <a:lstStyle/>
              <a:p>
                <a:endParaRPr sz="1632"/>
              </a:p>
            </p:txBody>
          </p:sp>
          <p:sp>
            <p:nvSpPr>
              <p:cNvPr id="8" name="object 8"/>
              <p:cNvSpPr/>
              <p:nvPr/>
            </p:nvSpPr>
            <p:spPr>
              <a:xfrm>
                <a:off x="6916214" y="5987768"/>
                <a:ext cx="2367915" cy="144145"/>
              </a:xfrm>
              <a:custGeom>
                <a:avLst/>
                <a:gdLst/>
                <a:ahLst/>
                <a:cxnLst/>
                <a:rect l="l" t="t" r="r" b="b"/>
                <a:pathLst>
                  <a:path w="2367915" h="144145">
                    <a:moveTo>
                      <a:pt x="1853789" y="144093"/>
                    </a:moveTo>
                    <a:lnTo>
                      <a:pt x="2367850" y="144093"/>
                    </a:lnTo>
                  </a:path>
                  <a:path w="2367915" h="144145">
                    <a:moveTo>
                      <a:pt x="1853789" y="140199"/>
                    </a:moveTo>
                    <a:lnTo>
                      <a:pt x="2367850" y="140199"/>
                    </a:lnTo>
                  </a:path>
                  <a:path w="2367915" h="144145">
                    <a:moveTo>
                      <a:pt x="0" y="3894"/>
                    </a:moveTo>
                    <a:lnTo>
                      <a:pt x="514009" y="3894"/>
                    </a:lnTo>
                  </a:path>
                  <a:path w="2367915" h="144145">
                    <a:moveTo>
                      <a:pt x="669785" y="3894"/>
                    </a:moveTo>
                    <a:lnTo>
                      <a:pt x="903554" y="3894"/>
                    </a:lnTo>
                  </a:path>
                  <a:path w="2367915" h="144145">
                    <a:moveTo>
                      <a:pt x="1067119" y="3894"/>
                    </a:moveTo>
                    <a:lnTo>
                      <a:pt x="1300783" y="3894"/>
                    </a:lnTo>
                  </a:path>
                  <a:path w="2367915" h="144145">
                    <a:moveTo>
                      <a:pt x="1456559" y="3894"/>
                    </a:moveTo>
                    <a:lnTo>
                      <a:pt x="1698013" y="3894"/>
                    </a:lnTo>
                  </a:path>
                  <a:path w="2367915" h="144145">
                    <a:moveTo>
                      <a:pt x="1853789" y="3894"/>
                    </a:moveTo>
                    <a:lnTo>
                      <a:pt x="2367850" y="3894"/>
                    </a:lnTo>
                  </a:path>
                  <a:path w="2367915" h="144145">
                    <a:moveTo>
                      <a:pt x="0" y="0"/>
                    </a:moveTo>
                    <a:lnTo>
                      <a:pt x="514009" y="0"/>
                    </a:lnTo>
                  </a:path>
                  <a:path w="2367915" h="144145">
                    <a:moveTo>
                      <a:pt x="669785" y="0"/>
                    </a:moveTo>
                    <a:lnTo>
                      <a:pt x="903554" y="0"/>
                    </a:lnTo>
                  </a:path>
                  <a:path w="2367915" h="144145">
                    <a:moveTo>
                      <a:pt x="1067119" y="0"/>
                    </a:moveTo>
                    <a:lnTo>
                      <a:pt x="2367850" y="0"/>
                    </a:lnTo>
                  </a:path>
                </a:pathLst>
              </a:custGeom>
              <a:ln w="3894">
                <a:solidFill>
                  <a:srgbClr val="000000"/>
                </a:solidFill>
              </a:ln>
            </p:spPr>
            <p:txBody>
              <a:bodyPr wrap="square" lIns="0" tIns="0" rIns="0" bIns="0" rtlCol="0"/>
              <a:lstStyle/>
              <a:p>
                <a:endParaRPr sz="1632"/>
              </a:p>
            </p:txBody>
          </p:sp>
          <p:sp>
            <p:nvSpPr>
              <p:cNvPr id="9" name="object 9"/>
              <p:cNvSpPr/>
              <p:nvPr/>
            </p:nvSpPr>
            <p:spPr>
              <a:xfrm>
                <a:off x="6916214" y="5691818"/>
                <a:ext cx="2367915" cy="152400"/>
              </a:xfrm>
              <a:custGeom>
                <a:avLst/>
                <a:gdLst/>
                <a:ahLst/>
                <a:cxnLst/>
                <a:rect l="l" t="t" r="r" b="b"/>
                <a:pathLst>
                  <a:path w="2367915" h="152400">
                    <a:moveTo>
                      <a:pt x="0" y="151882"/>
                    </a:moveTo>
                    <a:lnTo>
                      <a:pt x="903554" y="151882"/>
                    </a:lnTo>
                  </a:path>
                  <a:path w="2367915" h="152400">
                    <a:moveTo>
                      <a:pt x="1067119" y="151882"/>
                    </a:moveTo>
                    <a:lnTo>
                      <a:pt x="2367850" y="151882"/>
                    </a:lnTo>
                  </a:path>
                  <a:path w="2367915" h="152400">
                    <a:moveTo>
                      <a:pt x="0" y="147988"/>
                    </a:moveTo>
                    <a:lnTo>
                      <a:pt x="903554" y="147988"/>
                    </a:lnTo>
                  </a:path>
                  <a:path w="2367915" h="152400">
                    <a:moveTo>
                      <a:pt x="1067119" y="147988"/>
                    </a:moveTo>
                    <a:lnTo>
                      <a:pt x="2367850" y="147988"/>
                    </a:lnTo>
                  </a:path>
                  <a:path w="2367915" h="152400">
                    <a:moveTo>
                      <a:pt x="0" y="3894"/>
                    </a:moveTo>
                    <a:lnTo>
                      <a:pt x="2367850" y="3894"/>
                    </a:lnTo>
                  </a:path>
                  <a:path w="2367915" h="152400">
                    <a:moveTo>
                      <a:pt x="0" y="0"/>
                    </a:moveTo>
                    <a:lnTo>
                      <a:pt x="2367850" y="0"/>
                    </a:lnTo>
                  </a:path>
                </a:pathLst>
              </a:custGeom>
              <a:ln w="3946">
                <a:solidFill>
                  <a:srgbClr val="000000"/>
                </a:solidFill>
              </a:ln>
            </p:spPr>
            <p:txBody>
              <a:bodyPr wrap="square" lIns="0" tIns="0" rIns="0" bIns="0" rtlCol="0"/>
              <a:lstStyle/>
              <a:p>
                <a:endParaRPr sz="1632"/>
              </a:p>
            </p:txBody>
          </p:sp>
          <p:sp>
            <p:nvSpPr>
              <p:cNvPr id="10" name="object 10"/>
              <p:cNvSpPr/>
              <p:nvPr/>
            </p:nvSpPr>
            <p:spPr>
              <a:xfrm>
                <a:off x="6916214" y="5249826"/>
                <a:ext cx="2367915" cy="296545"/>
              </a:xfrm>
              <a:custGeom>
                <a:avLst/>
                <a:gdLst/>
                <a:ahLst/>
                <a:cxnLst/>
                <a:rect l="l" t="t" r="r" b="b"/>
                <a:pathLst>
                  <a:path w="2367915" h="296545">
                    <a:moveTo>
                      <a:pt x="0" y="295976"/>
                    </a:moveTo>
                    <a:lnTo>
                      <a:pt x="2367850" y="295976"/>
                    </a:lnTo>
                  </a:path>
                  <a:path w="2367915" h="296545">
                    <a:moveTo>
                      <a:pt x="0" y="147988"/>
                    </a:moveTo>
                    <a:lnTo>
                      <a:pt x="2367850" y="147988"/>
                    </a:lnTo>
                  </a:path>
                  <a:path w="2367915" h="296545">
                    <a:moveTo>
                      <a:pt x="0" y="0"/>
                    </a:moveTo>
                    <a:lnTo>
                      <a:pt x="2367850" y="0"/>
                    </a:lnTo>
                  </a:path>
                </a:pathLst>
              </a:custGeom>
              <a:ln w="7788">
                <a:solidFill>
                  <a:srgbClr val="000000"/>
                </a:solidFill>
              </a:ln>
            </p:spPr>
            <p:txBody>
              <a:bodyPr wrap="square" lIns="0" tIns="0" rIns="0" bIns="0" rtlCol="0"/>
              <a:lstStyle/>
              <a:p>
                <a:endParaRPr sz="1632"/>
              </a:p>
            </p:txBody>
          </p:sp>
          <p:sp>
            <p:nvSpPr>
              <p:cNvPr id="11" name="object 11"/>
              <p:cNvSpPr/>
              <p:nvPr/>
            </p:nvSpPr>
            <p:spPr>
              <a:xfrm>
                <a:off x="6916214" y="5249774"/>
                <a:ext cx="2367915" cy="1176655"/>
              </a:xfrm>
              <a:custGeom>
                <a:avLst/>
                <a:gdLst/>
                <a:ahLst/>
                <a:cxnLst/>
                <a:rect l="l" t="t" r="r" b="b"/>
                <a:pathLst>
                  <a:path w="2367915" h="1176654">
                    <a:moveTo>
                      <a:pt x="0" y="1176117"/>
                    </a:moveTo>
                    <a:lnTo>
                      <a:pt x="2367798" y="1176117"/>
                    </a:lnTo>
                    <a:lnTo>
                      <a:pt x="2367798" y="0"/>
                    </a:lnTo>
                    <a:lnTo>
                      <a:pt x="0" y="0"/>
                    </a:lnTo>
                    <a:lnTo>
                      <a:pt x="0" y="1176117"/>
                    </a:lnTo>
                    <a:close/>
                  </a:path>
                </a:pathLst>
              </a:custGeom>
              <a:ln w="7788">
                <a:solidFill>
                  <a:srgbClr val="808080"/>
                </a:solidFill>
              </a:ln>
            </p:spPr>
            <p:txBody>
              <a:bodyPr wrap="square" lIns="0" tIns="0" rIns="0" bIns="0" rtlCol="0"/>
              <a:lstStyle/>
              <a:p>
                <a:endParaRPr sz="1632"/>
              </a:p>
            </p:txBody>
          </p:sp>
          <p:sp>
            <p:nvSpPr>
              <p:cNvPr id="12" name="object 12"/>
              <p:cNvSpPr/>
              <p:nvPr/>
            </p:nvSpPr>
            <p:spPr>
              <a:xfrm>
                <a:off x="7033046" y="5989715"/>
                <a:ext cx="163830" cy="436245"/>
              </a:xfrm>
              <a:custGeom>
                <a:avLst/>
                <a:gdLst/>
                <a:ahLst/>
                <a:cxnLst/>
                <a:rect l="l" t="t" r="r" b="b"/>
                <a:pathLst>
                  <a:path w="163829" h="436245">
                    <a:moveTo>
                      <a:pt x="163565" y="0"/>
                    </a:moveTo>
                    <a:lnTo>
                      <a:pt x="0" y="0"/>
                    </a:lnTo>
                    <a:lnTo>
                      <a:pt x="0" y="436175"/>
                    </a:lnTo>
                    <a:lnTo>
                      <a:pt x="163565" y="436175"/>
                    </a:lnTo>
                    <a:lnTo>
                      <a:pt x="163565" y="0"/>
                    </a:lnTo>
                    <a:close/>
                  </a:path>
                </a:pathLst>
              </a:custGeom>
              <a:solidFill>
                <a:srgbClr val="993366"/>
              </a:solidFill>
            </p:spPr>
            <p:txBody>
              <a:bodyPr wrap="square" lIns="0" tIns="0" rIns="0" bIns="0" rtlCol="0"/>
              <a:lstStyle/>
              <a:p>
                <a:endParaRPr sz="1632"/>
              </a:p>
            </p:txBody>
          </p:sp>
          <p:sp>
            <p:nvSpPr>
              <p:cNvPr id="13" name="object 13"/>
              <p:cNvSpPr/>
              <p:nvPr/>
            </p:nvSpPr>
            <p:spPr>
              <a:xfrm>
                <a:off x="7033046" y="5989715"/>
                <a:ext cx="163830" cy="436245"/>
              </a:xfrm>
              <a:custGeom>
                <a:avLst/>
                <a:gdLst/>
                <a:ahLst/>
                <a:cxnLst/>
                <a:rect l="l" t="t" r="r" b="b"/>
                <a:pathLst>
                  <a:path w="163829" h="436245">
                    <a:moveTo>
                      <a:pt x="0" y="436175"/>
                    </a:moveTo>
                    <a:lnTo>
                      <a:pt x="163565" y="436175"/>
                    </a:lnTo>
                    <a:lnTo>
                      <a:pt x="163565" y="0"/>
                    </a:lnTo>
                    <a:lnTo>
                      <a:pt x="0" y="0"/>
                    </a:lnTo>
                    <a:lnTo>
                      <a:pt x="0" y="436175"/>
                    </a:lnTo>
                    <a:close/>
                  </a:path>
                </a:pathLst>
              </a:custGeom>
              <a:ln w="7788">
                <a:solidFill>
                  <a:srgbClr val="000000"/>
                </a:solidFill>
              </a:ln>
            </p:spPr>
            <p:txBody>
              <a:bodyPr wrap="square" lIns="0" tIns="0" rIns="0" bIns="0" rtlCol="0"/>
              <a:lstStyle/>
              <a:p>
                <a:endParaRPr sz="1632"/>
              </a:p>
            </p:txBody>
          </p:sp>
          <p:sp>
            <p:nvSpPr>
              <p:cNvPr id="14" name="object 14"/>
              <p:cNvSpPr/>
              <p:nvPr/>
            </p:nvSpPr>
            <p:spPr>
              <a:xfrm>
                <a:off x="7430224" y="5841727"/>
                <a:ext cx="156210" cy="584200"/>
              </a:xfrm>
              <a:custGeom>
                <a:avLst/>
                <a:gdLst/>
                <a:ahLst/>
                <a:cxnLst/>
                <a:rect l="l" t="t" r="r" b="b"/>
                <a:pathLst>
                  <a:path w="156209" h="584200">
                    <a:moveTo>
                      <a:pt x="155776" y="0"/>
                    </a:moveTo>
                    <a:lnTo>
                      <a:pt x="0" y="0"/>
                    </a:lnTo>
                    <a:lnTo>
                      <a:pt x="0" y="584164"/>
                    </a:lnTo>
                    <a:lnTo>
                      <a:pt x="155776" y="584164"/>
                    </a:lnTo>
                    <a:lnTo>
                      <a:pt x="155776" y="0"/>
                    </a:lnTo>
                    <a:close/>
                  </a:path>
                </a:pathLst>
              </a:custGeom>
              <a:solidFill>
                <a:srgbClr val="993366"/>
              </a:solidFill>
            </p:spPr>
            <p:txBody>
              <a:bodyPr wrap="square" lIns="0" tIns="0" rIns="0" bIns="0" rtlCol="0"/>
              <a:lstStyle/>
              <a:p>
                <a:endParaRPr sz="1632"/>
              </a:p>
            </p:txBody>
          </p:sp>
          <p:sp>
            <p:nvSpPr>
              <p:cNvPr id="15" name="object 15"/>
              <p:cNvSpPr/>
              <p:nvPr/>
            </p:nvSpPr>
            <p:spPr>
              <a:xfrm>
                <a:off x="7430224" y="5841727"/>
                <a:ext cx="156210" cy="584200"/>
              </a:xfrm>
              <a:custGeom>
                <a:avLst/>
                <a:gdLst/>
                <a:ahLst/>
                <a:cxnLst/>
                <a:rect l="l" t="t" r="r" b="b"/>
                <a:pathLst>
                  <a:path w="156209" h="584200">
                    <a:moveTo>
                      <a:pt x="0" y="584164"/>
                    </a:moveTo>
                    <a:lnTo>
                      <a:pt x="155776" y="584164"/>
                    </a:lnTo>
                    <a:lnTo>
                      <a:pt x="155776" y="0"/>
                    </a:lnTo>
                    <a:lnTo>
                      <a:pt x="0" y="0"/>
                    </a:lnTo>
                    <a:lnTo>
                      <a:pt x="0" y="584164"/>
                    </a:lnTo>
                    <a:close/>
                  </a:path>
                </a:pathLst>
              </a:custGeom>
              <a:ln w="7788">
                <a:solidFill>
                  <a:srgbClr val="000000"/>
                </a:solidFill>
              </a:ln>
            </p:spPr>
            <p:txBody>
              <a:bodyPr wrap="square" lIns="0" tIns="0" rIns="0" bIns="0" rtlCol="0"/>
              <a:lstStyle/>
              <a:p>
                <a:endParaRPr sz="1632"/>
              </a:p>
            </p:txBody>
          </p:sp>
          <p:sp>
            <p:nvSpPr>
              <p:cNvPr id="16" name="object 16"/>
              <p:cNvSpPr/>
              <p:nvPr/>
            </p:nvSpPr>
            <p:spPr>
              <a:xfrm>
                <a:off x="7819768" y="5693739"/>
                <a:ext cx="163830" cy="732155"/>
              </a:xfrm>
              <a:custGeom>
                <a:avLst/>
                <a:gdLst/>
                <a:ahLst/>
                <a:cxnLst/>
                <a:rect l="l" t="t" r="r" b="b"/>
                <a:pathLst>
                  <a:path w="163829" h="732154">
                    <a:moveTo>
                      <a:pt x="163565" y="0"/>
                    </a:moveTo>
                    <a:lnTo>
                      <a:pt x="0" y="0"/>
                    </a:lnTo>
                    <a:lnTo>
                      <a:pt x="0" y="732152"/>
                    </a:lnTo>
                    <a:lnTo>
                      <a:pt x="163565" y="732152"/>
                    </a:lnTo>
                    <a:lnTo>
                      <a:pt x="163565" y="0"/>
                    </a:lnTo>
                    <a:close/>
                  </a:path>
                </a:pathLst>
              </a:custGeom>
              <a:solidFill>
                <a:srgbClr val="993366"/>
              </a:solidFill>
            </p:spPr>
            <p:txBody>
              <a:bodyPr wrap="square" lIns="0" tIns="0" rIns="0" bIns="0" rtlCol="0"/>
              <a:lstStyle/>
              <a:p>
                <a:endParaRPr sz="1632"/>
              </a:p>
            </p:txBody>
          </p:sp>
          <p:sp>
            <p:nvSpPr>
              <p:cNvPr id="17" name="object 17"/>
              <p:cNvSpPr/>
              <p:nvPr/>
            </p:nvSpPr>
            <p:spPr>
              <a:xfrm>
                <a:off x="7819768" y="5693739"/>
                <a:ext cx="163830" cy="732155"/>
              </a:xfrm>
              <a:custGeom>
                <a:avLst/>
                <a:gdLst/>
                <a:ahLst/>
                <a:cxnLst/>
                <a:rect l="l" t="t" r="r" b="b"/>
                <a:pathLst>
                  <a:path w="163829" h="732154">
                    <a:moveTo>
                      <a:pt x="0" y="732152"/>
                    </a:moveTo>
                    <a:lnTo>
                      <a:pt x="163565" y="732152"/>
                    </a:lnTo>
                    <a:lnTo>
                      <a:pt x="163565" y="0"/>
                    </a:lnTo>
                    <a:lnTo>
                      <a:pt x="0" y="0"/>
                    </a:lnTo>
                    <a:lnTo>
                      <a:pt x="0" y="732152"/>
                    </a:lnTo>
                    <a:close/>
                  </a:path>
                </a:pathLst>
              </a:custGeom>
              <a:ln w="7788">
                <a:solidFill>
                  <a:srgbClr val="000000"/>
                </a:solidFill>
              </a:ln>
            </p:spPr>
            <p:txBody>
              <a:bodyPr wrap="square" lIns="0" tIns="0" rIns="0" bIns="0" rtlCol="0"/>
              <a:lstStyle/>
              <a:p>
                <a:endParaRPr sz="1632"/>
              </a:p>
            </p:txBody>
          </p:sp>
          <p:sp>
            <p:nvSpPr>
              <p:cNvPr id="18" name="object 18"/>
              <p:cNvSpPr/>
              <p:nvPr/>
            </p:nvSpPr>
            <p:spPr>
              <a:xfrm>
                <a:off x="8216998" y="5989715"/>
                <a:ext cx="156210" cy="436245"/>
              </a:xfrm>
              <a:custGeom>
                <a:avLst/>
                <a:gdLst/>
                <a:ahLst/>
                <a:cxnLst/>
                <a:rect l="l" t="t" r="r" b="b"/>
                <a:pathLst>
                  <a:path w="156209" h="436245">
                    <a:moveTo>
                      <a:pt x="155776" y="0"/>
                    </a:moveTo>
                    <a:lnTo>
                      <a:pt x="0" y="0"/>
                    </a:lnTo>
                    <a:lnTo>
                      <a:pt x="0" y="436175"/>
                    </a:lnTo>
                    <a:lnTo>
                      <a:pt x="155776" y="436175"/>
                    </a:lnTo>
                    <a:lnTo>
                      <a:pt x="155776" y="0"/>
                    </a:lnTo>
                    <a:close/>
                  </a:path>
                </a:pathLst>
              </a:custGeom>
              <a:solidFill>
                <a:srgbClr val="993366"/>
              </a:solidFill>
            </p:spPr>
            <p:txBody>
              <a:bodyPr wrap="square" lIns="0" tIns="0" rIns="0" bIns="0" rtlCol="0"/>
              <a:lstStyle/>
              <a:p>
                <a:endParaRPr sz="1632"/>
              </a:p>
            </p:txBody>
          </p:sp>
          <p:sp>
            <p:nvSpPr>
              <p:cNvPr id="19" name="object 19"/>
              <p:cNvSpPr/>
              <p:nvPr/>
            </p:nvSpPr>
            <p:spPr>
              <a:xfrm>
                <a:off x="8216998" y="5989715"/>
                <a:ext cx="156210" cy="436245"/>
              </a:xfrm>
              <a:custGeom>
                <a:avLst/>
                <a:gdLst/>
                <a:ahLst/>
                <a:cxnLst/>
                <a:rect l="l" t="t" r="r" b="b"/>
                <a:pathLst>
                  <a:path w="156209" h="436245">
                    <a:moveTo>
                      <a:pt x="0" y="436175"/>
                    </a:moveTo>
                    <a:lnTo>
                      <a:pt x="155776" y="436175"/>
                    </a:lnTo>
                    <a:lnTo>
                      <a:pt x="155776" y="0"/>
                    </a:lnTo>
                    <a:lnTo>
                      <a:pt x="0" y="0"/>
                    </a:lnTo>
                    <a:lnTo>
                      <a:pt x="0" y="436175"/>
                    </a:lnTo>
                    <a:close/>
                  </a:path>
                </a:pathLst>
              </a:custGeom>
              <a:ln w="7788">
                <a:solidFill>
                  <a:srgbClr val="000000"/>
                </a:solidFill>
              </a:ln>
            </p:spPr>
            <p:txBody>
              <a:bodyPr wrap="square" lIns="0" tIns="0" rIns="0" bIns="0" rtlCol="0"/>
              <a:lstStyle/>
              <a:p>
                <a:endParaRPr sz="1632"/>
              </a:p>
            </p:txBody>
          </p:sp>
          <p:sp>
            <p:nvSpPr>
              <p:cNvPr id="20" name="object 20"/>
              <p:cNvSpPr/>
              <p:nvPr/>
            </p:nvSpPr>
            <p:spPr>
              <a:xfrm>
                <a:off x="8614227" y="5989715"/>
                <a:ext cx="156210" cy="436245"/>
              </a:xfrm>
              <a:custGeom>
                <a:avLst/>
                <a:gdLst/>
                <a:ahLst/>
                <a:cxnLst/>
                <a:rect l="l" t="t" r="r" b="b"/>
                <a:pathLst>
                  <a:path w="156209" h="436245">
                    <a:moveTo>
                      <a:pt x="155776" y="0"/>
                    </a:moveTo>
                    <a:lnTo>
                      <a:pt x="0" y="0"/>
                    </a:lnTo>
                    <a:lnTo>
                      <a:pt x="0" y="436175"/>
                    </a:lnTo>
                    <a:lnTo>
                      <a:pt x="155776" y="436175"/>
                    </a:lnTo>
                    <a:lnTo>
                      <a:pt x="155776" y="0"/>
                    </a:lnTo>
                    <a:close/>
                  </a:path>
                </a:pathLst>
              </a:custGeom>
              <a:solidFill>
                <a:srgbClr val="993366"/>
              </a:solidFill>
            </p:spPr>
            <p:txBody>
              <a:bodyPr wrap="square" lIns="0" tIns="0" rIns="0" bIns="0" rtlCol="0"/>
              <a:lstStyle/>
              <a:p>
                <a:endParaRPr sz="1632"/>
              </a:p>
            </p:txBody>
          </p:sp>
          <p:sp>
            <p:nvSpPr>
              <p:cNvPr id="21" name="object 21"/>
              <p:cNvSpPr/>
              <p:nvPr/>
            </p:nvSpPr>
            <p:spPr>
              <a:xfrm>
                <a:off x="8614227" y="5989715"/>
                <a:ext cx="156210" cy="436245"/>
              </a:xfrm>
              <a:custGeom>
                <a:avLst/>
                <a:gdLst/>
                <a:ahLst/>
                <a:cxnLst/>
                <a:rect l="l" t="t" r="r" b="b"/>
                <a:pathLst>
                  <a:path w="156209" h="436245">
                    <a:moveTo>
                      <a:pt x="0" y="436175"/>
                    </a:moveTo>
                    <a:lnTo>
                      <a:pt x="155776" y="436175"/>
                    </a:lnTo>
                    <a:lnTo>
                      <a:pt x="155776" y="0"/>
                    </a:lnTo>
                    <a:lnTo>
                      <a:pt x="0" y="0"/>
                    </a:lnTo>
                    <a:lnTo>
                      <a:pt x="0" y="436175"/>
                    </a:lnTo>
                    <a:close/>
                  </a:path>
                </a:pathLst>
              </a:custGeom>
              <a:ln w="7788">
                <a:solidFill>
                  <a:srgbClr val="000000"/>
                </a:solidFill>
              </a:ln>
            </p:spPr>
            <p:txBody>
              <a:bodyPr wrap="square" lIns="0" tIns="0" rIns="0" bIns="0" rtlCol="0"/>
              <a:lstStyle/>
              <a:p>
                <a:endParaRPr sz="1632"/>
              </a:p>
            </p:txBody>
          </p:sp>
          <p:sp>
            <p:nvSpPr>
              <p:cNvPr id="22" name="object 22"/>
              <p:cNvSpPr/>
              <p:nvPr/>
            </p:nvSpPr>
            <p:spPr>
              <a:xfrm>
                <a:off x="9003668" y="6129915"/>
                <a:ext cx="163830" cy="296545"/>
              </a:xfrm>
              <a:custGeom>
                <a:avLst/>
                <a:gdLst/>
                <a:ahLst/>
                <a:cxnLst/>
                <a:rect l="l" t="t" r="r" b="b"/>
                <a:pathLst>
                  <a:path w="163829" h="296545">
                    <a:moveTo>
                      <a:pt x="163565" y="0"/>
                    </a:moveTo>
                    <a:lnTo>
                      <a:pt x="0" y="0"/>
                    </a:lnTo>
                    <a:lnTo>
                      <a:pt x="0" y="295976"/>
                    </a:lnTo>
                    <a:lnTo>
                      <a:pt x="163565" y="295976"/>
                    </a:lnTo>
                    <a:lnTo>
                      <a:pt x="163565" y="0"/>
                    </a:lnTo>
                    <a:close/>
                  </a:path>
                </a:pathLst>
              </a:custGeom>
              <a:solidFill>
                <a:srgbClr val="993366"/>
              </a:solidFill>
            </p:spPr>
            <p:txBody>
              <a:bodyPr wrap="square" lIns="0" tIns="0" rIns="0" bIns="0" rtlCol="0"/>
              <a:lstStyle/>
              <a:p>
                <a:endParaRPr sz="1632"/>
              </a:p>
            </p:txBody>
          </p:sp>
          <p:sp>
            <p:nvSpPr>
              <p:cNvPr id="23" name="object 23"/>
              <p:cNvSpPr/>
              <p:nvPr/>
            </p:nvSpPr>
            <p:spPr>
              <a:xfrm>
                <a:off x="6892848" y="5249826"/>
                <a:ext cx="2391410" cy="1199515"/>
              </a:xfrm>
              <a:custGeom>
                <a:avLst/>
                <a:gdLst/>
                <a:ahLst/>
                <a:cxnLst/>
                <a:rect l="l" t="t" r="r" b="b"/>
                <a:pathLst>
                  <a:path w="2391409" h="1199514">
                    <a:moveTo>
                      <a:pt x="2110820" y="1176065"/>
                    </a:moveTo>
                    <a:lnTo>
                      <a:pt x="2274385" y="1176065"/>
                    </a:lnTo>
                    <a:lnTo>
                      <a:pt x="2274385" y="880088"/>
                    </a:lnTo>
                    <a:lnTo>
                      <a:pt x="2110820" y="880088"/>
                    </a:lnTo>
                    <a:lnTo>
                      <a:pt x="2110820" y="1176065"/>
                    </a:lnTo>
                    <a:close/>
                  </a:path>
                  <a:path w="2391409" h="1199514">
                    <a:moveTo>
                      <a:pt x="23366" y="1176065"/>
                    </a:moveTo>
                    <a:lnTo>
                      <a:pt x="23366" y="0"/>
                    </a:lnTo>
                  </a:path>
                  <a:path w="2391409" h="1199514">
                    <a:moveTo>
                      <a:pt x="0" y="1176065"/>
                    </a:moveTo>
                    <a:lnTo>
                      <a:pt x="23366" y="1176065"/>
                    </a:lnTo>
                  </a:path>
                  <a:path w="2391409" h="1199514">
                    <a:moveTo>
                      <a:pt x="0" y="1028076"/>
                    </a:moveTo>
                    <a:lnTo>
                      <a:pt x="23366" y="1028076"/>
                    </a:lnTo>
                  </a:path>
                  <a:path w="2391409" h="1199514">
                    <a:moveTo>
                      <a:pt x="0" y="880088"/>
                    </a:moveTo>
                    <a:lnTo>
                      <a:pt x="23366" y="880088"/>
                    </a:lnTo>
                  </a:path>
                  <a:path w="2391409" h="1199514">
                    <a:moveTo>
                      <a:pt x="0" y="739889"/>
                    </a:moveTo>
                    <a:lnTo>
                      <a:pt x="23366" y="739889"/>
                    </a:lnTo>
                  </a:path>
                  <a:path w="2391409" h="1199514">
                    <a:moveTo>
                      <a:pt x="0" y="591952"/>
                    </a:moveTo>
                    <a:lnTo>
                      <a:pt x="23366" y="591952"/>
                    </a:lnTo>
                  </a:path>
                  <a:path w="2391409" h="1199514">
                    <a:moveTo>
                      <a:pt x="0" y="443964"/>
                    </a:moveTo>
                    <a:lnTo>
                      <a:pt x="23366" y="443964"/>
                    </a:lnTo>
                  </a:path>
                  <a:path w="2391409" h="1199514">
                    <a:moveTo>
                      <a:pt x="0" y="295976"/>
                    </a:moveTo>
                    <a:lnTo>
                      <a:pt x="23366" y="295976"/>
                    </a:lnTo>
                  </a:path>
                  <a:path w="2391409" h="1199514">
                    <a:moveTo>
                      <a:pt x="0" y="147988"/>
                    </a:moveTo>
                    <a:lnTo>
                      <a:pt x="23366" y="147988"/>
                    </a:lnTo>
                  </a:path>
                  <a:path w="2391409" h="1199514">
                    <a:moveTo>
                      <a:pt x="0" y="0"/>
                    </a:moveTo>
                    <a:lnTo>
                      <a:pt x="23366" y="0"/>
                    </a:lnTo>
                  </a:path>
                  <a:path w="2391409" h="1199514">
                    <a:moveTo>
                      <a:pt x="23366" y="1176065"/>
                    </a:moveTo>
                    <a:lnTo>
                      <a:pt x="2391217" y="1176065"/>
                    </a:lnTo>
                  </a:path>
                  <a:path w="2391409" h="1199514">
                    <a:moveTo>
                      <a:pt x="23366" y="1176065"/>
                    </a:moveTo>
                    <a:lnTo>
                      <a:pt x="23366" y="1199431"/>
                    </a:lnTo>
                  </a:path>
                  <a:path w="2391409" h="1199514">
                    <a:moveTo>
                      <a:pt x="420595" y="1176065"/>
                    </a:moveTo>
                    <a:lnTo>
                      <a:pt x="420595" y="1199431"/>
                    </a:lnTo>
                  </a:path>
                  <a:path w="2391409" h="1199514">
                    <a:moveTo>
                      <a:pt x="809984" y="1176065"/>
                    </a:moveTo>
                    <a:lnTo>
                      <a:pt x="809984" y="1199431"/>
                    </a:lnTo>
                  </a:path>
                  <a:path w="2391409" h="1199514">
                    <a:moveTo>
                      <a:pt x="1207317" y="1176065"/>
                    </a:moveTo>
                    <a:lnTo>
                      <a:pt x="1207317" y="1199431"/>
                    </a:lnTo>
                  </a:path>
                  <a:path w="2391409" h="1199514">
                    <a:moveTo>
                      <a:pt x="1604547" y="1176065"/>
                    </a:moveTo>
                    <a:lnTo>
                      <a:pt x="1604547" y="1199431"/>
                    </a:lnTo>
                  </a:path>
                  <a:path w="2391409" h="1199514">
                    <a:moveTo>
                      <a:pt x="1993987" y="1176065"/>
                    </a:moveTo>
                    <a:lnTo>
                      <a:pt x="1993987" y="1199431"/>
                    </a:lnTo>
                  </a:path>
                  <a:path w="2391409" h="1199514">
                    <a:moveTo>
                      <a:pt x="2391217" y="1176065"/>
                    </a:moveTo>
                    <a:lnTo>
                      <a:pt x="2391217" y="1199431"/>
                    </a:lnTo>
                  </a:path>
                </a:pathLst>
              </a:custGeom>
              <a:ln w="7788">
                <a:solidFill>
                  <a:srgbClr val="000000"/>
                </a:solidFill>
              </a:ln>
            </p:spPr>
            <p:txBody>
              <a:bodyPr wrap="square" lIns="0" tIns="0" rIns="0" bIns="0" rtlCol="0"/>
              <a:lstStyle/>
              <a:p>
                <a:endParaRPr sz="1632"/>
              </a:p>
            </p:txBody>
          </p:sp>
        </p:grpSp>
        <p:sp>
          <p:nvSpPr>
            <p:cNvPr id="24" name="object 24"/>
            <p:cNvSpPr txBox="1"/>
            <p:nvPr/>
          </p:nvSpPr>
          <p:spPr>
            <a:xfrm>
              <a:off x="6603890" y="4855547"/>
              <a:ext cx="173321" cy="1179588"/>
            </a:xfrm>
            <a:prstGeom prst="rect">
              <a:avLst/>
            </a:prstGeom>
          </p:spPr>
          <p:txBody>
            <a:bodyPr vert="horz" wrap="square" lIns="0" tIns="55279" rIns="0" bIns="0" rtlCol="0">
              <a:spAutoFit/>
            </a:bodyPr>
            <a:lstStyle/>
            <a:p>
              <a:pPr marL="11516">
                <a:spcBef>
                  <a:spcPts val="435"/>
                </a:spcBef>
              </a:pPr>
              <a:r>
                <a:rPr sz="589" spc="5" dirty="0">
                  <a:latin typeface="Arial"/>
                  <a:cs typeface="Arial"/>
                </a:rPr>
                <a:t>0</a:t>
              </a:r>
              <a:r>
                <a:rPr sz="589" dirty="0">
                  <a:latin typeface="Arial"/>
                  <a:cs typeface="Arial"/>
                </a:rPr>
                <a:t>.</a:t>
              </a:r>
              <a:r>
                <a:rPr sz="589" spc="5" dirty="0">
                  <a:latin typeface="Arial"/>
                  <a:cs typeface="Arial"/>
                </a:rPr>
                <a:t>4</a:t>
              </a:r>
              <a:r>
                <a:rPr sz="589" spc="14" dirty="0">
                  <a:latin typeface="Arial"/>
                  <a:cs typeface="Arial"/>
                </a:rPr>
                <a:t>0</a:t>
              </a:r>
              <a:endParaRPr sz="589">
                <a:latin typeface="Arial"/>
                <a:cs typeface="Arial"/>
              </a:endParaRPr>
            </a:p>
            <a:p>
              <a:pPr marL="11516">
                <a:spcBef>
                  <a:spcPts val="348"/>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0</a:t>
              </a:r>
              <a:endParaRPr sz="589">
                <a:latin typeface="Arial"/>
                <a:cs typeface="Arial"/>
              </a:endParaRPr>
            </a:p>
          </p:txBody>
        </p:sp>
        <p:sp>
          <p:nvSpPr>
            <p:cNvPr id="25" name="object 25"/>
            <p:cNvSpPr txBox="1"/>
            <p:nvPr/>
          </p:nvSpPr>
          <p:spPr>
            <a:xfrm>
              <a:off x="6959625" y="6094717"/>
              <a:ext cx="130711" cy="105783"/>
            </a:xfrm>
            <a:prstGeom prst="rect">
              <a:avLst/>
            </a:prstGeom>
          </p:spPr>
          <p:txBody>
            <a:bodyPr vert="horz" wrap="square" lIns="0" tIns="14971" rIns="0" bIns="0" rtlCol="0">
              <a:spAutoFit/>
            </a:bodyPr>
            <a:lstStyle/>
            <a:p>
              <a:pPr marL="11516">
                <a:spcBef>
                  <a:spcPts val="118"/>
                </a:spcBef>
              </a:pPr>
              <a:r>
                <a:rPr sz="589" dirty="0">
                  <a:latin typeface="Arial"/>
                  <a:cs typeface="Arial"/>
                </a:rPr>
                <a:t>3</a:t>
              </a:r>
              <a:r>
                <a:rPr sz="589" spc="-5" dirty="0">
                  <a:latin typeface="Arial"/>
                  <a:cs typeface="Arial"/>
                </a:rPr>
                <a:t>.</a:t>
              </a:r>
              <a:r>
                <a:rPr sz="589" spc="14" dirty="0">
                  <a:latin typeface="Arial"/>
                  <a:cs typeface="Arial"/>
                </a:rPr>
                <a:t>0</a:t>
              </a:r>
              <a:endParaRPr sz="589">
                <a:latin typeface="Arial"/>
                <a:cs typeface="Arial"/>
              </a:endParaRPr>
            </a:p>
          </p:txBody>
        </p:sp>
        <p:sp>
          <p:nvSpPr>
            <p:cNvPr id="26" name="object 26"/>
            <p:cNvSpPr txBox="1"/>
            <p:nvPr/>
          </p:nvSpPr>
          <p:spPr>
            <a:xfrm>
              <a:off x="8755438" y="6094717"/>
              <a:ext cx="130711" cy="105783"/>
            </a:xfrm>
            <a:prstGeom prst="rect">
              <a:avLst/>
            </a:prstGeom>
          </p:spPr>
          <p:txBody>
            <a:bodyPr vert="horz" wrap="square" lIns="0" tIns="14971" rIns="0" bIns="0" rtlCol="0">
              <a:spAutoFit/>
            </a:bodyPr>
            <a:lstStyle/>
            <a:p>
              <a:pPr marL="11516">
                <a:spcBef>
                  <a:spcPts val="118"/>
                </a:spcBef>
              </a:pPr>
              <a:r>
                <a:rPr sz="589" spc="5" dirty="0">
                  <a:latin typeface="Arial"/>
                  <a:cs typeface="Arial"/>
                </a:rPr>
                <a:t>8</a:t>
              </a:r>
              <a:r>
                <a:rPr sz="589" dirty="0">
                  <a:latin typeface="Arial"/>
                  <a:cs typeface="Arial"/>
                </a:rPr>
                <a:t>.</a:t>
              </a:r>
              <a:r>
                <a:rPr sz="589" spc="14" dirty="0">
                  <a:latin typeface="Arial"/>
                  <a:cs typeface="Arial"/>
                </a:rPr>
                <a:t>0</a:t>
              </a:r>
              <a:endParaRPr sz="589">
                <a:latin typeface="Arial"/>
                <a:cs typeface="Arial"/>
              </a:endParaRPr>
            </a:p>
          </p:txBody>
        </p:sp>
        <p:sp>
          <p:nvSpPr>
            <p:cNvPr id="27" name="object 27"/>
            <p:cNvSpPr txBox="1"/>
            <p:nvPr/>
          </p:nvSpPr>
          <p:spPr>
            <a:xfrm>
              <a:off x="6472316" y="5265916"/>
              <a:ext cx="111569" cy="508448"/>
            </a:xfrm>
            <a:prstGeom prst="rect">
              <a:avLst/>
            </a:prstGeom>
          </p:spPr>
          <p:txBody>
            <a:bodyPr vert="vert270" wrap="square" lIns="0" tIns="2879" rIns="0" bIns="0" rtlCol="0">
              <a:spAutoFit/>
            </a:bodyPr>
            <a:lstStyle/>
            <a:p>
              <a:pPr marL="11516">
                <a:spcBef>
                  <a:spcPts val="23"/>
                </a:spcBef>
              </a:pPr>
              <a:r>
                <a:rPr sz="725" b="1" dirty="0">
                  <a:latin typeface="Arial"/>
                  <a:cs typeface="Arial"/>
                </a:rPr>
                <a:t>Probability</a:t>
              </a:r>
              <a:endParaRPr sz="725">
                <a:latin typeface="Arial"/>
                <a:cs typeface="Arial"/>
              </a:endParaRPr>
            </a:p>
          </p:txBody>
        </p:sp>
        <p:sp>
          <p:nvSpPr>
            <p:cNvPr id="28" name="object 28"/>
            <p:cNvSpPr txBox="1"/>
            <p:nvPr/>
          </p:nvSpPr>
          <p:spPr>
            <a:xfrm>
              <a:off x="7318938" y="6074090"/>
              <a:ext cx="1208068" cy="263932"/>
            </a:xfrm>
            <a:prstGeom prst="rect">
              <a:avLst/>
            </a:prstGeom>
          </p:spPr>
          <p:txBody>
            <a:bodyPr vert="horz" wrap="square" lIns="0" tIns="35700" rIns="0" bIns="0" rtlCol="0">
              <a:spAutoFit/>
            </a:bodyPr>
            <a:lstStyle/>
            <a:p>
              <a:pPr algn="ctr">
                <a:spcBef>
                  <a:spcPts val="280"/>
                </a:spcBef>
                <a:tabLst>
                  <a:tab pos="358735" algn="l"/>
                  <a:tab pos="718045" algn="l"/>
                  <a:tab pos="1077355" algn="l"/>
                </a:tabLst>
              </a:pPr>
              <a:r>
                <a:rPr sz="589" spc="5" dirty="0">
                  <a:latin typeface="Arial"/>
                  <a:cs typeface="Arial"/>
                </a:rPr>
                <a:t>4.0	5.0	6.0	7.0</a:t>
              </a:r>
              <a:endParaRPr sz="589">
                <a:latin typeface="Arial"/>
                <a:cs typeface="Arial"/>
              </a:endParaRPr>
            </a:p>
            <a:p>
              <a:pPr marL="20729" algn="ctr">
                <a:spcBef>
                  <a:spcPts val="199"/>
                </a:spcBef>
              </a:pPr>
              <a:r>
                <a:rPr sz="725" b="1" dirty="0">
                  <a:latin typeface="Arial"/>
                  <a:cs typeface="Arial"/>
                </a:rPr>
                <a:t>Sales </a:t>
              </a:r>
              <a:r>
                <a:rPr sz="725" b="1" spc="-14" dirty="0">
                  <a:latin typeface="Arial"/>
                  <a:cs typeface="Arial"/>
                </a:rPr>
                <a:t>($</a:t>
              </a:r>
              <a:r>
                <a:rPr sz="725" b="1" dirty="0">
                  <a:latin typeface="Arial"/>
                  <a:cs typeface="Arial"/>
                </a:rPr>
                <a:t> </a:t>
              </a:r>
              <a:r>
                <a:rPr sz="725" b="1" spc="9" dirty="0">
                  <a:latin typeface="Arial"/>
                  <a:cs typeface="Arial"/>
                </a:rPr>
                <a:t>million)</a:t>
              </a:r>
              <a:endParaRPr sz="725">
                <a:latin typeface="Arial"/>
                <a:cs typeface="Arial"/>
              </a:endParaRPr>
            </a:p>
          </p:txBody>
        </p:sp>
        <p:sp>
          <p:nvSpPr>
            <p:cNvPr id="29" name="object 29"/>
            <p:cNvSpPr txBox="1"/>
            <p:nvPr/>
          </p:nvSpPr>
          <p:spPr>
            <a:xfrm>
              <a:off x="6778814" y="4507957"/>
              <a:ext cx="1981392" cy="223209"/>
            </a:xfrm>
            <a:prstGeom prst="rect">
              <a:avLst/>
            </a:prstGeom>
          </p:spPr>
          <p:txBody>
            <a:bodyPr vert="horz" wrap="square" lIns="0" tIns="17850" rIns="0" bIns="0" rtlCol="0">
              <a:spAutoFit/>
            </a:bodyPr>
            <a:lstStyle/>
            <a:p>
              <a:pPr marL="671404" marR="4607" indent="-660463">
                <a:lnSpc>
                  <a:spcPts val="843"/>
                </a:lnSpc>
                <a:spcBef>
                  <a:spcPts val="141"/>
                </a:spcBef>
              </a:pPr>
              <a:r>
                <a:rPr sz="725" b="1" dirty="0">
                  <a:latin typeface="Arial"/>
                  <a:cs typeface="Arial"/>
                </a:rPr>
                <a:t>Probability</a:t>
              </a:r>
              <a:r>
                <a:rPr sz="725" b="1" spc="14" dirty="0">
                  <a:latin typeface="Arial"/>
                  <a:cs typeface="Arial"/>
                </a:rPr>
                <a:t> </a:t>
              </a:r>
              <a:r>
                <a:rPr sz="725" b="1" spc="-5" dirty="0">
                  <a:latin typeface="Arial"/>
                  <a:cs typeface="Arial"/>
                </a:rPr>
                <a:t>Distribution</a:t>
              </a:r>
              <a:r>
                <a:rPr sz="725" b="1" spc="91" dirty="0">
                  <a:latin typeface="Arial"/>
                  <a:cs typeface="Arial"/>
                </a:rPr>
                <a:t> </a:t>
              </a:r>
              <a:r>
                <a:rPr sz="725" b="1" spc="-5" dirty="0">
                  <a:latin typeface="Arial"/>
                  <a:cs typeface="Arial"/>
                </a:rPr>
                <a:t>Function</a:t>
              </a:r>
              <a:r>
                <a:rPr sz="725" b="1" spc="86" dirty="0">
                  <a:latin typeface="Arial"/>
                  <a:cs typeface="Arial"/>
                </a:rPr>
                <a:t> </a:t>
              </a:r>
              <a:r>
                <a:rPr sz="725" b="1" dirty="0">
                  <a:latin typeface="Arial"/>
                  <a:cs typeface="Arial"/>
                </a:rPr>
                <a:t>of</a:t>
              </a:r>
              <a:r>
                <a:rPr sz="725" b="1" spc="14" dirty="0">
                  <a:latin typeface="Arial"/>
                  <a:cs typeface="Arial"/>
                </a:rPr>
                <a:t> </a:t>
              </a:r>
              <a:r>
                <a:rPr sz="725" b="1" spc="-14" dirty="0">
                  <a:latin typeface="Arial"/>
                  <a:cs typeface="Arial"/>
                </a:rPr>
                <a:t>Western </a:t>
              </a:r>
              <a:r>
                <a:rPr sz="725" b="1" spc="-190" dirty="0">
                  <a:latin typeface="Arial"/>
                  <a:cs typeface="Arial"/>
                </a:rPr>
                <a:t> </a:t>
              </a:r>
              <a:r>
                <a:rPr sz="725" b="1" dirty="0">
                  <a:latin typeface="Arial"/>
                  <a:cs typeface="Arial"/>
                </a:rPr>
                <a:t>Division</a:t>
              </a:r>
              <a:r>
                <a:rPr sz="725" b="1" spc="18" dirty="0">
                  <a:latin typeface="Arial"/>
                  <a:cs typeface="Arial"/>
                </a:rPr>
                <a:t> </a:t>
              </a:r>
              <a:r>
                <a:rPr sz="725" b="1" dirty="0">
                  <a:latin typeface="Arial"/>
                  <a:cs typeface="Arial"/>
                </a:rPr>
                <a:t>Sales</a:t>
              </a:r>
              <a:endParaRPr sz="725">
                <a:latin typeface="Arial"/>
                <a:cs typeface="Arial"/>
              </a:endParaRPr>
            </a:p>
          </p:txBody>
        </p:sp>
      </p:grpSp>
      <p:grpSp>
        <p:nvGrpSpPr>
          <p:cNvPr id="71" name="Group 70">
            <a:extLst>
              <a:ext uri="{FF2B5EF4-FFF2-40B4-BE49-F238E27FC236}">
                <a16:creationId xmlns:a16="http://schemas.microsoft.com/office/drawing/2014/main" id="{4C1C50A5-6EE9-42AE-87E1-94162C8B4EA5}"/>
              </a:ext>
            </a:extLst>
          </p:cNvPr>
          <p:cNvGrpSpPr/>
          <p:nvPr/>
        </p:nvGrpSpPr>
        <p:grpSpPr>
          <a:xfrm>
            <a:off x="6345244" y="2498580"/>
            <a:ext cx="2519866" cy="1830065"/>
            <a:chOff x="6345244" y="2498580"/>
            <a:chExt cx="2519866" cy="1830065"/>
          </a:xfrm>
        </p:grpSpPr>
        <p:grpSp>
          <p:nvGrpSpPr>
            <p:cNvPr id="30" name="object 30"/>
            <p:cNvGrpSpPr/>
            <p:nvPr/>
          </p:nvGrpSpPr>
          <p:grpSpPr>
            <a:xfrm>
              <a:off x="6687940" y="2941854"/>
              <a:ext cx="2177170" cy="1095207"/>
              <a:chOff x="6748778" y="3029751"/>
              <a:chExt cx="2400935" cy="1207770"/>
            </a:xfrm>
          </p:grpSpPr>
          <p:sp>
            <p:nvSpPr>
              <p:cNvPr id="31" name="object 31"/>
              <p:cNvSpPr/>
              <p:nvPr/>
            </p:nvSpPr>
            <p:spPr>
              <a:xfrm>
                <a:off x="6780181" y="3037773"/>
                <a:ext cx="2361565" cy="1176655"/>
              </a:xfrm>
              <a:custGeom>
                <a:avLst/>
                <a:gdLst/>
                <a:ahLst/>
                <a:cxnLst/>
                <a:rect l="l" t="t" r="r" b="b"/>
                <a:pathLst>
                  <a:path w="2361565" h="1176654">
                    <a:moveTo>
                      <a:pt x="2361224" y="0"/>
                    </a:moveTo>
                    <a:lnTo>
                      <a:pt x="0" y="0"/>
                    </a:lnTo>
                    <a:lnTo>
                      <a:pt x="0" y="1176117"/>
                    </a:lnTo>
                    <a:lnTo>
                      <a:pt x="2361224" y="1176117"/>
                    </a:lnTo>
                    <a:lnTo>
                      <a:pt x="2361224" y="0"/>
                    </a:lnTo>
                    <a:close/>
                  </a:path>
                </a:pathLst>
              </a:custGeom>
              <a:solidFill>
                <a:srgbClr val="C0C0C0"/>
              </a:solidFill>
            </p:spPr>
            <p:txBody>
              <a:bodyPr wrap="square" lIns="0" tIns="0" rIns="0" bIns="0" rtlCol="0"/>
              <a:lstStyle/>
              <a:p>
                <a:endParaRPr sz="1632"/>
              </a:p>
            </p:txBody>
          </p:sp>
          <p:sp>
            <p:nvSpPr>
              <p:cNvPr id="32" name="object 32"/>
              <p:cNvSpPr/>
              <p:nvPr/>
            </p:nvSpPr>
            <p:spPr>
              <a:xfrm>
                <a:off x="6776285" y="4060060"/>
                <a:ext cx="2369185" cy="4445"/>
              </a:xfrm>
              <a:custGeom>
                <a:avLst/>
                <a:gdLst/>
                <a:ahLst/>
                <a:cxnLst/>
                <a:rect l="l" t="t" r="r" b="b"/>
                <a:pathLst>
                  <a:path w="2369184" h="4445">
                    <a:moveTo>
                      <a:pt x="0" y="3894"/>
                    </a:moveTo>
                    <a:lnTo>
                      <a:pt x="514273" y="3894"/>
                    </a:lnTo>
                  </a:path>
                  <a:path w="2369184" h="4445">
                    <a:moveTo>
                      <a:pt x="670130" y="3894"/>
                    </a:moveTo>
                    <a:lnTo>
                      <a:pt x="904018" y="3894"/>
                    </a:lnTo>
                  </a:path>
                  <a:path w="2369184" h="4445">
                    <a:moveTo>
                      <a:pt x="1067668" y="3894"/>
                    </a:moveTo>
                    <a:lnTo>
                      <a:pt x="1301452" y="3894"/>
                    </a:lnTo>
                  </a:path>
                  <a:path w="2369184" h="4445">
                    <a:moveTo>
                      <a:pt x="1457309" y="3894"/>
                    </a:moveTo>
                    <a:lnTo>
                      <a:pt x="1698886" y="3894"/>
                    </a:lnTo>
                  </a:path>
                  <a:path w="2369184" h="4445">
                    <a:moveTo>
                      <a:pt x="1854742" y="3894"/>
                    </a:moveTo>
                    <a:lnTo>
                      <a:pt x="2369068" y="3894"/>
                    </a:lnTo>
                  </a:path>
                  <a:path w="2369184" h="4445">
                    <a:moveTo>
                      <a:pt x="0" y="0"/>
                    </a:moveTo>
                    <a:lnTo>
                      <a:pt x="514273" y="0"/>
                    </a:lnTo>
                  </a:path>
                  <a:path w="2369184" h="4445">
                    <a:moveTo>
                      <a:pt x="670130" y="0"/>
                    </a:moveTo>
                    <a:lnTo>
                      <a:pt x="904018" y="0"/>
                    </a:lnTo>
                  </a:path>
                  <a:path w="2369184" h="4445">
                    <a:moveTo>
                      <a:pt x="1067668" y="0"/>
                    </a:moveTo>
                    <a:lnTo>
                      <a:pt x="1301452" y="0"/>
                    </a:lnTo>
                  </a:path>
                  <a:path w="2369184" h="4445">
                    <a:moveTo>
                      <a:pt x="1457309" y="0"/>
                    </a:moveTo>
                    <a:lnTo>
                      <a:pt x="1698886" y="0"/>
                    </a:lnTo>
                  </a:path>
                  <a:path w="2369184" h="4445">
                    <a:moveTo>
                      <a:pt x="1854742" y="0"/>
                    </a:moveTo>
                    <a:lnTo>
                      <a:pt x="2369068" y="0"/>
                    </a:lnTo>
                  </a:path>
                </a:pathLst>
              </a:custGeom>
              <a:ln w="3894">
                <a:solidFill>
                  <a:srgbClr val="000000"/>
                </a:solidFill>
              </a:ln>
            </p:spPr>
            <p:txBody>
              <a:bodyPr wrap="square" lIns="0" tIns="0" rIns="0" bIns="0" rtlCol="0"/>
              <a:lstStyle/>
              <a:p>
                <a:endParaRPr sz="1632"/>
              </a:p>
            </p:txBody>
          </p:sp>
          <p:sp>
            <p:nvSpPr>
              <p:cNvPr id="33" name="object 33"/>
              <p:cNvSpPr/>
              <p:nvPr/>
            </p:nvSpPr>
            <p:spPr>
              <a:xfrm>
                <a:off x="6776284" y="3914019"/>
                <a:ext cx="1301750" cy="0"/>
              </a:xfrm>
              <a:custGeom>
                <a:avLst/>
                <a:gdLst/>
                <a:ahLst/>
                <a:cxnLst/>
                <a:rect l="l" t="t" r="r" b="b"/>
                <a:pathLst>
                  <a:path w="1301750">
                    <a:moveTo>
                      <a:pt x="0" y="0"/>
                    </a:moveTo>
                    <a:lnTo>
                      <a:pt x="514274" y="0"/>
                    </a:lnTo>
                  </a:path>
                  <a:path w="1301750">
                    <a:moveTo>
                      <a:pt x="670130" y="0"/>
                    </a:moveTo>
                    <a:lnTo>
                      <a:pt x="904018" y="0"/>
                    </a:lnTo>
                  </a:path>
                  <a:path w="1301750">
                    <a:moveTo>
                      <a:pt x="1067668" y="0"/>
                    </a:moveTo>
                    <a:lnTo>
                      <a:pt x="1301452" y="0"/>
                    </a:lnTo>
                  </a:path>
                </a:pathLst>
              </a:custGeom>
              <a:ln w="7788">
                <a:solidFill>
                  <a:srgbClr val="000000"/>
                </a:solidFill>
              </a:ln>
            </p:spPr>
            <p:txBody>
              <a:bodyPr wrap="square" lIns="0" tIns="0" rIns="0" bIns="0" rtlCol="0"/>
              <a:lstStyle/>
              <a:p>
                <a:endParaRPr sz="1632"/>
              </a:p>
            </p:txBody>
          </p:sp>
          <p:sp>
            <p:nvSpPr>
              <p:cNvPr id="34" name="object 34"/>
              <p:cNvSpPr/>
              <p:nvPr/>
            </p:nvSpPr>
            <p:spPr>
              <a:xfrm>
                <a:off x="8233594" y="3912072"/>
                <a:ext cx="911860" cy="4445"/>
              </a:xfrm>
              <a:custGeom>
                <a:avLst/>
                <a:gdLst/>
                <a:ahLst/>
                <a:cxnLst/>
                <a:rect l="l" t="t" r="r" b="b"/>
                <a:pathLst>
                  <a:path w="911859" h="4445">
                    <a:moveTo>
                      <a:pt x="0" y="3894"/>
                    </a:moveTo>
                    <a:lnTo>
                      <a:pt x="911759" y="3894"/>
                    </a:lnTo>
                  </a:path>
                  <a:path w="911859" h="4445">
                    <a:moveTo>
                      <a:pt x="0" y="0"/>
                    </a:moveTo>
                    <a:lnTo>
                      <a:pt x="911759" y="0"/>
                    </a:lnTo>
                  </a:path>
                </a:pathLst>
              </a:custGeom>
              <a:ln w="3894">
                <a:solidFill>
                  <a:srgbClr val="000000"/>
                </a:solidFill>
              </a:ln>
            </p:spPr>
            <p:txBody>
              <a:bodyPr wrap="square" lIns="0" tIns="0" rIns="0" bIns="0" rtlCol="0"/>
              <a:lstStyle/>
              <a:p>
                <a:endParaRPr sz="1632"/>
              </a:p>
            </p:txBody>
          </p:sp>
          <p:sp>
            <p:nvSpPr>
              <p:cNvPr id="35" name="object 35"/>
              <p:cNvSpPr/>
              <p:nvPr/>
            </p:nvSpPr>
            <p:spPr>
              <a:xfrm>
                <a:off x="6776284" y="3773820"/>
                <a:ext cx="2369185" cy="0"/>
              </a:xfrm>
              <a:custGeom>
                <a:avLst/>
                <a:gdLst/>
                <a:ahLst/>
                <a:cxnLst/>
                <a:rect l="l" t="t" r="r" b="b"/>
                <a:pathLst>
                  <a:path w="2369184">
                    <a:moveTo>
                      <a:pt x="0" y="0"/>
                    </a:moveTo>
                    <a:lnTo>
                      <a:pt x="514274" y="0"/>
                    </a:lnTo>
                  </a:path>
                  <a:path w="2369184">
                    <a:moveTo>
                      <a:pt x="670130" y="0"/>
                    </a:moveTo>
                    <a:lnTo>
                      <a:pt x="904018" y="0"/>
                    </a:lnTo>
                  </a:path>
                  <a:path w="2369184">
                    <a:moveTo>
                      <a:pt x="1067668" y="0"/>
                    </a:moveTo>
                    <a:lnTo>
                      <a:pt x="1301452" y="0"/>
                    </a:lnTo>
                  </a:path>
                  <a:path w="2369184">
                    <a:moveTo>
                      <a:pt x="1457309" y="0"/>
                    </a:moveTo>
                    <a:lnTo>
                      <a:pt x="2369068" y="0"/>
                    </a:lnTo>
                  </a:path>
                </a:pathLst>
              </a:custGeom>
              <a:ln w="7788">
                <a:solidFill>
                  <a:srgbClr val="000000"/>
                </a:solidFill>
              </a:ln>
            </p:spPr>
            <p:txBody>
              <a:bodyPr wrap="square" lIns="0" tIns="0" rIns="0" bIns="0" rtlCol="0"/>
              <a:lstStyle/>
              <a:p>
                <a:endParaRPr sz="1632"/>
              </a:p>
            </p:txBody>
          </p:sp>
          <p:sp>
            <p:nvSpPr>
              <p:cNvPr id="36" name="object 36"/>
              <p:cNvSpPr/>
              <p:nvPr/>
            </p:nvSpPr>
            <p:spPr>
              <a:xfrm>
                <a:off x="6776284" y="3623910"/>
                <a:ext cx="2369185" cy="4445"/>
              </a:xfrm>
              <a:custGeom>
                <a:avLst/>
                <a:gdLst/>
                <a:ahLst/>
                <a:cxnLst/>
                <a:rect l="l" t="t" r="r" b="b"/>
                <a:pathLst>
                  <a:path w="2369184" h="4445">
                    <a:moveTo>
                      <a:pt x="0" y="3894"/>
                    </a:moveTo>
                    <a:lnTo>
                      <a:pt x="904018" y="3894"/>
                    </a:lnTo>
                  </a:path>
                  <a:path w="2369184" h="4445">
                    <a:moveTo>
                      <a:pt x="1067668" y="3894"/>
                    </a:moveTo>
                    <a:lnTo>
                      <a:pt x="1301452" y="3894"/>
                    </a:lnTo>
                  </a:path>
                  <a:path w="2369184" h="4445">
                    <a:moveTo>
                      <a:pt x="1457309" y="3894"/>
                    </a:moveTo>
                    <a:lnTo>
                      <a:pt x="2369068" y="3894"/>
                    </a:lnTo>
                  </a:path>
                  <a:path w="2369184" h="4445">
                    <a:moveTo>
                      <a:pt x="0" y="0"/>
                    </a:moveTo>
                    <a:lnTo>
                      <a:pt x="904018" y="0"/>
                    </a:lnTo>
                  </a:path>
                  <a:path w="2369184" h="4445">
                    <a:moveTo>
                      <a:pt x="1067668" y="0"/>
                    </a:moveTo>
                    <a:lnTo>
                      <a:pt x="1301452" y="0"/>
                    </a:lnTo>
                  </a:path>
                  <a:path w="2369184" h="4445">
                    <a:moveTo>
                      <a:pt x="1457309" y="0"/>
                    </a:moveTo>
                    <a:lnTo>
                      <a:pt x="2369068" y="0"/>
                    </a:lnTo>
                  </a:path>
                </a:pathLst>
              </a:custGeom>
              <a:ln w="3946">
                <a:solidFill>
                  <a:srgbClr val="000000"/>
                </a:solidFill>
              </a:ln>
            </p:spPr>
            <p:txBody>
              <a:bodyPr wrap="square" lIns="0" tIns="0" rIns="0" bIns="0" rtlCol="0"/>
              <a:lstStyle/>
              <a:p>
                <a:endParaRPr sz="1632"/>
              </a:p>
            </p:txBody>
          </p:sp>
          <p:sp>
            <p:nvSpPr>
              <p:cNvPr id="37" name="object 37"/>
              <p:cNvSpPr/>
              <p:nvPr/>
            </p:nvSpPr>
            <p:spPr>
              <a:xfrm>
                <a:off x="6776284" y="3329907"/>
                <a:ext cx="2369185" cy="148590"/>
              </a:xfrm>
              <a:custGeom>
                <a:avLst/>
                <a:gdLst/>
                <a:ahLst/>
                <a:cxnLst/>
                <a:rect l="l" t="t" r="r" b="b"/>
                <a:pathLst>
                  <a:path w="2369184" h="148589">
                    <a:moveTo>
                      <a:pt x="0" y="147988"/>
                    </a:moveTo>
                    <a:lnTo>
                      <a:pt x="904018" y="147988"/>
                    </a:lnTo>
                  </a:path>
                  <a:path w="2369184" h="148589">
                    <a:moveTo>
                      <a:pt x="1067668" y="147988"/>
                    </a:moveTo>
                    <a:lnTo>
                      <a:pt x="1301452" y="147988"/>
                    </a:lnTo>
                  </a:path>
                  <a:path w="2369184" h="148589">
                    <a:moveTo>
                      <a:pt x="1457309" y="147988"/>
                    </a:moveTo>
                    <a:lnTo>
                      <a:pt x="2369068" y="147988"/>
                    </a:lnTo>
                  </a:path>
                  <a:path w="2369184" h="148589">
                    <a:moveTo>
                      <a:pt x="0" y="0"/>
                    </a:moveTo>
                    <a:lnTo>
                      <a:pt x="904018" y="0"/>
                    </a:lnTo>
                  </a:path>
                </a:pathLst>
              </a:custGeom>
              <a:ln w="7788">
                <a:solidFill>
                  <a:srgbClr val="000000"/>
                </a:solidFill>
              </a:ln>
            </p:spPr>
            <p:txBody>
              <a:bodyPr wrap="square" lIns="0" tIns="0" rIns="0" bIns="0" rtlCol="0"/>
              <a:lstStyle/>
              <a:p>
                <a:endParaRPr sz="1632"/>
              </a:p>
            </p:txBody>
          </p:sp>
          <p:sp>
            <p:nvSpPr>
              <p:cNvPr id="38" name="object 38"/>
              <p:cNvSpPr/>
              <p:nvPr/>
            </p:nvSpPr>
            <p:spPr>
              <a:xfrm>
                <a:off x="7843953" y="3327934"/>
                <a:ext cx="1301750" cy="4445"/>
              </a:xfrm>
              <a:custGeom>
                <a:avLst/>
                <a:gdLst/>
                <a:ahLst/>
                <a:cxnLst/>
                <a:rect l="l" t="t" r="r" b="b"/>
                <a:pathLst>
                  <a:path w="1301750" h="4445">
                    <a:moveTo>
                      <a:pt x="0" y="3894"/>
                    </a:moveTo>
                    <a:lnTo>
                      <a:pt x="1301400" y="3894"/>
                    </a:lnTo>
                  </a:path>
                  <a:path w="1301750" h="4445">
                    <a:moveTo>
                      <a:pt x="0" y="0"/>
                    </a:moveTo>
                    <a:lnTo>
                      <a:pt x="1301400" y="0"/>
                    </a:lnTo>
                  </a:path>
                </a:pathLst>
              </a:custGeom>
              <a:ln w="3946">
                <a:solidFill>
                  <a:srgbClr val="000000"/>
                </a:solidFill>
              </a:ln>
            </p:spPr>
            <p:txBody>
              <a:bodyPr wrap="square" lIns="0" tIns="0" rIns="0" bIns="0" rtlCol="0"/>
              <a:lstStyle/>
              <a:p>
                <a:endParaRPr sz="1632"/>
              </a:p>
            </p:txBody>
          </p:sp>
          <p:sp>
            <p:nvSpPr>
              <p:cNvPr id="39" name="object 39"/>
              <p:cNvSpPr/>
              <p:nvPr/>
            </p:nvSpPr>
            <p:spPr>
              <a:xfrm>
                <a:off x="6776284" y="3179945"/>
                <a:ext cx="2369185" cy="4445"/>
              </a:xfrm>
              <a:custGeom>
                <a:avLst/>
                <a:gdLst/>
                <a:ahLst/>
                <a:cxnLst/>
                <a:rect l="l" t="t" r="r" b="b"/>
                <a:pathLst>
                  <a:path w="2369184" h="4444">
                    <a:moveTo>
                      <a:pt x="0" y="3894"/>
                    </a:moveTo>
                    <a:lnTo>
                      <a:pt x="2369068" y="3894"/>
                    </a:lnTo>
                  </a:path>
                  <a:path w="2369184" h="4444">
                    <a:moveTo>
                      <a:pt x="0" y="0"/>
                    </a:moveTo>
                    <a:lnTo>
                      <a:pt x="2369068" y="0"/>
                    </a:lnTo>
                  </a:path>
                </a:pathLst>
              </a:custGeom>
              <a:ln w="3946">
                <a:solidFill>
                  <a:srgbClr val="000000"/>
                </a:solidFill>
              </a:ln>
            </p:spPr>
            <p:txBody>
              <a:bodyPr wrap="square" lIns="0" tIns="0" rIns="0" bIns="0" rtlCol="0"/>
              <a:lstStyle/>
              <a:p>
                <a:endParaRPr sz="1632"/>
              </a:p>
            </p:txBody>
          </p:sp>
          <p:sp>
            <p:nvSpPr>
              <p:cNvPr id="40" name="object 40"/>
              <p:cNvSpPr/>
              <p:nvPr/>
            </p:nvSpPr>
            <p:spPr>
              <a:xfrm>
                <a:off x="6776284" y="3033930"/>
                <a:ext cx="2369185" cy="0"/>
              </a:xfrm>
              <a:custGeom>
                <a:avLst/>
                <a:gdLst/>
                <a:ahLst/>
                <a:cxnLst/>
                <a:rect l="l" t="t" r="r" b="b"/>
                <a:pathLst>
                  <a:path w="2369184">
                    <a:moveTo>
                      <a:pt x="0" y="0"/>
                    </a:moveTo>
                    <a:lnTo>
                      <a:pt x="2369068" y="0"/>
                    </a:lnTo>
                  </a:path>
                </a:pathLst>
              </a:custGeom>
              <a:ln w="7788">
                <a:solidFill>
                  <a:srgbClr val="000000"/>
                </a:solidFill>
              </a:ln>
            </p:spPr>
            <p:txBody>
              <a:bodyPr wrap="square" lIns="0" tIns="0" rIns="0" bIns="0" rtlCol="0"/>
              <a:lstStyle/>
              <a:p>
                <a:endParaRPr sz="1632"/>
              </a:p>
            </p:txBody>
          </p:sp>
          <p:sp>
            <p:nvSpPr>
              <p:cNvPr id="41" name="object 41"/>
              <p:cNvSpPr/>
              <p:nvPr/>
            </p:nvSpPr>
            <p:spPr>
              <a:xfrm>
                <a:off x="6776284" y="3033878"/>
                <a:ext cx="2369185" cy="1176655"/>
              </a:xfrm>
              <a:custGeom>
                <a:avLst/>
                <a:gdLst/>
                <a:ahLst/>
                <a:cxnLst/>
                <a:rect l="l" t="t" r="r" b="b"/>
                <a:pathLst>
                  <a:path w="2369184" h="1176654">
                    <a:moveTo>
                      <a:pt x="0" y="1176117"/>
                    </a:moveTo>
                    <a:lnTo>
                      <a:pt x="2369017" y="1176117"/>
                    </a:lnTo>
                    <a:lnTo>
                      <a:pt x="2369016" y="0"/>
                    </a:lnTo>
                    <a:lnTo>
                      <a:pt x="0" y="0"/>
                    </a:lnTo>
                    <a:lnTo>
                      <a:pt x="0" y="1176117"/>
                    </a:lnTo>
                    <a:close/>
                  </a:path>
                </a:pathLst>
              </a:custGeom>
              <a:ln w="7789">
                <a:solidFill>
                  <a:srgbClr val="808080"/>
                </a:solidFill>
              </a:ln>
            </p:spPr>
            <p:txBody>
              <a:bodyPr wrap="square" lIns="0" tIns="0" rIns="0" bIns="0" rtlCol="0"/>
              <a:lstStyle/>
              <a:p>
                <a:endParaRPr sz="1632"/>
              </a:p>
            </p:txBody>
          </p:sp>
          <p:sp>
            <p:nvSpPr>
              <p:cNvPr id="42" name="object 42"/>
              <p:cNvSpPr/>
              <p:nvPr/>
            </p:nvSpPr>
            <p:spPr>
              <a:xfrm>
                <a:off x="6893177" y="4062007"/>
                <a:ext cx="163830" cy="148590"/>
              </a:xfrm>
              <a:custGeom>
                <a:avLst/>
                <a:gdLst/>
                <a:ahLst/>
                <a:cxnLst/>
                <a:rect l="l" t="t" r="r" b="b"/>
                <a:pathLst>
                  <a:path w="163829" h="148589">
                    <a:moveTo>
                      <a:pt x="163649" y="0"/>
                    </a:moveTo>
                    <a:lnTo>
                      <a:pt x="0" y="0"/>
                    </a:lnTo>
                    <a:lnTo>
                      <a:pt x="0" y="147988"/>
                    </a:lnTo>
                    <a:lnTo>
                      <a:pt x="163649" y="147988"/>
                    </a:lnTo>
                    <a:lnTo>
                      <a:pt x="163649" y="0"/>
                    </a:lnTo>
                    <a:close/>
                  </a:path>
                </a:pathLst>
              </a:custGeom>
              <a:solidFill>
                <a:srgbClr val="993366"/>
              </a:solidFill>
            </p:spPr>
            <p:txBody>
              <a:bodyPr wrap="square" lIns="0" tIns="0" rIns="0" bIns="0" rtlCol="0"/>
              <a:lstStyle/>
              <a:p>
                <a:endParaRPr sz="1632"/>
              </a:p>
            </p:txBody>
          </p:sp>
          <p:sp>
            <p:nvSpPr>
              <p:cNvPr id="43" name="object 43"/>
              <p:cNvSpPr/>
              <p:nvPr/>
            </p:nvSpPr>
            <p:spPr>
              <a:xfrm>
                <a:off x="6893177" y="4062007"/>
                <a:ext cx="163830" cy="148590"/>
              </a:xfrm>
              <a:custGeom>
                <a:avLst/>
                <a:gdLst/>
                <a:ahLst/>
                <a:cxnLst/>
                <a:rect l="l" t="t" r="r" b="b"/>
                <a:pathLst>
                  <a:path w="163829" h="148589">
                    <a:moveTo>
                      <a:pt x="0" y="147988"/>
                    </a:moveTo>
                    <a:lnTo>
                      <a:pt x="163649" y="147988"/>
                    </a:lnTo>
                    <a:lnTo>
                      <a:pt x="163649" y="0"/>
                    </a:lnTo>
                    <a:lnTo>
                      <a:pt x="0" y="0"/>
                    </a:lnTo>
                    <a:lnTo>
                      <a:pt x="0" y="147988"/>
                    </a:lnTo>
                    <a:close/>
                  </a:path>
                </a:pathLst>
              </a:custGeom>
              <a:ln w="7790">
                <a:solidFill>
                  <a:srgbClr val="000000"/>
                </a:solidFill>
              </a:ln>
            </p:spPr>
            <p:txBody>
              <a:bodyPr wrap="square" lIns="0" tIns="0" rIns="0" bIns="0" rtlCol="0"/>
              <a:lstStyle/>
              <a:p>
                <a:endParaRPr sz="1632"/>
              </a:p>
            </p:txBody>
          </p:sp>
          <p:sp>
            <p:nvSpPr>
              <p:cNvPr id="44" name="object 44"/>
              <p:cNvSpPr/>
              <p:nvPr/>
            </p:nvSpPr>
            <p:spPr>
              <a:xfrm>
                <a:off x="7290559" y="3625831"/>
                <a:ext cx="156210" cy="584200"/>
              </a:xfrm>
              <a:custGeom>
                <a:avLst/>
                <a:gdLst/>
                <a:ahLst/>
                <a:cxnLst/>
                <a:rect l="l" t="t" r="r" b="b"/>
                <a:pathLst>
                  <a:path w="156209" h="584200">
                    <a:moveTo>
                      <a:pt x="155856" y="0"/>
                    </a:moveTo>
                    <a:lnTo>
                      <a:pt x="0" y="0"/>
                    </a:lnTo>
                    <a:lnTo>
                      <a:pt x="0" y="584164"/>
                    </a:lnTo>
                    <a:lnTo>
                      <a:pt x="155856" y="584164"/>
                    </a:lnTo>
                    <a:lnTo>
                      <a:pt x="155856" y="0"/>
                    </a:lnTo>
                    <a:close/>
                  </a:path>
                </a:pathLst>
              </a:custGeom>
              <a:solidFill>
                <a:srgbClr val="993366"/>
              </a:solidFill>
            </p:spPr>
            <p:txBody>
              <a:bodyPr wrap="square" lIns="0" tIns="0" rIns="0" bIns="0" rtlCol="0"/>
              <a:lstStyle/>
              <a:p>
                <a:endParaRPr sz="1632"/>
              </a:p>
            </p:txBody>
          </p:sp>
          <p:sp>
            <p:nvSpPr>
              <p:cNvPr id="45" name="object 45"/>
              <p:cNvSpPr/>
              <p:nvPr/>
            </p:nvSpPr>
            <p:spPr>
              <a:xfrm>
                <a:off x="7290559" y="3625831"/>
                <a:ext cx="156210" cy="584200"/>
              </a:xfrm>
              <a:custGeom>
                <a:avLst/>
                <a:gdLst/>
                <a:ahLst/>
                <a:cxnLst/>
                <a:rect l="l" t="t" r="r" b="b"/>
                <a:pathLst>
                  <a:path w="156209" h="584200">
                    <a:moveTo>
                      <a:pt x="0" y="584164"/>
                    </a:moveTo>
                    <a:lnTo>
                      <a:pt x="155856" y="584164"/>
                    </a:lnTo>
                    <a:lnTo>
                      <a:pt x="155856" y="0"/>
                    </a:lnTo>
                    <a:lnTo>
                      <a:pt x="0" y="0"/>
                    </a:lnTo>
                    <a:lnTo>
                      <a:pt x="0" y="584164"/>
                    </a:lnTo>
                    <a:close/>
                  </a:path>
                </a:pathLst>
              </a:custGeom>
              <a:ln w="7792">
                <a:solidFill>
                  <a:srgbClr val="000000"/>
                </a:solidFill>
              </a:ln>
            </p:spPr>
            <p:txBody>
              <a:bodyPr wrap="square" lIns="0" tIns="0" rIns="0" bIns="0" rtlCol="0"/>
              <a:lstStyle/>
              <a:p>
                <a:endParaRPr sz="1632"/>
              </a:p>
            </p:txBody>
          </p:sp>
          <p:sp>
            <p:nvSpPr>
              <p:cNvPr id="46" name="object 46"/>
              <p:cNvSpPr/>
              <p:nvPr/>
            </p:nvSpPr>
            <p:spPr>
              <a:xfrm>
                <a:off x="7680303" y="3181867"/>
                <a:ext cx="163830" cy="1028700"/>
              </a:xfrm>
              <a:custGeom>
                <a:avLst/>
                <a:gdLst/>
                <a:ahLst/>
                <a:cxnLst/>
                <a:rect l="l" t="t" r="r" b="b"/>
                <a:pathLst>
                  <a:path w="163829" h="1028700">
                    <a:moveTo>
                      <a:pt x="163649" y="0"/>
                    </a:moveTo>
                    <a:lnTo>
                      <a:pt x="0" y="0"/>
                    </a:lnTo>
                    <a:lnTo>
                      <a:pt x="0" y="1028128"/>
                    </a:lnTo>
                    <a:lnTo>
                      <a:pt x="163649" y="1028128"/>
                    </a:lnTo>
                    <a:lnTo>
                      <a:pt x="163649" y="0"/>
                    </a:lnTo>
                    <a:close/>
                  </a:path>
                </a:pathLst>
              </a:custGeom>
              <a:solidFill>
                <a:srgbClr val="993366"/>
              </a:solidFill>
            </p:spPr>
            <p:txBody>
              <a:bodyPr wrap="square" lIns="0" tIns="0" rIns="0" bIns="0" rtlCol="0"/>
              <a:lstStyle/>
              <a:p>
                <a:endParaRPr sz="1632"/>
              </a:p>
            </p:txBody>
          </p:sp>
          <p:sp>
            <p:nvSpPr>
              <p:cNvPr id="47" name="object 47"/>
              <p:cNvSpPr/>
              <p:nvPr/>
            </p:nvSpPr>
            <p:spPr>
              <a:xfrm>
                <a:off x="7680303" y="3181867"/>
                <a:ext cx="163830" cy="1028700"/>
              </a:xfrm>
              <a:custGeom>
                <a:avLst/>
                <a:gdLst/>
                <a:ahLst/>
                <a:cxnLst/>
                <a:rect l="l" t="t" r="r" b="b"/>
                <a:pathLst>
                  <a:path w="163829" h="1028700">
                    <a:moveTo>
                      <a:pt x="0" y="1028128"/>
                    </a:moveTo>
                    <a:lnTo>
                      <a:pt x="163649" y="1028128"/>
                    </a:lnTo>
                    <a:lnTo>
                      <a:pt x="163649" y="0"/>
                    </a:lnTo>
                    <a:lnTo>
                      <a:pt x="0" y="0"/>
                    </a:lnTo>
                    <a:lnTo>
                      <a:pt x="0" y="1028128"/>
                    </a:lnTo>
                    <a:close/>
                  </a:path>
                </a:pathLst>
              </a:custGeom>
              <a:ln w="7792">
                <a:solidFill>
                  <a:srgbClr val="000000"/>
                </a:solidFill>
              </a:ln>
            </p:spPr>
            <p:txBody>
              <a:bodyPr wrap="square" lIns="0" tIns="0" rIns="0" bIns="0" rtlCol="0"/>
              <a:lstStyle/>
              <a:p>
                <a:endParaRPr sz="1632"/>
              </a:p>
            </p:txBody>
          </p:sp>
          <p:sp>
            <p:nvSpPr>
              <p:cNvPr id="48" name="object 48"/>
              <p:cNvSpPr/>
              <p:nvPr/>
            </p:nvSpPr>
            <p:spPr>
              <a:xfrm>
                <a:off x="8077737" y="3329855"/>
                <a:ext cx="156210" cy="880744"/>
              </a:xfrm>
              <a:custGeom>
                <a:avLst/>
                <a:gdLst/>
                <a:ahLst/>
                <a:cxnLst/>
                <a:rect l="l" t="t" r="r" b="b"/>
                <a:pathLst>
                  <a:path w="156209" h="880745">
                    <a:moveTo>
                      <a:pt x="155856" y="0"/>
                    </a:moveTo>
                    <a:lnTo>
                      <a:pt x="0" y="0"/>
                    </a:lnTo>
                    <a:lnTo>
                      <a:pt x="0" y="880140"/>
                    </a:lnTo>
                    <a:lnTo>
                      <a:pt x="155856" y="880140"/>
                    </a:lnTo>
                    <a:lnTo>
                      <a:pt x="155856" y="0"/>
                    </a:lnTo>
                    <a:close/>
                  </a:path>
                </a:pathLst>
              </a:custGeom>
              <a:solidFill>
                <a:srgbClr val="993366"/>
              </a:solidFill>
            </p:spPr>
            <p:txBody>
              <a:bodyPr wrap="square" lIns="0" tIns="0" rIns="0" bIns="0" rtlCol="0"/>
              <a:lstStyle/>
              <a:p>
                <a:endParaRPr sz="1632"/>
              </a:p>
            </p:txBody>
          </p:sp>
          <p:sp>
            <p:nvSpPr>
              <p:cNvPr id="49" name="object 49"/>
              <p:cNvSpPr/>
              <p:nvPr/>
            </p:nvSpPr>
            <p:spPr>
              <a:xfrm>
                <a:off x="8077737" y="3329855"/>
                <a:ext cx="156210" cy="880744"/>
              </a:xfrm>
              <a:custGeom>
                <a:avLst/>
                <a:gdLst/>
                <a:ahLst/>
                <a:cxnLst/>
                <a:rect l="l" t="t" r="r" b="b"/>
                <a:pathLst>
                  <a:path w="156209" h="880745">
                    <a:moveTo>
                      <a:pt x="0" y="880140"/>
                    </a:moveTo>
                    <a:lnTo>
                      <a:pt x="155856" y="880140"/>
                    </a:lnTo>
                    <a:lnTo>
                      <a:pt x="155856" y="0"/>
                    </a:lnTo>
                    <a:lnTo>
                      <a:pt x="0" y="0"/>
                    </a:lnTo>
                    <a:lnTo>
                      <a:pt x="0" y="880140"/>
                    </a:lnTo>
                    <a:close/>
                  </a:path>
                </a:pathLst>
              </a:custGeom>
              <a:ln w="7792">
                <a:solidFill>
                  <a:srgbClr val="000000"/>
                </a:solidFill>
              </a:ln>
            </p:spPr>
            <p:txBody>
              <a:bodyPr wrap="square" lIns="0" tIns="0" rIns="0" bIns="0" rtlCol="0"/>
              <a:lstStyle/>
              <a:p>
                <a:endParaRPr sz="1632"/>
              </a:p>
            </p:txBody>
          </p:sp>
          <p:sp>
            <p:nvSpPr>
              <p:cNvPr id="50" name="object 50"/>
              <p:cNvSpPr/>
              <p:nvPr/>
            </p:nvSpPr>
            <p:spPr>
              <a:xfrm>
                <a:off x="8475171" y="3914019"/>
                <a:ext cx="156210" cy="296545"/>
              </a:xfrm>
              <a:custGeom>
                <a:avLst/>
                <a:gdLst/>
                <a:ahLst/>
                <a:cxnLst/>
                <a:rect l="l" t="t" r="r" b="b"/>
                <a:pathLst>
                  <a:path w="156209" h="296545">
                    <a:moveTo>
                      <a:pt x="155856" y="0"/>
                    </a:moveTo>
                    <a:lnTo>
                      <a:pt x="0" y="0"/>
                    </a:lnTo>
                    <a:lnTo>
                      <a:pt x="0" y="295976"/>
                    </a:lnTo>
                    <a:lnTo>
                      <a:pt x="155856" y="295976"/>
                    </a:lnTo>
                    <a:lnTo>
                      <a:pt x="155856" y="0"/>
                    </a:lnTo>
                    <a:close/>
                  </a:path>
                </a:pathLst>
              </a:custGeom>
              <a:solidFill>
                <a:srgbClr val="993366"/>
              </a:solidFill>
            </p:spPr>
            <p:txBody>
              <a:bodyPr wrap="square" lIns="0" tIns="0" rIns="0" bIns="0" rtlCol="0"/>
              <a:lstStyle/>
              <a:p>
                <a:endParaRPr sz="1632"/>
              </a:p>
            </p:txBody>
          </p:sp>
          <p:sp>
            <p:nvSpPr>
              <p:cNvPr id="51" name="object 51"/>
              <p:cNvSpPr/>
              <p:nvPr/>
            </p:nvSpPr>
            <p:spPr>
              <a:xfrm>
                <a:off x="6752906" y="3033930"/>
                <a:ext cx="2392680" cy="1199515"/>
              </a:xfrm>
              <a:custGeom>
                <a:avLst/>
                <a:gdLst/>
                <a:ahLst/>
                <a:cxnLst/>
                <a:rect l="l" t="t" r="r" b="b"/>
                <a:pathLst>
                  <a:path w="2392679" h="1199514">
                    <a:moveTo>
                      <a:pt x="1722265" y="1176065"/>
                    </a:moveTo>
                    <a:lnTo>
                      <a:pt x="1878121" y="1176065"/>
                    </a:lnTo>
                    <a:lnTo>
                      <a:pt x="1878121" y="880088"/>
                    </a:lnTo>
                    <a:lnTo>
                      <a:pt x="1722265" y="880088"/>
                    </a:lnTo>
                    <a:lnTo>
                      <a:pt x="1722265" y="1176065"/>
                    </a:lnTo>
                    <a:close/>
                  </a:path>
                  <a:path w="2392679" h="1199514">
                    <a:moveTo>
                      <a:pt x="23378" y="1176065"/>
                    </a:moveTo>
                    <a:lnTo>
                      <a:pt x="23378" y="0"/>
                    </a:lnTo>
                  </a:path>
                  <a:path w="2392679" h="1199514">
                    <a:moveTo>
                      <a:pt x="0" y="1176065"/>
                    </a:moveTo>
                    <a:lnTo>
                      <a:pt x="23378" y="1176065"/>
                    </a:lnTo>
                  </a:path>
                  <a:path w="2392679" h="1199514">
                    <a:moveTo>
                      <a:pt x="0" y="1028076"/>
                    </a:moveTo>
                    <a:lnTo>
                      <a:pt x="23378" y="1028076"/>
                    </a:lnTo>
                  </a:path>
                  <a:path w="2392679" h="1199514">
                    <a:moveTo>
                      <a:pt x="0" y="880088"/>
                    </a:moveTo>
                    <a:lnTo>
                      <a:pt x="23378" y="880088"/>
                    </a:lnTo>
                  </a:path>
                  <a:path w="2392679" h="1199514">
                    <a:moveTo>
                      <a:pt x="0" y="739889"/>
                    </a:moveTo>
                    <a:lnTo>
                      <a:pt x="23378" y="739889"/>
                    </a:lnTo>
                  </a:path>
                  <a:path w="2392679" h="1199514">
                    <a:moveTo>
                      <a:pt x="0" y="591952"/>
                    </a:moveTo>
                    <a:lnTo>
                      <a:pt x="23378" y="591952"/>
                    </a:lnTo>
                  </a:path>
                  <a:path w="2392679" h="1199514">
                    <a:moveTo>
                      <a:pt x="0" y="443964"/>
                    </a:moveTo>
                    <a:lnTo>
                      <a:pt x="23378" y="443964"/>
                    </a:lnTo>
                  </a:path>
                  <a:path w="2392679" h="1199514">
                    <a:moveTo>
                      <a:pt x="0" y="295976"/>
                    </a:moveTo>
                    <a:lnTo>
                      <a:pt x="23378" y="295976"/>
                    </a:lnTo>
                  </a:path>
                  <a:path w="2392679" h="1199514">
                    <a:moveTo>
                      <a:pt x="0" y="147988"/>
                    </a:moveTo>
                    <a:lnTo>
                      <a:pt x="23378" y="147988"/>
                    </a:lnTo>
                  </a:path>
                  <a:path w="2392679" h="1199514">
                    <a:moveTo>
                      <a:pt x="0" y="0"/>
                    </a:moveTo>
                    <a:lnTo>
                      <a:pt x="23378" y="0"/>
                    </a:lnTo>
                  </a:path>
                  <a:path w="2392679" h="1199514">
                    <a:moveTo>
                      <a:pt x="23378" y="1176065"/>
                    </a:moveTo>
                    <a:lnTo>
                      <a:pt x="2392447" y="1176065"/>
                    </a:lnTo>
                  </a:path>
                  <a:path w="2392679" h="1199514">
                    <a:moveTo>
                      <a:pt x="23378" y="1176065"/>
                    </a:moveTo>
                    <a:lnTo>
                      <a:pt x="23378" y="1199431"/>
                    </a:lnTo>
                  </a:path>
                  <a:path w="2392679" h="1199514">
                    <a:moveTo>
                      <a:pt x="420812" y="1176065"/>
                    </a:moveTo>
                    <a:lnTo>
                      <a:pt x="420812" y="1199431"/>
                    </a:lnTo>
                  </a:path>
                  <a:path w="2392679" h="1199514">
                    <a:moveTo>
                      <a:pt x="810401" y="1176065"/>
                    </a:moveTo>
                    <a:lnTo>
                      <a:pt x="810401" y="1199431"/>
                    </a:lnTo>
                  </a:path>
                  <a:path w="2392679" h="1199514">
                    <a:moveTo>
                      <a:pt x="1207939" y="1176065"/>
                    </a:moveTo>
                    <a:lnTo>
                      <a:pt x="1207939" y="1199431"/>
                    </a:lnTo>
                  </a:path>
                  <a:path w="2392679" h="1199514">
                    <a:moveTo>
                      <a:pt x="1605373" y="1176065"/>
                    </a:moveTo>
                    <a:lnTo>
                      <a:pt x="1605373" y="1199431"/>
                    </a:lnTo>
                  </a:path>
                  <a:path w="2392679" h="1199514">
                    <a:moveTo>
                      <a:pt x="1995013" y="1176065"/>
                    </a:moveTo>
                    <a:lnTo>
                      <a:pt x="1995013" y="1199431"/>
                    </a:lnTo>
                  </a:path>
                  <a:path w="2392679" h="1199514">
                    <a:moveTo>
                      <a:pt x="2392447" y="1176065"/>
                    </a:moveTo>
                    <a:lnTo>
                      <a:pt x="2392447" y="1199431"/>
                    </a:lnTo>
                  </a:path>
                </a:pathLst>
              </a:custGeom>
              <a:ln w="7790">
                <a:solidFill>
                  <a:srgbClr val="000000"/>
                </a:solidFill>
              </a:ln>
            </p:spPr>
            <p:txBody>
              <a:bodyPr wrap="square" lIns="0" tIns="0" rIns="0" bIns="0" rtlCol="0"/>
              <a:lstStyle/>
              <a:p>
                <a:endParaRPr sz="1632"/>
              </a:p>
            </p:txBody>
          </p:sp>
        </p:grpSp>
        <p:sp>
          <p:nvSpPr>
            <p:cNvPr id="52" name="object 52"/>
            <p:cNvSpPr txBox="1"/>
            <p:nvPr/>
          </p:nvSpPr>
          <p:spPr>
            <a:xfrm>
              <a:off x="6476886" y="2846170"/>
              <a:ext cx="173321" cy="1179588"/>
            </a:xfrm>
            <a:prstGeom prst="rect">
              <a:avLst/>
            </a:prstGeom>
          </p:spPr>
          <p:txBody>
            <a:bodyPr vert="horz" wrap="square" lIns="0" tIns="55279" rIns="0" bIns="0" rtlCol="0">
              <a:spAutoFit/>
            </a:bodyPr>
            <a:lstStyle/>
            <a:p>
              <a:pPr marL="11516">
                <a:spcBef>
                  <a:spcPts val="435"/>
                </a:spcBef>
              </a:pPr>
              <a:r>
                <a:rPr sz="589" spc="5" dirty="0">
                  <a:latin typeface="Arial"/>
                  <a:cs typeface="Arial"/>
                </a:rPr>
                <a:t>0</a:t>
              </a:r>
              <a:r>
                <a:rPr sz="589" dirty="0">
                  <a:latin typeface="Arial"/>
                  <a:cs typeface="Arial"/>
                </a:rPr>
                <a:t>.</a:t>
              </a:r>
              <a:r>
                <a:rPr sz="589" spc="5" dirty="0">
                  <a:latin typeface="Arial"/>
                  <a:cs typeface="Arial"/>
                </a:rPr>
                <a:t>4</a:t>
              </a:r>
              <a:r>
                <a:rPr sz="589" spc="14" dirty="0">
                  <a:latin typeface="Arial"/>
                  <a:cs typeface="Arial"/>
                </a:rPr>
                <a:t>0</a:t>
              </a:r>
              <a:endParaRPr sz="589">
                <a:latin typeface="Arial"/>
                <a:cs typeface="Arial"/>
              </a:endParaRPr>
            </a:p>
            <a:p>
              <a:pPr marL="11516">
                <a:spcBef>
                  <a:spcPts val="348"/>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0</a:t>
              </a:r>
              <a:endParaRPr sz="589">
                <a:latin typeface="Arial"/>
                <a:cs typeface="Arial"/>
              </a:endParaRPr>
            </a:p>
          </p:txBody>
        </p:sp>
        <p:sp>
          <p:nvSpPr>
            <p:cNvPr id="53" name="object 53"/>
            <p:cNvSpPr txBox="1"/>
            <p:nvPr/>
          </p:nvSpPr>
          <p:spPr>
            <a:xfrm>
              <a:off x="6832804" y="4085341"/>
              <a:ext cx="130711" cy="105783"/>
            </a:xfrm>
            <a:prstGeom prst="rect">
              <a:avLst/>
            </a:prstGeom>
          </p:spPr>
          <p:txBody>
            <a:bodyPr vert="horz" wrap="square" lIns="0" tIns="14971" rIns="0" bIns="0" rtlCol="0">
              <a:spAutoFit/>
            </a:bodyPr>
            <a:lstStyle/>
            <a:p>
              <a:pPr marL="11516">
                <a:spcBef>
                  <a:spcPts val="118"/>
                </a:spcBef>
              </a:pPr>
              <a:r>
                <a:rPr sz="589" dirty="0">
                  <a:latin typeface="Arial"/>
                  <a:cs typeface="Arial"/>
                </a:rPr>
                <a:t>3</a:t>
              </a:r>
              <a:r>
                <a:rPr sz="589" spc="-5" dirty="0">
                  <a:latin typeface="Arial"/>
                  <a:cs typeface="Arial"/>
                </a:rPr>
                <a:t>.</a:t>
              </a:r>
              <a:r>
                <a:rPr sz="589" spc="14" dirty="0">
                  <a:latin typeface="Arial"/>
                  <a:cs typeface="Arial"/>
                </a:rPr>
                <a:t>0</a:t>
              </a:r>
              <a:endParaRPr sz="589">
                <a:latin typeface="Arial"/>
                <a:cs typeface="Arial"/>
              </a:endParaRPr>
            </a:p>
          </p:txBody>
        </p:sp>
        <p:sp>
          <p:nvSpPr>
            <p:cNvPr id="54" name="object 54"/>
            <p:cNvSpPr txBox="1"/>
            <p:nvPr/>
          </p:nvSpPr>
          <p:spPr>
            <a:xfrm>
              <a:off x="8629541" y="4085341"/>
              <a:ext cx="131287" cy="105783"/>
            </a:xfrm>
            <a:prstGeom prst="rect">
              <a:avLst/>
            </a:prstGeom>
          </p:spPr>
          <p:txBody>
            <a:bodyPr vert="horz" wrap="square" lIns="0" tIns="14971" rIns="0" bIns="0" rtlCol="0">
              <a:spAutoFit/>
            </a:bodyPr>
            <a:lstStyle/>
            <a:p>
              <a:pPr marL="11516">
                <a:spcBef>
                  <a:spcPts val="118"/>
                </a:spcBef>
              </a:pPr>
              <a:r>
                <a:rPr sz="589" spc="5" dirty="0">
                  <a:latin typeface="Arial"/>
                  <a:cs typeface="Arial"/>
                </a:rPr>
                <a:t>8</a:t>
              </a:r>
              <a:r>
                <a:rPr sz="589" dirty="0">
                  <a:latin typeface="Arial"/>
                  <a:cs typeface="Arial"/>
                </a:rPr>
                <a:t>.</a:t>
              </a:r>
              <a:r>
                <a:rPr sz="589" spc="14" dirty="0">
                  <a:latin typeface="Arial"/>
                  <a:cs typeface="Arial"/>
                </a:rPr>
                <a:t>0</a:t>
              </a:r>
              <a:endParaRPr sz="589">
                <a:latin typeface="Arial"/>
                <a:cs typeface="Arial"/>
              </a:endParaRPr>
            </a:p>
          </p:txBody>
        </p:sp>
        <p:sp>
          <p:nvSpPr>
            <p:cNvPr id="55" name="object 55"/>
            <p:cNvSpPr txBox="1"/>
            <p:nvPr/>
          </p:nvSpPr>
          <p:spPr>
            <a:xfrm>
              <a:off x="6345244" y="3256539"/>
              <a:ext cx="111569" cy="508448"/>
            </a:xfrm>
            <a:prstGeom prst="rect">
              <a:avLst/>
            </a:prstGeom>
          </p:spPr>
          <p:txBody>
            <a:bodyPr vert="vert270" wrap="square" lIns="0" tIns="2879" rIns="0" bIns="0" rtlCol="0">
              <a:spAutoFit/>
            </a:bodyPr>
            <a:lstStyle/>
            <a:p>
              <a:pPr marL="11516">
                <a:spcBef>
                  <a:spcPts val="23"/>
                </a:spcBef>
              </a:pPr>
              <a:r>
                <a:rPr sz="725" b="1" dirty="0">
                  <a:latin typeface="Arial"/>
                  <a:cs typeface="Arial"/>
                </a:rPr>
                <a:t>Probability</a:t>
              </a:r>
              <a:endParaRPr sz="725">
                <a:latin typeface="Arial"/>
                <a:cs typeface="Arial"/>
              </a:endParaRPr>
            </a:p>
          </p:txBody>
        </p:sp>
        <p:sp>
          <p:nvSpPr>
            <p:cNvPr id="56" name="object 56"/>
            <p:cNvSpPr txBox="1"/>
            <p:nvPr/>
          </p:nvSpPr>
          <p:spPr>
            <a:xfrm>
              <a:off x="7192303" y="4064713"/>
              <a:ext cx="1208643" cy="263932"/>
            </a:xfrm>
            <a:prstGeom prst="rect">
              <a:avLst/>
            </a:prstGeom>
          </p:spPr>
          <p:txBody>
            <a:bodyPr vert="horz" wrap="square" lIns="0" tIns="35700" rIns="0" bIns="0" rtlCol="0">
              <a:spAutoFit/>
            </a:bodyPr>
            <a:lstStyle/>
            <a:p>
              <a:pPr algn="ctr">
                <a:spcBef>
                  <a:spcPts val="280"/>
                </a:spcBef>
                <a:tabLst>
                  <a:tab pos="359310" algn="l"/>
                  <a:tab pos="718045" algn="l"/>
                  <a:tab pos="1077931" algn="l"/>
                </a:tabLst>
              </a:pPr>
              <a:r>
                <a:rPr sz="589" spc="5" dirty="0">
                  <a:latin typeface="Arial"/>
                  <a:cs typeface="Arial"/>
                </a:rPr>
                <a:t>4.0	5.0	6.0	7.0</a:t>
              </a:r>
              <a:endParaRPr sz="589">
                <a:latin typeface="Arial"/>
                <a:cs typeface="Arial"/>
              </a:endParaRPr>
            </a:p>
            <a:p>
              <a:pPr marL="21305" algn="ctr">
                <a:spcBef>
                  <a:spcPts val="199"/>
                </a:spcBef>
              </a:pPr>
              <a:r>
                <a:rPr sz="725" b="1" dirty="0">
                  <a:latin typeface="Arial"/>
                  <a:cs typeface="Arial"/>
                </a:rPr>
                <a:t>Sales </a:t>
              </a:r>
              <a:r>
                <a:rPr sz="725" b="1" spc="-14" dirty="0">
                  <a:latin typeface="Arial"/>
                  <a:cs typeface="Arial"/>
                </a:rPr>
                <a:t>($</a:t>
              </a:r>
              <a:r>
                <a:rPr sz="725" b="1" dirty="0">
                  <a:latin typeface="Arial"/>
                  <a:cs typeface="Arial"/>
                </a:rPr>
                <a:t> </a:t>
              </a:r>
              <a:r>
                <a:rPr sz="725" b="1" spc="9" dirty="0">
                  <a:latin typeface="Arial"/>
                  <a:cs typeface="Arial"/>
                </a:rPr>
                <a:t>million)</a:t>
              </a:r>
              <a:endParaRPr sz="725">
                <a:latin typeface="Arial"/>
                <a:cs typeface="Arial"/>
              </a:endParaRPr>
            </a:p>
          </p:txBody>
        </p:sp>
        <p:sp>
          <p:nvSpPr>
            <p:cNvPr id="57" name="object 57"/>
            <p:cNvSpPr txBox="1"/>
            <p:nvPr/>
          </p:nvSpPr>
          <p:spPr>
            <a:xfrm>
              <a:off x="6666740" y="2498580"/>
              <a:ext cx="1960662" cy="223209"/>
            </a:xfrm>
            <a:prstGeom prst="rect">
              <a:avLst/>
            </a:prstGeom>
          </p:spPr>
          <p:txBody>
            <a:bodyPr vert="horz" wrap="square" lIns="0" tIns="17850" rIns="0" bIns="0" rtlCol="0">
              <a:spAutoFit/>
            </a:bodyPr>
            <a:lstStyle/>
            <a:p>
              <a:pPr marL="664494" marR="4607" indent="-653553">
                <a:lnSpc>
                  <a:spcPts val="843"/>
                </a:lnSpc>
                <a:spcBef>
                  <a:spcPts val="141"/>
                </a:spcBef>
              </a:pPr>
              <a:r>
                <a:rPr sz="725" b="1" dirty="0">
                  <a:latin typeface="Arial"/>
                  <a:cs typeface="Arial"/>
                </a:rPr>
                <a:t>Probability</a:t>
              </a:r>
              <a:r>
                <a:rPr sz="725" b="1" spc="14" dirty="0">
                  <a:latin typeface="Arial"/>
                  <a:cs typeface="Arial"/>
                </a:rPr>
                <a:t> </a:t>
              </a:r>
              <a:r>
                <a:rPr sz="725" b="1" spc="-5" dirty="0">
                  <a:latin typeface="Arial"/>
                  <a:cs typeface="Arial"/>
                </a:rPr>
                <a:t>Distribution</a:t>
              </a:r>
              <a:r>
                <a:rPr sz="725" b="1" spc="91" dirty="0">
                  <a:latin typeface="Arial"/>
                  <a:cs typeface="Arial"/>
                </a:rPr>
                <a:t> </a:t>
              </a:r>
              <a:r>
                <a:rPr sz="725" b="1" spc="-5" dirty="0">
                  <a:latin typeface="Arial"/>
                  <a:cs typeface="Arial"/>
                </a:rPr>
                <a:t>Function</a:t>
              </a:r>
              <a:r>
                <a:rPr sz="725" b="1" spc="86" dirty="0">
                  <a:latin typeface="Arial"/>
                  <a:cs typeface="Arial"/>
                </a:rPr>
                <a:t> </a:t>
              </a:r>
              <a:r>
                <a:rPr sz="725" b="1" dirty="0">
                  <a:latin typeface="Arial"/>
                  <a:cs typeface="Arial"/>
                </a:rPr>
                <a:t>of</a:t>
              </a:r>
              <a:r>
                <a:rPr sz="725" b="1" spc="14" dirty="0">
                  <a:latin typeface="Arial"/>
                  <a:cs typeface="Arial"/>
                </a:rPr>
                <a:t> </a:t>
              </a:r>
              <a:r>
                <a:rPr sz="725" b="1" spc="-9" dirty="0">
                  <a:latin typeface="Arial"/>
                  <a:cs typeface="Arial"/>
                </a:rPr>
                <a:t>Eastern </a:t>
              </a:r>
              <a:r>
                <a:rPr sz="725" b="1" spc="-185" dirty="0">
                  <a:latin typeface="Arial"/>
                  <a:cs typeface="Arial"/>
                </a:rPr>
                <a:t> </a:t>
              </a:r>
              <a:r>
                <a:rPr sz="725" b="1" dirty="0">
                  <a:latin typeface="Arial"/>
                  <a:cs typeface="Arial"/>
                </a:rPr>
                <a:t>Division</a:t>
              </a:r>
              <a:r>
                <a:rPr sz="725" b="1" spc="18" dirty="0">
                  <a:latin typeface="Arial"/>
                  <a:cs typeface="Arial"/>
                </a:rPr>
                <a:t> </a:t>
              </a:r>
              <a:r>
                <a:rPr sz="725" b="1" dirty="0">
                  <a:latin typeface="Arial"/>
                  <a:cs typeface="Arial"/>
                </a:rPr>
                <a:t>Sales</a:t>
              </a:r>
              <a:endParaRPr sz="725">
                <a:latin typeface="Arial"/>
                <a:cs typeface="Arial"/>
              </a:endParaRPr>
            </a:p>
          </p:txBody>
        </p:sp>
      </p:grpSp>
      <p:graphicFrame>
        <p:nvGraphicFramePr>
          <p:cNvPr id="58" name="object 58"/>
          <p:cNvGraphicFramePr>
            <a:graphicFrameLocks noGrp="1"/>
          </p:cNvGraphicFramePr>
          <p:nvPr/>
        </p:nvGraphicFramePr>
        <p:xfrm>
          <a:off x="3718388" y="4835044"/>
          <a:ext cx="1959510" cy="1272404"/>
        </p:xfrm>
        <a:graphic>
          <a:graphicData uri="http://schemas.openxmlformats.org/drawingml/2006/table">
            <a:tbl>
              <a:tblPr firstRow="1" bandRow="1">
                <a:tableStyleId>{2D5ABB26-0587-4C30-8999-92F81FD0307C}</a:tableStyleId>
              </a:tblPr>
              <a:tblGrid>
                <a:gridCol w="1201158">
                  <a:extLst>
                    <a:ext uri="{9D8B030D-6E8A-4147-A177-3AD203B41FA5}">
                      <a16:colId xmlns:a16="http://schemas.microsoft.com/office/drawing/2014/main" val="20000"/>
                    </a:ext>
                  </a:extLst>
                </a:gridCol>
                <a:gridCol w="758352">
                  <a:extLst>
                    <a:ext uri="{9D8B030D-6E8A-4147-A177-3AD203B41FA5}">
                      <a16:colId xmlns:a16="http://schemas.microsoft.com/office/drawing/2014/main" val="20001"/>
                    </a:ext>
                  </a:extLst>
                </a:gridCol>
              </a:tblGrid>
              <a:tr h="262462">
                <a:tc>
                  <a:txBody>
                    <a:bodyPr/>
                    <a:lstStyle/>
                    <a:p>
                      <a:pPr marL="0" marR="374015" indent="0" algn="ctr">
                        <a:lnSpc>
                          <a:spcPct val="101200"/>
                        </a:lnSpc>
                        <a:spcBef>
                          <a:spcPts val="10"/>
                        </a:spcBef>
                      </a:pPr>
                      <a:r>
                        <a:rPr sz="800" b="1" spc="15" dirty="0">
                          <a:latin typeface="Arial"/>
                          <a:cs typeface="Arial"/>
                        </a:rPr>
                        <a:t>Sales</a:t>
                      </a:r>
                      <a:r>
                        <a:rPr sz="800" b="1" spc="10" dirty="0">
                          <a:latin typeface="Arial"/>
                          <a:cs typeface="Arial"/>
                        </a:rPr>
                        <a:t>($million)</a:t>
                      </a:r>
                      <a:endParaRPr sz="800" dirty="0">
                        <a:latin typeface="Arial"/>
                        <a:cs typeface="Arial"/>
                      </a:endParaRPr>
                    </a:p>
                  </a:txBody>
                  <a:tcPr marL="0" marR="0" marT="1152" marB="0" anchor="ctr">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BEBEBE"/>
                    </a:solidFill>
                  </a:tcPr>
                </a:tc>
                <a:tc>
                  <a:txBody>
                    <a:bodyPr/>
                    <a:lstStyle/>
                    <a:p>
                      <a:pPr algn="ctr">
                        <a:lnSpc>
                          <a:spcPct val="100000"/>
                        </a:lnSpc>
                        <a:spcBef>
                          <a:spcPts val="40"/>
                        </a:spcBef>
                      </a:pPr>
                      <a:endParaRPr sz="900">
                        <a:latin typeface="Times New Roman"/>
                        <a:cs typeface="Times New Roman"/>
                      </a:endParaRPr>
                    </a:p>
                    <a:p>
                      <a:pPr algn="ctr">
                        <a:lnSpc>
                          <a:spcPts val="1045"/>
                        </a:lnSpc>
                      </a:pPr>
                      <a:r>
                        <a:rPr sz="800" b="1" spc="15" dirty="0">
                          <a:latin typeface="Arial"/>
                          <a:cs typeface="Arial"/>
                        </a:rPr>
                        <a:t>Probability</a:t>
                      </a:r>
                      <a:endParaRPr sz="800">
                        <a:latin typeface="Arial"/>
                        <a:cs typeface="Arial"/>
                      </a:endParaRPr>
                    </a:p>
                  </a:txBody>
                  <a:tcPr marL="0" marR="0" marT="4607" marB="0" anchor="ctr">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BEBEBE"/>
                    </a:solidFill>
                  </a:tcPr>
                </a:tc>
                <a:extLst>
                  <a:ext uri="{0D108BD9-81ED-4DB2-BD59-A6C34878D82A}">
                    <a16:rowId xmlns:a16="http://schemas.microsoft.com/office/drawing/2014/main" val="10000"/>
                  </a:ext>
                </a:extLst>
              </a:tr>
              <a:tr h="167784">
                <a:tc>
                  <a:txBody>
                    <a:bodyPr/>
                    <a:lstStyle/>
                    <a:p>
                      <a:pPr marL="579120" algn="ctr">
                        <a:lnSpc>
                          <a:spcPts val="1070"/>
                        </a:lnSpc>
                        <a:spcBef>
                          <a:spcPts val="285"/>
                        </a:spcBef>
                      </a:pPr>
                      <a:r>
                        <a:rPr sz="800" spc="15" dirty="0">
                          <a:latin typeface="Arial"/>
                          <a:cs typeface="Arial"/>
                        </a:rPr>
                        <a:t>3.0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67775">
                <a:tc>
                  <a:txBody>
                    <a:bodyPr/>
                    <a:lstStyle/>
                    <a:p>
                      <a:pPr marL="579120" algn="ctr">
                        <a:lnSpc>
                          <a:spcPts val="1070"/>
                        </a:lnSpc>
                        <a:spcBef>
                          <a:spcPts val="285"/>
                        </a:spcBef>
                      </a:pPr>
                      <a:r>
                        <a:rPr sz="800" spc="15" dirty="0">
                          <a:latin typeface="Arial"/>
                          <a:cs typeface="Arial"/>
                        </a:rPr>
                        <a:t>4.0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0.20</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67775">
                <a:tc>
                  <a:txBody>
                    <a:bodyPr/>
                    <a:lstStyle/>
                    <a:p>
                      <a:pPr marL="579120" algn="ctr">
                        <a:lnSpc>
                          <a:spcPts val="1070"/>
                        </a:lnSpc>
                        <a:spcBef>
                          <a:spcPts val="285"/>
                        </a:spcBef>
                      </a:pPr>
                      <a:r>
                        <a:rPr sz="800" spc="15" dirty="0">
                          <a:latin typeface="Arial"/>
                          <a:cs typeface="Arial"/>
                        </a:rPr>
                        <a:t>5.0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0.25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67784">
                <a:tc>
                  <a:txBody>
                    <a:bodyPr/>
                    <a:lstStyle/>
                    <a:p>
                      <a:pPr marL="579120" algn="ctr">
                        <a:lnSpc>
                          <a:spcPts val="1070"/>
                        </a:lnSpc>
                        <a:spcBef>
                          <a:spcPts val="285"/>
                        </a:spcBef>
                      </a:pPr>
                      <a:r>
                        <a:rPr sz="800" spc="15" dirty="0">
                          <a:latin typeface="Arial"/>
                          <a:cs typeface="Arial"/>
                        </a:rPr>
                        <a:t>6.0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167775">
                <a:tc>
                  <a:txBody>
                    <a:bodyPr/>
                    <a:lstStyle/>
                    <a:p>
                      <a:pPr marL="579120" algn="ctr">
                        <a:lnSpc>
                          <a:spcPts val="1070"/>
                        </a:lnSpc>
                        <a:spcBef>
                          <a:spcPts val="285"/>
                        </a:spcBef>
                      </a:pPr>
                      <a:r>
                        <a:rPr sz="800" spc="15" dirty="0">
                          <a:latin typeface="Arial"/>
                          <a:cs typeface="Arial"/>
                        </a:rPr>
                        <a:t>7.0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71049">
                <a:tc>
                  <a:txBody>
                    <a:bodyPr/>
                    <a:lstStyle/>
                    <a:p>
                      <a:pPr marL="579120" algn="ctr">
                        <a:lnSpc>
                          <a:spcPct val="100000"/>
                        </a:lnSpc>
                        <a:spcBef>
                          <a:spcPts val="285"/>
                        </a:spcBef>
                      </a:pPr>
                      <a:r>
                        <a:rPr sz="800" spc="15" dirty="0">
                          <a:latin typeface="Arial"/>
                          <a:cs typeface="Arial"/>
                        </a:rPr>
                        <a:t>8.0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285"/>
                        </a:spcBef>
                      </a:pPr>
                      <a:r>
                        <a:rPr sz="800" spc="15" dirty="0">
                          <a:latin typeface="Arial"/>
                          <a:cs typeface="Arial"/>
                        </a:rPr>
                        <a:t>0.10</a:t>
                      </a:r>
                      <a:endParaRPr sz="800" dirty="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59" name="object 59"/>
          <p:cNvGraphicFramePr>
            <a:graphicFrameLocks noGrp="1"/>
          </p:cNvGraphicFramePr>
          <p:nvPr/>
        </p:nvGraphicFramePr>
        <p:xfrm>
          <a:off x="3718539" y="2809021"/>
          <a:ext cx="1961238" cy="1272790"/>
        </p:xfrm>
        <a:graphic>
          <a:graphicData uri="http://schemas.openxmlformats.org/drawingml/2006/table">
            <a:tbl>
              <a:tblPr firstRow="1" bandRow="1">
                <a:tableStyleId>{2D5ABB26-0587-4C30-8999-92F81FD0307C}</a:tableStyleId>
              </a:tblPr>
              <a:tblGrid>
                <a:gridCol w="1202309">
                  <a:extLst>
                    <a:ext uri="{9D8B030D-6E8A-4147-A177-3AD203B41FA5}">
                      <a16:colId xmlns:a16="http://schemas.microsoft.com/office/drawing/2014/main" val="20000"/>
                    </a:ext>
                  </a:extLst>
                </a:gridCol>
                <a:gridCol w="758929">
                  <a:extLst>
                    <a:ext uri="{9D8B030D-6E8A-4147-A177-3AD203B41FA5}">
                      <a16:colId xmlns:a16="http://schemas.microsoft.com/office/drawing/2014/main" val="20001"/>
                    </a:ext>
                  </a:extLst>
                </a:gridCol>
              </a:tblGrid>
              <a:tr h="262584">
                <a:tc>
                  <a:txBody>
                    <a:bodyPr/>
                    <a:lstStyle/>
                    <a:p>
                      <a:pPr marL="0" marR="375920" indent="0" algn="ctr">
                        <a:lnSpc>
                          <a:spcPct val="101200"/>
                        </a:lnSpc>
                        <a:spcBef>
                          <a:spcPts val="10"/>
                        </a:spcBef>
                      </a:pPr>
                      <a:r>
                        <a:rPr sz="800" b="1" spc="15" dirty="0">
                          <a:latin typeface="Arial"/>
                          <a:cs typeface="Arial"/>
                        </a:rPr>
                        <a:t>Sales </a:t>
                      </a:r>
                      <a:r>
                        <a:rPr sz="800" b="1" spc="20" dirty="0">
                          <a:latin typeface="Arial"/>
                          <a:cs typeface="Arial"/>
                        </a:rPr>
                        <a:t> </a:t>
                      </a:r>
                      <a:r>
                        <a:rPr sz="800" b="1" spc="10" dirty="0">
                          <a:latin typeface="Arial"/>
                          <a:cs typeface="Arial"/>
                        </a:rPr>
                        <a:t>($million)</a:t>
                      </a:r>
                      <a:endParaRPr sz="800" dirty="0">
                        <a:latin typeface="Arial"/>
                        <a:cs typeface="Arial"/>
                      </a:endParaRPr>
                    </a:p>
                  </a:txBody>
                  <a:tcPr marL="0" marR="0" marT="1152" marB="0" anchor="ctr">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BEBEBE"/>
                    </a:solidFill>
                  </a:tcPr>
                </a:tc>
                <a:tc>
                  <a:txBody>
                    <a:bodyPr/>
                    <a:lstStyle/>
                    <a:p>
                      <a:pPr>
                        <a:lnSpc>
                          <a:spcPct val="100000"/>
                        </a:lnSpc>
                        <a:spcBef>
                          <a:spcPts val="45"/>
                        </a:spcBef>
                      </a:pPr>
                      <a:endParaRPr sz="900" dirty="0">
                        <a:latin typeface="Times New Roman"/>
                        <a:cs typeface="Times New Roman"/>
                      </a:endParaRPr>
                    </a:p>
                    <a:p>
                      <a:pPr algn="ctr">
                        <a:lnSpc>
                          <a:spcPts val="1040"/>
                        </a:lnSpc>
                      </a:pPr>
                      <a:r>
                        <a:rPr sz="800" b="1" spc="15" dirty="0">
                          <a:latin typeface="Arial"/>
                          <a:cs typeface="Arial"/>
                        </a:rPr>
                        <a:t>Probability</a:t>
                      </a:r>
                      <a:endParaRPr sz="800" dirty="0">
                        <a:latin typeface="Arial"/>
                        <a:cs typeface="Arial"/>
                      </a:endParaRPr>
                    </a:p>
                  </a:txBody>
                  <a:tcPr marL="0" marR="0" marT="5182" marB="0" anchor="ctr">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BEBEBE"/>
                    </a:solidFill>
                  </a:tcPr>
                </a:tc>
                <a:extLst>
                  <a:ext uri="{0D108BD9-81ED-4DB2-BD59-A6C34878D82A}">
                    <a16:rowId xmlns:a16="http://schemas.microsoft.com/office/drawing/2014/main" val="10000"/>
                  </a:ext>
                </a:extLst>
              </a:tr>
              <a:tr h="167823">
                <a:tc>
                  <a:txBody>
                    <a:bodyPr/>
                    <a:lstStyle/>
                    <a:p>
                      <a:pPr marL="579755">
                        <a:lnSpc>
                          <a:spcPts val="1070"/>
                        </a:lnSpc>
                        <a:spcBef>
                          <a:spcPts val="285"/>
                        </a:spcBef>
                      </a:pPr>
                      <a:r>
                        <a:rPr sz="800" spc="10" dirty="0">
                          <a:latin typeface="Arial"/>
                          <a:cs typeface="Arial"/>
                        </a:rPr>
                        <a:t>3.0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0.05</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67867">
                <a:tc>
                  <a:txBody>
                    <a:bodyPr/>
                    <a:lstStyle/>
                    <a:p>
                      <a:pPr marL="579755">
                        <a:lnSpc>
                          <a:spcPts val="1070"/>
                        </a:lnSpc>
                        <a:spcBef>
                          <a:spcPts val="285"/>
                        </a:spcBef>
                      </a:pPr>
                      <a:r>
                        <a:rPr sz="800" spc="10" dirty="0">
                          <a:latin typeface="Arial"/>
                          <a:cs typeface="Arial"/>
                        </a:rPr>
                        <a:t>4.0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0.20</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67867">
                <a:tc>
                  <a:txBody>
                    <a:bodyPr/>
                    <a:lstStyle/>
                    <a:p>
                      <a:pPr marL="579755">
                        <a:lnSpc>
                          <a:spcPts val="1070"/>
                        </a:lnSpc>
                        <a:spcBef>
                          <a:spcPts val="285"/>
                        </a:spcBef>
                      </a:pPr>
                      <a:r>
                        <a:rPr sz="800" spc="10" dirty="0">
                          <a:latin typeface="Arial"/>
                          <a:cs typeface="Arial"/>
                        </a:rPr>
                        <a:t>5.0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0.35</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67749">
                <a:tc>
                  <a:txBody>
                    <a:bodyPr/>
                    <a:lstStyle/>
                    <a:p>
                      <a:pPr marL="579755">
                        <a:lnSpc>
                          <a:spcPts val="1070"/>
                        </a:lnSpc>
                        <a:spcBef>
                          <a:spcPts val="285"/>
                        </a:spcBef>
                      </a:pPr>
                      <a:r>
                        <a:rPr sz="800" spc="10" dirty="0">
                          <a:latin typeface="Arial"/>
                          <a:cs typeface="Arial"/>
                        </a:rPr>
                        <a:t>6.0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0.30</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167867">
                <a:tc>
                  <a:txBody>
                    <a:bodyPr/>
                    <a:lstStyle/>
                    <a:p>
                      <a:pPr marL="579755">
                        <a:lnSpc>
                          <a:spcPts val="1070"/>
                        </a:lnSpc>
                        <a:spcBef>
                          <a:spcPts val="285"/>
                        </a:spcBef>
                      </a:pPr>
                      <a:r>
                        <a:rPr sz="800" spc="10" dirty="0">
                          <a:latin typeface="Arial"/>
                          <a:cs typeface="Arial"/>
                        </a:rPr>
                        <a:t>7.0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0.10</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71033">
                <a:tc>
                  <a:txBody>
                    <a:bodyPr/>
                    <a:lstStyle/>
                    <a:p>
                      <a:pPr marL="579755">
                        <a:lnSpc>
                          <a:spcPct val="100000"/>
                        </a:lnSpc>
                        <a:spcBef>
                          <a:spcPts val="285"/>
                        </a:spcBef>
                      </a:pPr>
                      <a:r>
                        <a:rPr sz="800" spc="10" dirty="0">
                          <a:latin typeface="Arial"/>
                          <a:cs typeface="Arial"/>
                        </a:rPr>
                        <a:t>8.0</a:t>
                      </a:r>
                      <a:endParaRPr sz="800" dirty="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285"/>
                        </a:spcBef>
                      </a:pPr>
                      <a:r>
                        <a:rPr sz="800" spc="15" dirty="0">
                          <a:latin typeface="Arial"/>
                          <a:cs typeface="Arial"/>
                        </a:rPr>
                        <a:t>0.00</a:t>
                      </a:r>
                      <a:endParaRPr sz="800" dirty="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bl>
          </a:graphicData>
        </a:graphic>
      </p:graphicFrame>
      <p:sp>
        <p:nvSpPr>
          <p:cNvPr id="61" name="object 61"/>
          <p:cNvSpPr txBox="1"/>
          <p:nvPr/>
        </p:nvSpPr>
        <p:spPr>
          <a:xfrm>
            <a:off x="4079253" y="4543540"/>
            <a:ext cx="1535708" cy="262787"/>
          </a:xfrm>
          <a:prstGeom prst="rect">
            <a:avLst/>
          </a:prstGeom>
        </p:spPr>
        <p:txBody>
          <a:bodyPr vert="horz" wrap="square" lIns="0" tIns="11516" rIns="0" bIns="0" rtlCol="0">
            <a:spAutoFit/>
          </a:bodyPr>
          <a:lstStyle/>
          <a:p>
            <a:pPr marL="11516">
              <a:spcBef>
                <a:spcPts val="91"/>
              </a:spcBef>
            </a:pPr>
            <a:r>
              <a:rPr sz="1632" spc="-18" dirty="0">
                <a:solidFill>
                  <a:srgbClr val="E02246"/>
                </a:solidFill>
                <a:latin typeface="Cambria"/>
                <a:cs typeface="Cambria"/>
              </a:rPr>
              <a:t>Western</a:t>
            </a:r>
            <a:r>
              <a:rPr sz="1632" spc="-54" dirty="0">
                <a:solidFill>
                  <a:srgbClr val="006600"/>
                </a:solidFill>
                <a:latin typeface="Cambria"/>
                <a:cs typeface="Cambria"/>
              </a:rPr>
              <a:t> </a:t>
            </a:r>
            <a:r>
              <a:rPr sz="1632" spc="-5" dirty="0">
                <a:latin typeface="Cambria"/>
                <a:cs typeface="Cambria"/>
              </a:rPr>
              <a:t>Division</a:t>
            </a:r>
            <a:endParaRPr sz="1632" dirty="0">
              <a:latin typeface="Cambria"/>
              <a:cs typeface="Cambria"/>
            </a:endParaRPr>
          </a:p>
        </p:txBody>
      </p:sp>
      <p:sp>
        <p:nvSpPr>
          <p:cNvPr id="69" name="Title 9">
            <a:extLst>
              <a:ext uri="{FF2B5EF4-FFF2-40B4-BE49-F238E27FC236}">
                <a16:creationId xmlns:a16="http://schemas.microsoft.com/office/drawing/2014/main" id="{513EB136-0765-4B0F-87BB-80D07E238E92}"/>
              </a:ext>
            </a:extLst>
          </p:cNvPr>
          <p:cNvSpPr>
            <a:spLocks noGrp="1"/>
          </p:cNvSpPr>
          <p:nvPr>
            <p:ph type="title"/>
          </p:nvPr>
        </p:nvSpPr>
        <p:spPr>
          <a:xfrm>
            <a:off x="838200" y="365125"/>
            <a:ext cx="10515600" cy="824483"/>
          </a:xfrm>
        </p:spPr>
        <p:txBody>
          <a:bodyPr/>
          <a:lstStyle/>
          <a:p>
            <a:r>
              <a:rPr lang="en-SG" dirty="0">
                <a:solidFill>
                  <a:srgbClr val="2E2D67"/>
                </a:solidFill>
              </a:rPr>
              <a:t>Discrete Probability Distribution</a:t>
            </a:r>
          </a:p>
        </p:txBody>
      </p:sp>
    </p:spTree>
    <p:extLst>
      <p:ext uri="{BB962C8B-B14F-4D97-AF65-F5344CB8AC3E}">
        <p14:creationId xmlns:p14="http://schemas.microsoft.com/office/powerpoint/2010/main" val="2146610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B6A7C9E0-5C08-4BC6-B8BB-BA83C8E0C1AC}"/>
              </a:ext>
            </a:extLst>
          </p:cNvPr>
          <p:cNvSpPr/>
          <p:nvPr/>
        </p:nvSpPr>
        <p:spPr>
          <a:xfrm>
            <a:off x="1783090" y="4901844"/>
            <a:ext cx="1726503" cy="1272790"/>
          </a:xfrm>
          <a:prstGeom prst="roundRect">
            <a:avLst/>
          </a:prstGeom>
          <a:solidFill>
            <a:schemeClr val="bg1">
              <a:lumMod val="95000"/>
            </a:schemeClr>
          </a:solidFill>
          <a:ln>
            <a:solidFill>
              <a:srgbClr val="E02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Rounded Corners 3">
            <a:extLst>
              <a:ext uri="{FF2B5EF4-FFF2-40B4-BE49-F238E27FC236}">
                <a16:creationId xmlns:a16="http://schemas.microsoft.com/office/drawing/2014/main" id="{35635631-5603-47EA-85EA-EC032F97B43F}"/>
              </a:ext>
            </a:extLst>
          </p:cNvPr>
          <p:cNvSpPr/>
          <p:nvPr/>
        </p:nvSpPr>
        <p:spPr>
          <a:xfrm>
            <a:off x="1783090" y="2809021"/>
            <a:ext cx="1726503" cy="1272790"/>
          </a:xfrm>
          <a:prstGeom prst="roundRect">
            <a:avLst/>
          </a:prstGeom>
          <a:solidFill>
            <a:schemeClr val="bg1">
              <a:lumMod val="95000"/>
            </a:schemeClr>
          </a:solidFill>
          <a:ln>
            <a:solidFill>
              <a:srgbClr val="E02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Content Placeholder 65">
            <a:extLst>
              <a:ext uri="{FF2B5EF4-FFF2-40B4-BE49-F238E27FC236}">
                <a16:creationId xmlns:a16="http://schemas.microsoft.com/office/drawing/2014/main" id="{46C9453D-CA28-4D9B-8DB0-941FCECEAECF}"/>
              </a:ext>
            </a:extLst>
          </p:cNvPr>
          <p:cNvSpPr>
            <a:spLocks noGrp="1"/>
          </p:cNvSpPr>
          <p:nvPr>
            <p:ph idx="1"/>
          </p:nvPr>
        </p:nvSpPr>
        <p:spPr/>
        <p:txBody>
          <a:bodyPr/>
          <a:lstStyle/>
          <a:p>
            <a:r>
              <a:rPr lang="en-US" sz="2800" b="1" spc="5" dirty="0">
                <a:solidFill>
                  <a:srgbClr val="2E2D67"/>
                </a:solidFill>
                <a:cs typeface="Cambria"/>
              </a:rPr>
              <a:t>X</a:t>
            </a:r>
            <a:r>
              <a:rPr lang="en-US" sz="2800" b="1" spc="5" dirty="0">
                <a:solidFill>
                  <a:srgbClr val="000099"/>
                </a:solidFill>
                <a:cs typeface="Cambria"/>
              </a:rPr>
              <a:t> </a:t>
            </a:r>
            <a:r>
              <a:rPr lang="en-US" sz="2800" spc="5" dirty="0">
                <a:cs typeface="Cambria"/>
              </a:rPr>
              <a:t>and </a:t>
            </a:r>
            <a:r>
              <a:rPr lang="en-US" sz="2800" b="1" spc="5" dirty="0">
                <a:solidFill>
                  <a:srgbClr val="E02246"/>
                </a:solidFill>
                <a:cs typeface="Cambria"/>
              </a:rPr>
              <a:t>Y</a:t>
            </a:r>
            <a:r>
              <a:rPr lang="en-US" sz="2800" b="1" spc="5" dirty="0">
                <a:solidFill>
                  <a:srgbClr val="006600"/>
                </a:solidFill>
                <a:cs typeface="Cambria"/>
              </a:rPr>
              <a:t> </a:t>
            </a:r>
            <a:r>
              <a:rPr lang="en-US" sz="2800" spc="5" dirty="0">
                <a:cs typeface="Cambria"/>
              </a:rPr>
              <a:t>denote the sales </a:t>
            </a:r>
            <a:r>
              <a:rPr lang="en-US" sz="2800" spc="-5" dirty="0">
                <a:cs typeface="Cambria"/>
              </a:rPr>
              <a:t>next year </a:t>
            </a:r>
            <a:r>
              <a:rPr lang="en-US" sz="2800" spc="5" dirty="0">
                <a:cs typeface="Cambria"/>
              </a:rPr>
              <a:t>in </a:t>
            </a:r>
            <a:r>
              <a:rPr lang="en-US" sz="2800" dirty="0">
                <a:cs typeface="Cambria"/>
              </a:rPr>
              <a:t>the </a:t>
            </a:r>
            <a:r>
              <a:rPr lang="en-US" sz="2800" dirty="0">
                <a:solidFill>
                  <a:srgbClr val="2E2D67"/>
                </a:solidFill>
                <a:cs typeface="Cambria"/>
              </a:rPr>
              <a:t>eastern</a:t>
            </a:r>
            <a:r>
              <a:rPr lang="en-US" sz="2800" dirty="0">
                <a:solidFill>
                  <a:srgbClr val="000099"/>
                </a:solidFill>
                <a:cs typeface="Cambria"/>
              </a:rPr>
              <a:t> </a:t>
            </a:r>
            <a:r>
              <a:rPr lang="en-US" sz="2800" dirty="0">
                <a:cs typeface="Cambria"/>
              </a:rPr>
              <a:t>division and </a:t>
            </a:r>
            <a:r>
              <a:rPr lang="en-US" sz="2800" spc="-390" dirty="0">
                <a:cs typeface="Cambria"/>
              </a:rPr>
              <a:t> </a:t>
            </a:r>
            <a:r>
              <a:rPr lang="en-US" sz="2800" dirty="0">
                <a:cs typeface="Cambria"/>
              </a:rPr>
              <a:t>the</a:t>
            </a:r>
            <a:r>
              <a:rPr lang="en-US" sz="2800" spc="9" dirty="0">
                <a:cs typeface="Cambria"/>
              </a:rPr>
              <a:t> </a:t>
            </a:r>
            <a:r>
              <a:rPr lang="en-US" sz="2800" dirty="0">
                <a:solidFill>
                  <a:srgbClr val="E02246"/>
                </a:solidFill>
                <a:cs typeface="Cambria"/>
              </a:rPr>
              <a:t>western</a:t>
            </a:r>
            <a:r>
              <a:rPr lang="en-US" sz="2800" spc="5" dirty="0">
                <a:solidFill>
                  <a:srgbClr val="006600"/>
                </a:solidFill>
                <a:cs typeface="Cambria"/>
              </a:rPr>
              <a:t> </a:t>
            </a:r>
            <a:r>
              <a:rPr lang="en-US" sz="2800" dirty="0">
                <a:cs typeface="Cambria"/>
              </a:rPr>
              <a:t>division</a:t>
            </a:r>
            <a:r>
              <a:rPr lang="en-US" sz="2800" spc="-18" dirty="0">
                <a:cs typeface="Cambria"/>
              </a:rPr>
              <a:t> </a:t>
            </a:r>
            <a:r>
              <a:rPr lang="en-US" sz="2800" spc="5" dirty="0">
                <a:cs typeface="Cambria"/>
              </a:rPr>
              <a:t>of</a:t>
            </a:r>
            <a:r>
              <a:rPr lang="en-US" sz="2800" dirty="0">
                <a:cs typeface="Cambria"/>
              </a:rPr>
              <a:t> </a:t>
            </a:r>
            <a:r>
              <a:rPr lang="en-US" sz="2800" spc="5" dirty="0">
                <a:cs typeface="Cambria"/>
              </a:rPr>
              <a:t>a</a:t>
            </a:r>
            <a:r>
              <a:rPr lang="en-US" sz="2800" dirty="0">
                <a:cs typeface="Cambria"/>
              </a:rPr>
              <a:t> </a:t>
            </a:r>
            <a:r>
              <a:rPr lang="en-US" sz="2800" spc="-18" dirty="0">
                <a:cs typeface="Cambria"/>
              </a:rPr>
              <a:t>company,</a:t>
            </a:r>
            <a:r>
              <a:rPr lang="en-US" sz="2800" dirty="0">
                <a:cs typeface="Cambria"/>
              </a:rPr>
              <a:t> </a:t>
            </a:r>
            <a:r>
              <a:rPr lang="en-US" sz="2800" spc="-18" dirty="0">
                <a:cs typeface="Cambria"/>
              </a:rPr>
              <a:t>respectively.</a:t>
            </a:r>
            <a:endParaRPr lang="en-US" sz="2800" dirty="0">
              <a:cs typeface="Cambria"/>
            </a:endParaRPr>
          </a:p>
          <a:p>
            <a:endParaRPr lang="en-SG" dirty="0"/>
          </a:p>
        </p:txBody>
      </p:sp>
      <p:sp>
        <p:nvSpPr>
          <p:cNvPr id="3" name="object 3"/>
          <p:cNvSpPr txBox="1"/>
          <p:nvPr/>
        </p:nvSpPr>
        <p:spPr>
          <a:xfrm>
            <a:off x="4031460" y="2517579"/>
            <a:ext cx="1476398" cy="262787"/>
          </a:xfrm>
          <a:prstGeom prst="rect">
            <a:avLst/>
          </a:prstGeom>
        </p:spPr>
        <p:txBody>
          <a:bodyPr vert="horz" wrap="square" lIns="0" tIns="11516" rIns="0" bIns="0" rtlCol="0">
            <a:spAutoFit/>
          </a:bodyPr>
          <a:lstStyle/>
          <a:p>
            <a:pPr marL="11516">
              <a:spcBef>
                <a:spcPts val="91"/>
              </a:spcBef>
            </a:pPr>
            <a:r>
              <a:rPr sz="1632" spc="-5" dirty="0">
                <a:solidFill>
                  <a:srgbClr val="2E2D67"/>
                </a:solidFill>
                <a:latin typeface="Cambria"/>
                <a:cs typeface="Cambria"/>
              </a:rPr>
              <a:t>Eastern</a:t>
            </a:r>
            <a:r>
              <a:rPr sz="1632" spc="-54" dirty="0">
                <a:solidFill>
                  <a:srgbClr val="000099"/>
                </a:solidFill>
                <a:latin typeface="Cambria"/>
                <a:cs typeface="Cambria"/>
              </a:rPr>
              <a:t> </a:t>
            </a:r>
            <a:r>
              <a:rPr sz="1632" spc="-5" dirty="0">
                <a:latin typeface="Cambria"/>
                <a:cs typeface="Cambria"/>
              </a:rPr>
              <a:t>Division</a:t>
            </a:r>
            <a:endParaRPr sz="1632" dirty="0">
              <a:latin typeface="Cambria"/>
              <a:cs typeface="Cambria"/>
            </a:endParaRPr>
          </a:p>
        </p:txBody>
      </p:sp>
      <p:grpSp>
        <p:nvGrpSpPr>
          <p:cNvPr id="70" name="Group 69">
            <a:extLst>
              <a:ext uri="{FF2B5EF4-FFF2-40B4-BE49-F238E27FC236}">
                <a16:creationId xmlns:a16="http://schemas.microsoft.com/office/drawing/2014/main" id="{155B52C7-F70B-45D7-867C-C2948C56F314}"/>
              </a:ext>
            </a:extLst>
          </p:cNvPr>
          <p:cNvGrpSpPr/>
          <p:nvPr/>
        </p:nvGrpSpPr>
        <p:grpSpPr>
          <a:xfrm>
            <a:off x="6472316" y="4507957"/>
            <a:ext cx="2518543" cy="1830065"/>
            <a:chOff x="6472316" y="4507957"/>
            <a:chExt cx="2518543" cy="1830065"/>
          </a:xfrm>
        </p:grpSpPr>
        <p:grpSp>
          <p:nvGrpSpPr>
            <p:cNvPr id="5" name="object 5"/>
            <p:cNvGrpSpPr/>
            <p:nvPr/>
          </p:nvGrpSpPr>
          <p:grpSpPr>
            <a:xfrm>
              <a:off x="6814840" y="4951231"/>
              <a:ext cx="2176019" cy="1095207"/>
              <a:chOff x="6888720" y="5245647"/>
              <a:chExt cx="2399665" cy="1207770"/>
            </a:xfrm>
          </p:grpSpPr>
          <p:sp>
            <p:nvSpPr>
              <p:cNvPr id="6" name="object 6"/>
              <p:cNvSpPr/>
              <p:nvPr/>
            </p:nvSpPr>
            <p:spPr>
              <a:xfrm>
                <a:off x="6920108" y="5253669"/>
                <a:ext cx="2360295" cy="1176655"/>
              </a:xfrm>
              <a:custGeom>
                <a:avLst/>
                <a:gdLst/>
                <a:ahLst/>
                <a:cxnLst/>
                <a:rect l="l" t="t" r="r" b="b"/>
                <a:pathLst>
                  <a:path w="2360295" h="1176654">
                    <a:moveTo>
                      <a:pt x="2360010" y="0"/>
                    </a:moveTo>
                    <a:lnTo>
                      <a:pt x="0" y="0"/>
                    </a:lnTo>
                    <a:lnTo>
                      <a:pt x="0" y="1176117"/>
                    </a:lnTo>
                    <a:lnTo>
                      <a:pt x="2360010" y="1176117"/>
                    </a:lnTo>
                    <a:lnTo>
                      <a:pt x="2360010" y="0"/>
                    </a:lnTo>
                    <a:close/>
                  </a:path>
                </a:pathLst>
              </a:custGeom>
              <a:solidFill>
                <a:srgbClr val="C0C0C0"/>
              </a:solidFill>
            </p:spPr>
            <p:txBody>
              <a:bodyPr wrap="square" lIns="0" tIns="0" rIns="0" bIns="0" rtlCol="0"/>
              <a:lstStyle/>
              <a:p>
                <a:endParaRPr sz="1632"/>
              </a:p>
            </p:txBody>
          </p:sp>
          <p:sp>
            <p:nvSpPr>
              <p:cNvPr id="7" name="object 7"/>
              <p:cNvSpPr/>
              <p:nvPr/>
            </p:nvSpPr>
            <p:spPr>
              <a:xfrm>
                <a:off x="6916214" y="6129915"/>
                <a:ext cx="2367915" cy="148590"/>
              </a:xfrm>
              <a:custGeom>
                <a:avLst/>
                <a:gdLst/>
                <a:ahLst/>
                <a:cxnLst/>
                <a:rect l="l" t="t" r="r" b="b"/>
                <a:pathLst>
                  <a:path w="2367915" h="148589">
                    <a:moveTo>
                      <a:pt x="0" y="147988"/>
                    </a:moveTo>
                    <a:lnTo>
                      <a:pt x="116832" y="147988"/>
                    </a:lnTo>
                  </a:path>
                  <a:path w="2367915" h="148589">
                    <a:moveTo>
                      <a:pt x="280397" y="147988"/>
                    </a:moveTo>
                    <a:lnTo>
                      <a:pt x="514009" y="147988"/>
                    </a:lnTo>
                  </a:path>
                  <a:path w="2367915" h="148589">
                    <a:moveTo>
                      <a:pt x="669785" y="147988"/>
                    </a:moveTo>
                    <a:lnTo>
                      <a:pt x="903554" y="147988"/>
                    </a:lnTo>
                  </a:path>
                  <a:path w="2367915" h="148589">
                    <a:moveTo>
                      <a:pt x="1067119" y="147988"/>
                    </a:moveTo>
                    <a:lnTo>
                      <a:pt x="1300783" y="147988"/>
                    </a:lnTo>
                  </a:path>
                  <a:path w="2367915" h="148589">
                    <a:moveTo>
                      <a:pt x="1456559" y="147988"/>
                    </a:moveTo>
                    <a:lnTo>
                      <a:pt x="1698013" y="147988"/>
                    </a:lnTo>
                  </a:path>
                  <a:path w="2367915" h="148589">
                    <a:moveTo>
                      <a:pt x="1853789" y="147988"/>
                    </a:moveTo>
                    <a:lnTo>
                      <a:pt x="2087453" y="147988"/>
                    </a:lnTo>
                  </a:path>
                  <a:path w="2367915" h="148589">
                    <a:moveTo>
                      <a:pt x="2251018" y="147988"/>
                    </a:moveTo>
                    <a:lnTo>
                      <a:pt x="2367850" y="147988"/>
                    </a:lnTo>
                  </a:path>
                  <a:path w="2367915" h="148589">
                    <a:moveTo>
                      <a:pt x="0" y="0"/>
                    </a:moveTo>
                    <a:lnTo>
                      <a:pt x="116832" y="0"/>
                    </a:lnTo>
                  </a:path>
                  <a:path w="2367915" h="148589">
                    <a:moveTo>
                      <a:pt x="280397" y="0"/>
                    </a:moveTo>
                    <a:lnTo>
                      <a:pt x="514009" y="0"/>
                    </a:lnTo>
                  </a:path>
                  <a:path w="2367915" h="148589">
                    <a:moveTo>
                      <a:pt x="669785" y="0"/>
                    </a:moveTo>
                    <a:lnTo>
                      <a:pt x="903554" y="0"/>
                    </a:lnTo>
                  </a:path>
                  <a:path w="2367915" h="148589">
                    <a:moveTo>
                      <a:pt x="1067119" y="0"/>
                    </a:moveTo>
                    <a:lnTo>
                      <a:pt x="1300783" y="0"/>
                    </a:lnTo>
                  </a:path>
                  <a:path w="2367915" h="148589">
                    <a:moveTo>
                      <a:pt x="1456559" y="0"/>
                    </a:moveTo>
                    <a:lnTo>
                      <a:pt x="1698013" y="0"/>
                    </a:lnTo>
                  </a:path>
                </a:pathLst>
              </a:custGeom>
              <a:ln w="7788">
                <a:solidFill>
                  <a:srgbClr val="000000"/>
                </a:solidFill>
              </a:ln>
            </p:spPr>
            <p:txBody>
              <a:bodyPr wrap="square" lIns="0" tIns="0" rIns="0" bIns="0" rtlCol="0"/>
              <a:lstStyle/>
              <a:p>
                <a:endParaRPr sz="1632"/>
              </a:p>
            </p:txBody>
          </p:sp>
          <p:sp>
            <p:nvSpPr>
              <p:cNvPr id="8" name="object 8"/>
              <p:cNvSpPr/>
              <p:nvPr/>
            </p:nvSpPr>
            <p:spPr>
              <a:xfrm>
                <a:off x="6916214" y="5987768"/>
                <a:ext cx="2367915" cy="144145"/>
              </a:xfrm>
              <a:custGeom>
                <a:avLst/>
                <a:gdLst/>
                <a:ahLst/>
                <a:cxnLst/>
                <a:rect l="l" t="t" r="r" b="b"/>
                <a:pathLst>
                  <a:path w="2367915" h="144145">
                    <a:moveTo>
                      <a:pt x="1853789" y="144093"/>
                    </a:moveTo>
                    <a:lnTo>
                      <a:pt x="2367850" y="144093"/>
                    </a:lnTo>
                  </a:path>
                  <a:path w="2367915" h="144145">
                    <a:moveTo>
                      <a:pt x="1853789" y="140199"/>
                    </a:moveTo>
                    <a:lnTo>
                      <a:pt x="2367850" y="140199"/>
                    </a:lnTo>
                  </a:path>
                  <a:path w="2367915" h="144145">
                    <a:moveTo>
                      <a:pt x="0" y="3894"/>
                    </a:moveTo>
                    <a:lnTo>
                      <a:pt x="514009" y="3894"/>
                    </a:lnTo>
                  </a:path>
                  <a:path w="2367915" h="144145">
                    <a:moveTo>
                      <a:pt x="669785" y="3894"/>
                    </a:moveTo>
                    <a:lnTo>
                      <a:pt x="903554" y="3894"/>
                    </a:lnTo>
                  </a:path>
                  <a:path w="2367915" h="144145">
                    <a:moveTo>
                      <a:pt x="1067119" y="3894"/>
                    </a:moveTo>
                    <a:lnTo>
                      <a:pt x="1300783" y="3894"/>
                    </a:lnTo>
                  </a:path>
                  <a:path w="2367915" h="144145">
                    <a:moveTo>
                      <a:pt x="1456559" y="3894"/>
                    </a:moveTo>
                    <a:lnTo>
                      <a:pt x="1698013" y="3894"/>
                    </a:lnTo>
                  </a:path>
                  <a:path w="2367915" h="144145">
                    <a:moveTo>
                      <a:pt x="1853789" y="3894"/>
                    </a:moveTo>
                    <a:lnTo>
                      <a:pt x="2367850" y="3894"/>
                    </a:lnTo>
                  </a:path>
                  <a:path w="2367915" h="144145">
                    <a:moveTo>
                      <a:pt x="0" y="0"/>
                    </a:moveTo>
                    <a:lnTo>
                      <a:pt x="514009" y="0"/>
                    </a:lnTo>
                  </a:path>
                  <a:path w="2367915" h="144145">
                    <a:moveTo>
                      <a:pt x="669785" y="0"/>
                    </a:moveTo>
                    <a:lnTo>
                      <a:pt x="903554" y="0"/>
                    </a:lnTo>
                  </a:path>
                  <a:path w="2367915" h="144145">
                    <a:moveTo>
                      <a:pt x="1067119" y="0"/>
                    </a:moveTo>
                    <a:lnTo>
                      <a:pt x="2367850" y="0"/>
                    </a:lnTo>
                  </a:path>
                </a:pathLst>
              </a:custGeom>
              <a:ln w="3894">
                <a:solidFill>
                  <a:srgbClr val="000000"/>
                </a:solidFill>
              </a:ln>
            </p:spPr>
            <p:txBody>
              <a:bodyPr wrap="square" lIns="0" tIns="0" rIns="0" bIns="0" rtlCol="0"/>
              <a:lstStyle/>
              <a:p>
                <a:endParaRPr sz="1632"/>
              </a:p>
            </p:txBody>
          </p:sp>
          <p:sp>
            <p:nvSpPr>
              <p:cNvPr id="9" name="object 9"/>
              <p:cNvSpPr/>
              <p:nvPr/>
            </p:nvSpPr>
            <p:spPr>
              <a:xfrm>
                <a:off x="6916214" y="5691818"/>
                <a:ext cx="2367915" cy="152400"/>
              </a:xfrm>
              <a:custGeom>
                <a:avLst/>
                <a:gdLst/>
                <a:ahLst/>
                <a:cxnLst/>
                <a:rect l="l" t="t" r="r" b="b"/>
                <a:pathLst>
                  <a:path w="2367915" h="152400">
                    <a:moveTo>
                      <a:pt x="0" y="151882"/>
                    </a:moveTo>
                    <a:lnTo>
                      <a:pt x="903554" y="151882"/>
                    </a:lnTo>
                  </a:path>
                  <a:path w="2367915" h="152400">
                    <a:moveTo>
                      <a:pt x="1067119" y="151882"/>
                    </a:moveTo>
                    <a:lnTo>
                      <a:pt x="2367850" y="151882"/>
                    </a:lnTo>
                  </a:path>
                  <a:path w="2367915" h="152400">
                    <a:moveTo>
                      <a:pt x="0" y="147988"/>
                    </a:moveTo>
                    <a:lnTo>
                      <a:pt x="903554" y="147988"/>
                    </a:lnTo>
                  </a:path>
                  <a:path w="2367915" h="152400">
                    <a:moveTo>
                      <a:pt x="1067119" y="147988"/>
                    </a:moveTo>
                    <a:lnTo>
                      <a:pt x="2367850" y="147988"/>
                    </a:lnTo>
                  </a:path>
                  <a:path w="2367915" h="152400">
                    <a:moveTo>
                      <a:pt x="0" y="3894"/>
                    </a:moveTo>
                    <a:lnTo>
                      <a:pt x="2367850" y="3894"/>
                    </a:lnTo>
                  </a:path>
                  <a:path w="2367915" h="152400">
                    <a:moveTo>
                      <a:pt x="0" y="0"/>
                    </a:moveTo>
                    <a:lnTo>
                      <a:pt x="2367850" y="0"/>
                    </a:lnTo>
                  </a:path>
                </a:pathLst>
              </a:custGeom>
              <a:ln w="3946">
                <a:solidFill>
                  <a:srgbClr val="000000"/>
                </a:solidFill>
              </a:ln>
            </p:spPr>
            <p:txBody>
              <a:bodyPr wrap="square" lIns="0" tIns="0" rIns="0" bIns="0" rtlCol="0"/>
              <a:lstStyle/>
              <a:p>
                <a:endParaRPr sz="1632"/>
              </a:p>
            </p:txBody>
          </p:sp>
          <p:sp>
            <p:nvSpPr>
              <p:cNvPr id="10" name="object 10"/>
              <p:cNvSpPr/>
              <p:nvPr/>
            </p:nvSpPr>
            <p:spPr>
              <a:xfrm>
                <a:off x="6916214" y="5249826"/>
                <a:ext cx="2367915" cy="296545"/>
              </a:xfrm>
              <a:custGeom>
                <a:avLst/>
                <a:gdLst/>
                <a:ahLst/>
                <a:cxnLst/>
                <a:rect l="l" t="t" r="r" b="b"/>
                <a:pathLst>
                  <a:path w="2367915" h="296545">
                    <a:moveTo>
                      <a:pt x="0" y="295976"/>
                    </a:moveTo>
                    <a:lnTo>
                      <a:pt x="2367850" y="295976"/>
                    </a:lnTo>
                  </a:path>
                  <a:path w="2367915" h="296545">
                    <a:moveTo>
                      <a:pt x="0" y="147988"/>
                    </a:moveTo>
                    <a:lnTo>
                      <a:pt x="2367850" y="147988"/>
                    </a:lnTo>
                  </a:path>
                  <a:path w="2367915" h="296545">
                    <a:moveTo>
                      <a:pt x="0" y="0"/>
                    </a:moveTo>
                    <a:lnTo>
                      <a:pt x="2367850" y="0"/>
                    </a:lnTo>
                  </a:path>
                </a:pathLst>
              </a:custGeom>
              <a:ln w="7788">
                <a:solidFill>
                  <a:srgbClr val="000000"/>
                </a:solidFill>
              </a:ln>
            </p:spPr>
            <p:txBody>
              <a:bodyPr wrap="square" lIns="0" tIns="0" rIns="0" bIns="0" rtlCol="0"/>
              <a:lstStyle/>
              <a:p>
                <a:endParaRPr sz="1632"/>
              </a:p>
            </p:txBody>
          </p:sp>
          <p:sp>
            <p:nvSpPr>
              <p:cNvPr id="11" name="object 11"/>
              <p:cNvSpPr/>
              <p:nvPr/>
            </p:nvSpPr>
            <p:spPr>
              <a:xfrm>
                <a:off x="6916214" y="5249774"/>
                <a:ext cx="2367915" cy="1176655"/>
              </a:xfrm>
              <a:custGeom>
                <a:avLst/>
                <a:gdLst/>
                <a:ahLst/>
                <a:cxnLst/>
                <a:rect l="l" t="t" r="r" b="b"/>
                <a:pathLst>
                  <a:path w="2367915" h="1176654">
                    <a:moveTo>
                      <a:pt x="0" y="1176117"/>
                    </a:moveTo>
                    <a:lnTo>
                      <a:pt x="2367798" y="1176117"/>
                    </a:lnTo>
                    <a:lnTo>
                      <a:pt x="2367798" y="0"/>
                    </a:lnTo>
                    <a:lnTo>
                      <a:pt x="0" y="0"/>
                    </a:lnTo>
                    <a:lnTo>
                      <a:pt x="0" y="1176117"/>
                    </a:lnTo>
                    <a:close/>
                  </a:path>
                </a:pathLst>
              </a:custGeom>
              <a:ln w="7788">
                <a:solidFill>
                  <a:srgbClr val="808080"/>
                </a:solidFill>
              </a:ln>
            </p:spPr>
            <p:txBody>
              <a:bodyPr wrap="square" lIns="0" tIns="0" rIns="0" bIns="0" rtlCol="0"/>
              <a:lstStyle/>
              <a:p>
                <a:endParaRPr sz="1632"/>
              </a:p>
            </p:txBody>
          </p:sp>
          <p:sp>
            <p:nvSpPr>
              <p:cNvPr id="12" name="object 12"/>
              <p:cNvSpPr/>
              <p:nvPr/>
            </p:nvSpPr>
            <p:spPr>
              <a:xfrm>
                <a:off x="7033046" y="5989715"/>
                <a:ext cx="163830" cy="436245"/>
              </a:xfrm>
              <a:custGeom>
                <a:avLst/>
                <a:gdLst/>
                <a:ahLst/>
                <a:cxnLst/>
                <a:rect l="l" t="t" r="r" b="b"/>
                <a:pathLst>
                  <a:path w="163829" h="436245">
                    <a:moveTo>
                      <a:pt x="163565" y="0"/>
                    </a:moveTo>
                    <a:lnTo>
                      <a:pt x="0" y="0"/>
                    </a:lnTo>
                    <a:lnTo>
                      <a:pt x="0" y="436175"/>
                    </a:lnTo>
                    <a:lnTo>
                      <a:pt x="163565" y="436175"/>
                    </a:lnTo>
                    <a:lnTo>
                      <a:pt x="163565" y="0"/>
                    </a:lnTo>
                    <a:close/>
                  </a:path>
                </a:pathLst>
              </a:custGeom>
              <a:solidFill>
                <a:srgbClr val="993366"/>
              </a:solidFill>
            </p:spPr>
            <p:txBody>
              <a:bodyPr wrap="square" lIns="0" tIns="0" rIns="0" bIns="0" rtlCol="0"/>
              <a:lstStyle/>
              <a:p>
                <a:endParaRPr sz="1632"/>
              </a:p>
            </p:txBody>
          </p:sp>
          <p:sp>
            <p:nvSpPr>
              <p:cNvPr id="13" name="object 13"/>
              <p:cNvSpPr/>
              <p:nvPr/>
            </p:nvSpPr>
            <p:spPr>
              <a:xfrm>
                <a:off x="7033046" y="5989715"/>
                <a:ext cx="163830" cy="436245"/>
              </a:xfrm>
              <a:custGeom>
                <a:avLst/>
                <a:gdLst/>
                <a:ahLst/>
                <a:cxnLst/>
                <a:rect l="l" t="t" r="r" b="b"/>
                <a:pathLst>
                  <a:path w="163829" h="436245">
                    <a:moveTo>
                      <a:pt x="0" y="436175"/>
                    </a:moveTo>
                    <a:lnTo>
                      <a:pt x="163565" y="436175"/>
                    </a:lnTo>
                    <a:lnTo>
                      <a:pt x="163565" y="0"/>
                    </a:lnTo>
                    <a:lnTo>
                      <a:pt x="0" y="0"/>
                    </a:lnTo>
                    <a:lnTo>
                      <a:pt x="0" y="436175"/>
                    </a:lnTo>
                    <a:close/>
                  </a:path>
                </a:pathLst>
              </a:custGeom>
              <a:ln w="7788">
                <a:solidFill>
                  <a:srgbClr val="000000"/>
                </a:solidFill>
              </a:ln>
            </p:spPr>
            <p:txBody>
              <a:bodyPr wrap="square" lIns="0" tIns="0" rIns="0" bIns="0" rtlCol="0"/>
              <a:lstStyle/>
              <a:p>
                <a:endParaRPr sz="1632"/>
              </a:p>
            </p:txBody>
          </p:sp>
          <p:sp>
            <p:nvSpPr>
              <p:cNvPr id="14" name="object 14"/>
              <p:cNvSpPr/>
              <p:nvPr/>
            </p:nvSpPr>
            <p:spPr>
              <a:xfrm>
                <a:off x="7430224" y="5841727"/>
                <a:ext cx="156210" cy="584200"/>
              </a:xfrm>
              <a:custGeom>
                <a:avLst/>
                <a:gdLst/>
                <a:ahLst/>
                <a:cxnLst/>
                <a:rect l="l" t="t" r="r" b="b"/>
                <a:pathLst>
                  <a:path w="156209" h="584200">
                    <a:moveTo>
                      <a:pt x="155776" y="0"/>
                    </a:moveTo>
                    <a:lnTo>
                      <a:pt x="0" y="0"/>
                    </a:lnTo>
                    <a:lnTo>
                      <a:pt x="0" y="584164"/>
                    </a:lnTo>
                    <a:lnTo>
                      <a:pt x="155776" y="584164"/>
                    </a:lnTo>
                    <a:lnTo>
                      <a:pt x="155776" y="0"/>
                    </a:lnTo>
                    <a:close/>
                  </a:path>
                </a:pathLst>
              </a:custGeom>
              <a:solidFill>
                <a:srgbClr val="993366"/>
              </a:solidFill>
            </p:spPr>
            <p:txBody>
              <a:bodyPr wrap="square" lIns="0" tIns="0" rIns="0" bIns="0" rtlCol="0"/>
              <a:lstStyle/>
              <a:p>
                <a:endParaRPr sz="1632"/>
              </a:p>
            </p:txBody>
          </p:sp>
          <p:sp>
            <p:nvSpPr>
              <p:cNvPr id="15" name="object 15"/>
              <p:cNvSpPr/>
              <p:nvPr/>
            </p:nvSpPr>
            <p:spPr>
              <a:xfrm>
                <a:off x="7430224" y="5841727"/>
                <a:ext cx="156210" cy="584200"/>
              </a:xfrm>
              <a:custGeom>
                <a:avLst/>
                <a:gdLst/>
                <a:ahLst/>
                <a:cxnLst/>
                <a:rect l="l" t="t" r="r" b="b"/>
                <a:pathLst>
                  <a:path w="156209" h="584200">
                    <a:moveTo>
                      <a:pt x="0" y="584164"/>
                    </a:moveTo>
                    <a:lnTo>
                      <a:pt x="155776" y="584164"/>
                    </a:lnTo>
                    <a:lnTo>
                      <a:pt x="155776" y="0"/>
                    </a:lnTo>
                    <a:lnTo>
                      <a:pt x="0" y="0"/>
                    </a:lnTo>
                    <a:lnTo>
                      <a:pt x="0" y="584164"/>
                    </a:lnTo>
                    <a:close/>
                  </a:path>
                </a:pathLst>
              </a:custGeom>
              <a:ln w="7788">
                <a:solidFill>
                  <a:srgbClr val="000000"/>
                </a:solidFill>
              </a:ln>
            </p:spPr>
            <p:txBody>
              <a:bodyPr wrap="square" lIns="0" tIns="0" rIns="0" bIns="0" rtlCol="0"/>
              <a:lstStyle/>
              <a:p>
                <a:endParaRPr sz="1632"/>
              </a:p>
            </p:txBody>
          </p:sp>
          <p:sp>
            <p:nvSpPr>
              <p:cNvPr id="16" name="object 16"/>
              <p:cNvSpPr/>
              <p:nvPr/>
            </p:nvSpPr>
            <p:spPr>
              <a:xfrm>
                <a:off x="7819768" y="5693739"/>
                <a:ext cx="163830" cy="732155"/>
              </a:xfrm>
              <a:custGeom>
                <a:avLst/>
                <a:gdLst/>
                <a:ahLst/>
                <a:cxnLst/>
                <a:rect l="l" t="t" r="r" b="b"/>
                <a:pathLst>
                  <a:path w="163829" h="732154">
                    <a:moveTo>
                      <a:pt x="163565" y="0"/>
                    </a:moveTo>
                    <a:lnTo>
                      <a:pt x="0" y="0"/>
                    </a:lnTo>
                    <a:lnTo>
                      <a:pt x="0" y="732152"/>
                    </a:lnTo>
                    <a:lnTo>
                      <a:pt x="163565" y="732152"/>
                    </a:lnTo>
                    <a:lnTo>
                      <a:pt x="163565" y="0"/>
                    </a:lnTo>
                    <a:close/>
                  </a:path>
                </a:pathLst>
              </a:custGeom>
              <a:solidFill>
                <a:srgbClr val="993366"/>
              </a:solidFill>
            </p:spPr>
            <p:txBody>
              <a:bodyPr wrap="square" lIns="0" tIns="0" rIns="0" bIns="0" rtlCol="0"/>
              <a:lstStyle/>
              <a:p>
                <a:endParaRPr sz="1632"/>
              </a:p>
            </p:txBody>
          </p:sp>
          <p:sp>
            <p:nvSpPr>
              <p:cNvPr id="17" name="object 17"/>
              <p:cNvSpPr/>
              <p:nvPr/>
            </p:nvSpPr>
            <p:spPr>
              <a:xfrm>
                <a:off x="7819768" y="5693739"/>
                <a:ext cx="163830" cy="732155"/>
              </a:xfrm>
              <a:custGeom>
                <a:avLst/>
                <a:gdLst/>
                <a:ahLst/>
                <a:cxnLst/>
                <a:rect l="l" t="t" r="r" b="b"/>
                <a:pathLst>
                  <a:path w="163829" h="732154">
                    <a:moveTo>
                      <a:pt x="0" y="732152"/>
                    </a:moveTo>
                    <a:lnTo>
                      <a:pt x="163565" y="732152"/>
                    </a:lnTo>
                    <a:lnTo>
                      <a:pt x="163565" y="0"/>
                    </a:lnTo>
                    <a:lnTo>
                      <a:pt x="0" y="0"/>
                    </a:lnTo>
                    <a:lnTo>
                      <a:pt x="0" y="732152"/>
                    </a:lnTo>
                    <a:close/>
                  </a:path>
                </a:pathLst>
              </a:custGeom>
              <a:ln w="7788">
                <a:solidFill>
                  <a:srgbClr val="000000"/>
                </a:solidFill>
              </a:ln>
            </p:spPr>
            <p:txBody>
              <a:bodyPr wrap="square" lIns="0" tIns="0" rIns="0" bIns="0" rtlCol="0"/>
              <a:lstStyle/>
              <a:p>
                <a:endParaRPr sz="1632"/>
              </a:p>
            </p:txBody>
          </p:sp>
          <p:sp>
            <p:nvSpPr>
              <p:cNvPr id="18" name="object 18"/>
              <p:cNvSpPr/>
              <p:nvPr/>
            </p:nvSpPr>
            <p:spPr>
              <a:xfrm>
                <a:off x="8216998" y="5989715"/>
                <a:ext cx="156210" cy="436245"/>
              </a:xfrm>
              <a:custGeom>
                <a:avLst/>
                <a:gdLst/>
                <a:ahLst/>
                <a:cxnLst/>
                <a:rect l="l" t="t" r="r" b="b"/>
                <a:pathLst>
                  <a:path w="156209" h="436245">
                    <a:moveTo>
                      <a:pt x="155776" y="0"/>
                    </a:moveTo>
                    <a:lnTo>
                      <a:pt x="0" y="0"/>
                    </a:lnTo>
                    <a:lnTo>
                      <a:pt x="0" y="436175"/>
                    </a:lnTo>
                    <a:lnTo>
                      <a:pt x="155776" y="436175"/>
                    </a:lnTo>
                    <a:lnTo>
                      <a:pt x="155776" y="0"/>
                    </a:lnTo>
                    <a:close/>
                  </a:path>
                </a:pathLst>
              </a:custGeom>
              <a:solidFill>
                <a:srgbClr val="993366"/>
              </a:solidFill>
            </p:spPr>
            <p:txBody>
              <a:bodyPr wrap="square" lIns="0" tIns="0" rIns="0" bIns="0" rtlCol="0"/>
              <a:lstStyle/>
              <a:p>
                <a:endParaRPr sz="1632"/>
              </a:p>
            </p:txBody>
          </p:sp>
          <p:sp>
            <p:nvSpPr>
              <p:cNvPr id="19" name="object 19"/>
              <p:cNvSpPr/>
              <p:nvPr/>
            </p:nvSpPr>
            <p:spPr>
              <a:xfrm>
                <a:off x="8216998" y="5989715"/>
                <a:ext cx="156210" cy="436245"/>
              </a:xfrm>
              <a:custGeom>
                <a:avLst/>
                <a:gdLst/>
                <a:ahLst/>
                <a:cxnLst/>
                <a:rect l="l" t="t" r="r" b="b"/>
                <a:pathLst>
                  <a:path w="156209" h="436245">
                    <a:moveTo>
                      <a:pt x="0" y="436175"/>
                    </a:moveTo>
                    <a:lnTo>
                      <a:pt x="155776" y="436175"/>
                    </a:lnTo>
                    <a:lnTo>
                      <a:pt x="155776" y="0"/>
                    </a:lnTo>
                    <a:lnTo>
                      <a:pt x="0" y="0"/>
                    </a:lnTo>
                    <a:lnTo>
                      <a:pt x="0" y="436175"/>
                    </a:lnTo>
                    <a:close/>
                  </a:path>
                </a:pathLst>
              </a:custGeom>
              <a:ln w="7788">
                <a:solidFill>
                  <a:srgbClr val="000000"/>
                </a:solidFill>
              </a:ln>
            </p:spPr>
            <p:txBody>
              <a:bodyPr wrap="square" lIns="0" tIns="0" rIns="0" bIns="0" rtlCol="0"/>
              <a:lstStyle/>
              <a:p>
                <a:endParaRPr sz="1632"/>
              </a:p>
            </p:txBody>
          </p:sp>
          <p:sp>
            <p:nvSpPr>
              <p:cNvPr id="20" name="object 20"/>
              <p:cNvSpPr/>
              <p:nvPr/>
            </p:nvSpPr>
            <p:spPr>
              <a:xfrm>
                <a:off x="8614227" y="5989715"/>
                <a:ext cx="156210" cy="436245"/>
              </a:xfrm>
              <a:custGeom>
                <a:avLst/>
                <a:gdLst/>
                <a:ahLst/>
                <a:cxnLst/>
                <a:rect l="l" t="t" r="r" b="b"/>
                <a:pathLst>
                  <a:path w="156209" h="436245">
                    <a:moveTo>
                      <a:pt x="155776" y="0"/>
                    </a:moveTo>
                    <a:lnTo>
                      <a:pt x="0" y="0"/>
                    </a:lnTo>
                    <a:lnTo>
                      <a:pt x="0" y="436175"/>
                    </a:lnTo>
                    <a:lnTo>
                      <a:pt x="155776" y="436175"/>
                    </a:lnTo>
                    <a:lnTo>
                      <a:pt x="155776" y="0"/>
                    </a:lnTo>
                    <a:close/>
                  </a:path>
                </a:pathLst>
              </a:custGeom>
              <a:solidFill>
                <a:srgbClr val="993366"/>
              </a:solidFill>
            </p:spPr>
            <p:txBody>
              <a:bodyPr wrap="square" lIns="0" tIns="0" rIns="0" bIns="0" rtlCol="0"/>
              <a:lstStyle/>
              <a:p>
                <a:endParaRPr sz="1632"/>
              </a:p>
            </p:txBody>
          </p:sp>
          <p:sp>
            <p:nvSpPr>
              <p:cNvPr id="21" name="object 21"/>
              <p:cNvSpPr/>
              <p:nvPr/>
            </p:nvSpPr>
            <p:spPr>
              <a:xfrm>
                <a:off x="8614227" y="5989715"/>
                <a:ext cx="156210" cy="436245"/>
              </a:xfrm>
              <a:custGeom>
                <a:avLst/>
                <a:gdLst/>
                <a:ahLst/>
                <a:cxnLst/>
                <a:rect l="l" t="t" r="r" b="b"/>
                <a:pathLst>
                  <a:path w="156209" h="436245">
                    <a:moveTo>
                      <a:pt x="0" y="436175"/>
                    </a:moveTo>
                    <a:lnTo>
                      <a:pt x="155776" y="436175"/>
                    </a:lnTo>
                    <a:lnTo>
                      <a:pt x="155776" y="0"/>
                    </a:lnTo>
                    <a:lnTo>
                      <a:pt x="0" y="0"/>
                    </a:lnTo>
                    <a:lnTo>
                      <a:pt x="0" y="436175"/>
                    </a:lnTo>
                    <a:close/>
                  </a:path>
                </a:pathLst>
              </a:custGeom>
              <a:ln w="7788">
                <a:solidFill>
                  <a:srgbClr val="000000"/>
                </a:solidFill>
              </a:ln>
            </p:spPr>
            <p:txBody>
              <a:bodyPr wrap="square" lIns="0" tIns="0" rIns="0" bIns="0" rtlCol="0"/>
              <a:lstStyle/>
              <a:p>
                <a:endParaRPr sz="1632"/>
              </a:p>
            </p:txBody>
          </p:sp>
          <p:sp>
            <p:nvSpPr>
              <p:cNvPr id="22" name="object 22"/>
              <p:cNvSpPr/>
              <p:nvPr/>
            </p:nvSpPr>
            <p:spPr>
              <a:xfrm>
                <a:off x="9003668" y="6129915"/>
                <a:ext cx="163830" cy="296545"/>
              </a:xfrm>
              <a:custGeom>
                <a:avLst/>
                <a:gdLst/>
                <a:ahLst/>
                <a:cxnLst/>
                <a:rect l="l" t="t" r="r" b="b"/>
                <a:pathLst>
                  <a:path w="163829" h="296545">
                    <a:moveTo>
                      <a:pt x="163565" y="0"/>
                    </a:moveTo>
                    <a:lnTo>
                      <a:pt x="0" y="0"/>
                    </a:lnTo>
                    <a:lnTo>
                      <a:pt x="0" y="295976"/>
                    </a:lnTo>
                    <a:lnTo>
                      <a:pt x="163565" y="295976"/>
                    </a:lnTo>
                    <a:lnTo>
                      <a:pt x="163565" y="0"/>
                    </a:lnTo>
                    <a:close/>
                  </a:path>
                </a:pathLst>
              </a:custGeom>
              <a:solidFill>
                <a:srgbClr val="993366"/>
              </a:solidFill>
            </p:spPr>
            <p:txBody>
              <a:bodyPr wrap="square" lIns="0" tIns="0" rIns="0" bIns="0" rtlCol="0"/>
              <a:lstStyle/>
              <a:p>
                <a:endParaRPr sz="1632"/>
              </a:p>
            </p:txBody>
          </p:sp>
          <p:sp>
            <p:nvSpPr>
              <p:cNvPr id="23" name="object 23"/>
              <p:cNvSpPr/>
              <p:nvPr/>
            </p:nvSpPr>
            <p:spPr>
              <a:xfrm>
                <a:off x="6892848" y="5249826"/>
                <a:ext cx="2391410" cy="1199515"/>
              </a:xfrm>
              <a:custGeom>
                <a:avLst/>
                <a:gdLst/>
                <a:ahLst/>
                <a:cxnLst/>
                <a:rect l="l" t="t" r="r" b="b"/>
                <a:pathLst>
                  <a:path w="2391409" h="1199514">
                    <a:moveTo>
                      <a:pt x="2110820" y="1176065"/>
                    </a:moveTo>
                    <a:lnTo>
                      <a:pt x="2274385" y="1176065"/>
                    </a:lnTo>
                    <a:lnTo>
                      <a:pt x="2274385" y="880088"/>
                    </a:lnTo>
                    <a:lnTo>
                      <a:pt x="2110820" y="880088"/>
                    </a:lnTo>
                    <a:lnTo>
                      <a:pt x="2110820" y="1176065"/>
                    </a:lnTo>
                    <a:close/>
                  </a:path>
                  <a:path w="2391409" h="1199514">
                    <a:moveTo>
                      <a:pt x="23366" y="1176065"/>
                    </a:moveTo>
                    <a:lnTo>
                      <a:pt x="23366" y="0"/>
                    </a:lnTo>
                  </a:path>
                  <a:path w="2391409" h="1199514">
                    <a:moveTo>
                      <a:pt x="0" y="1176065"/>
                    </a:moveTo>
                    <a:lnTo>
                      <a:pt x="23366" y="1176065"/>
                    </a:lnTo>
                  </a:path>
                  <a:path w="2391409" h="1199514">
                    <a:moveTo>
                      <a:pt x="0" y="1028076"/>
                    </a:moveTo>
                    <a:lnTo>
                      <a:pt x="23366" y="1028076"/>
                    </a:lnTo>
                  </a:path>
                  <a:path w="2391409" h="1199514">
                    <a:moveTo>
                      <a:pt x="0" y="880088"/>
                    </a:moveTo>
                    <a:lnTo>
                      <a:pt x="23366" y="880088"/>
                    </a:lnTo>
                  </a:path>
                  <a:path w="2391409" h="1199514">
                    <a:moveTo>
                      <a:pt x="0" y="739889"/>
                    </a:moveTo>
                    <a:lnTo>
                      <a:pt x="23366" y="739889"/>
                    </a:lnTo>
                  </a:path>
                  <a:path w="2391409" h="1199514">
                    <a:moveTo>
                      <a:pt x="0" y="591952"/>
                    </a:moveTo>
                    <a:lnTo>
                      <a:pt x="23366" y="591952"/>
                    </a:lnTo>
                  </a:path>
                  <a:path w="2391409" h="1199514">
                    <a:moveTo>
                      <a:pt x="0" y="443964"/>
                    </a:moveTo>
                    <a:lnTo>
                      <a:pt x="23366" y="443964"/>
                    </a:lnTo>
                  </a:path>
                  <a:path w="2391409" h="1199514">
                    <a:moveTo>
                      <a:pt x="0" y="295976"/>
                    </a:moveTo>
                    <a:lnTo>
                      <a:pt x="23366" y="295976"/>
                    </a:lnTo>
                  </a:path>
                  <a:path w="2391409" h="1199514">
                    <a:moveTo>
                      <a:pt x="0" y="147988"/>
                    </a:moveTo>
                    <a:lnTo>
                      <a:pt x="23366" y="147988"/>
                    </a:lnTo>
                  </a:path>
                  <a:path w="2391409" h="1199514">
                    <a:moveTo>
                      <a:pt x="0" y="0"/>
                    </a:moveTo>
                    <a:lnTo>
                      <a:pt x="23366" y="0"/>
                    </a:lnTo>
                  </a:path>
                  <a:path w="2391409" h="1199514">
                    <a:moveTo>
                      <a:pt x="23366" y="1176065"/>
                    </a:moveTo>
                    <a:lnTo>
                      <a:pt x="2391217" y="1176065"/>
                    </a:lnTo>
                  </a:path>
                  <a:path w="2391409" h="1199514">
                    <a:moveTo>
                      <a:pt x="23366" y="1176065"/>
                    </a:moveTo>
                    <a:lnTo>
                      <a:pt x="23366" y="1199431"/>
                    </a:lnTo>
                  </a:path>
                  <a:path w="2391409" h="1199514">
                    <a:moveTo>
                      <a:pt x="420595" y="1176065"/>
                    </a:moveTo>
                    <a:lnTo>
                      <a:pt x="420595" y="1199431"/>
                    </a:lnTo>
                  </a:path>
                  <a:path w="2391409" h="1199514">
                    <a:moveTo>
                      <a:pt x="809984" y="1176065"/>
                    </a:moveTo>
                    <a:lnTo>
                      <a:pt x="809984" y="1199431"/>
                    </a:lnTo>
                  </a:path>
                  <a:path w="2391409" h="1199514">
                    <a:moveTo>
                      <a:pt x="1207317" y="1176065"/>
                    </a:moveTo>
                    <a:lnTo>
                      <a:pt x="1207317" y="1199431"/>
                    </a:lnTo>
                  </a:path>
                  <a:path w="2391409" h="1199514">
                    <a:moveTo>
                      <a:pt x="1604547" y="1176065"/>
                    </a:moveTo>
                    <a:lnTo>
                      <a:pt x="1604547" y="1199431"/>
                    </a:lnTo>
                  </a:path>
                  <a:path w="2391409" h="1199514">
                    <a:moveTo>
                      <a:pt x="1993987" y="1176065"/>
                    </a:moveTo>
                    <a:lnTo>
                      <a:pt x="1993987" y="1199431"/>
                    </a:lnTo>
                  </a:path>
                  <a:path w="2391409" h="1199514">
                    <a:moveTo>
                      <a:pt x="2391217" y="1176065"/>
                    </a:moveTo>
                    <a:lnTo>
                      <a:pt x="2391217" y="1199431"/>
                    </a:lnTo>
                  </a:path>
                </a:pathLst>
              </a:custGeom>
              <a:ln w="7788">
                <a:solidFill>
                  <a:srgbClr val="000000"/>
                </a:solidFill>
              </a:ln>
            </p:spPr>
            <p:txBody>
              <a:bodyPr wrap="square" lIns="0" tIns="0" rIns="0" bIns="0" rtlCol="0"/>
              <a:lstStyle/>
              <a:p>
                <a:endParaRPr sz="1632"/>
              </a:p>
            </p:txBody>
          </p:sp>
        </p:grpSp>
        <p:sp>
          <p:nvSpPr>
            <p:cNvPr id="24" name="object 24"/>
            <p:cNvSpPr txBox="1"/>
            <p:nvPr/>
          </p:nvSpPr>
          <p:spPr>
            <a:xfrm>
              <a:off x="6603890" y="4855547"/>
              <a:ext cx="173321" cy="1179588"/>
            </a:xfrm>
            <a:prstGeom prst="rect">
              <a:avLst/>
            </a:prstGeom>
          </p:spPr>
          <p:txBody>
            <a:bodyPr vert="horz" wrap="square" lIns="0" tIns="55279" rIns="0" bIns="0" rtlCol="0">
              <a:spAutoFit/>
            </a:bodyPr>
            <a:lstStyle/>
            <a:p>
              <a:pPr marL="11516">
                <a:spcBef>
                  <a:spcPts val="435"/>
                </a:spcBef>
              </a:pPr>
              <a:r>
                <a:rPr sz="589" spc="5" dirty="0">
                  <a:latin typeface="Arial"/>
                  <a:cs typeface="Arial"/>
                </a:rPr>
                <a:t>0</a:t>
              </a:r>
              <a:r>
                <a:rPr sz="589" dirty="0">
                  <a:latin typeface="Arial"/>
                  <a:cs typeface="Arial"/>
                </a:rPr>
                <a:t>.</a:t>
              </a:r>
              <a:r>
                <a:rPr sz="589" spc="5" dirty="0">
                  <a:latin typeface="Arial"/>
                  <a:cs typeface="Arial"/>
                </a:rPr>
                <a:t>4</a:t>
              </a:r>
              <a:r>
                <a:rPr sz="589" spc="14" dirty="0">
                  <a:latin typeface="Arial"/>
                  <a:cs typeface="Arial"/>
                </a:rPr>
                <a:t>0</a:t>
              </a:r>
              <a:endParaRPr sz="589">
                <a:latin typeface="Arial"/>
                <a:cs typeface="Arial"/>
              </a:endParaRPr>
            </a:p>
            <a:p>
              <a:pPr marL="11516">
                <a:spcBef>
                  <a:spcPts val="348"/>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0</a:t>
              </a:r>
              <a:endParaRPr sz="589">
                <a:latin typeface="Arial"/>
                <a:cs typeface="Arial"/>
              </a:endParaRPr>
            </a:p>
          </p:txBody>
        </p:sp>
        <p:sp>
          <p:nvSpPr>
            <p:cNvPr id="25" name="object 25"/>
            <p:cNvSpPr txBox="1"/>
            <p:nvPr/>
          </p:nvSpPr>
          <p:spPr>
            <a:xfrm>
              <a:off x="6959625" y="6094717"/>
              <a:ext cx="130711" cy="105783"/>
            </a:xfrm>
            <a:prstGeom prst="rect">
              <a:avLst/>
            </a:prstGeom>
          </p:spPr>
          <p:txBody>
            <a:bodyPr vert="horz" wrap="square" lIns="0" tIns="14971" rIns="0" bIns="0" rtlCol="0">
              <a:spAutoFit/>
            </a:bodyPr>
            <a:lstStyle/>
            <a:p>
              <a:pPr marL="11516">
                <a:spcBef>
                  <a:spcPts val="118"/>
                </a:spcBef>
              </a:pPr>
              <a:r>
                <a:rPr sz="589" dirty="0">
                  <a:latin typeface="Arial"/>
                  <a:cs typeface="Arial"/>
                </a:rPr>
                <a:t>3</a:t>
              </a:r>
              <a:r>
                <a:rPr sz="589" spc="-5" dirty="0">
                  <a:latin typeface="Arial"/>
                  <a:cs typeface="Arial"/>
                </a:rPr>
                <a:t>.</a:t>
              </a:r>
              <a:r>
                <a:rPr sz="589" spc="14" dirty="0">
                  <a:latin typeface="Arial"/>
                  <a:cs typeface="Arial"/>
                </a:rPr>
                <a:t>0</a:t>
              </a:r>
              <a:endParaRPr sz="589">
                <a:latin typeface="Arial"/>
                <a:cs typeface="Arial"/>
              </a:endParaRPr>
            </a:p>
          </p:txBody>
        </p:sp>
        <p:sp>
          <p:nvSpPr>
            <p:cNvPr id="26" name="object 26"/>
            <p:cNvSpPr txBox="1"/>
            <p:nvPr/>
          </p:nvSpPr>
          <p:spPr>
            <a:xfrm>
              <a:off x="8755438" y="6094717"/>
              <a:ext cx="130711" cy="105783"/>
            </a:xfrm>
            <a:prstGeom prst="rect">
              <a:avLst/>
            </a:prstGeom>
          </p:spPr>
          <p:txBody>
            <a:bodyPr vert="horz" wrap="square" lIns="0" tIns="14971" rIns="0" bIns="0" rtlCol="0">
              <a:spAutoFit/>
            </a:bodyPr>
            <a:lstStyle/>
            <a:p>
              <a:pPr marL="11516">
                <a:spcBef>
                  <a:spcPts val="118"/>
                </a:spcBef>
              </a:pPr>
              <a:r>
                <a:rPr sz="589" spc="5" dirty="0">
                  <a:latin typeface="Arial"/>
                  <a:cs typeface="Arial"/>
                </a:rPr>
                <a:t>8</a:t>
              </a:r>
              <a:r>
                <a:rPr sz="589" dirty="0">
                  <a:latin typeface="Arial"/>
                  <a:cs typeface="Arial"/>
                </a:rPr>
                <a:t>.</a:t>
              </a:r>
              <a:r>
                <a:rPr sz="589" spc="14" dirty="0">
                  <a:latin typeface="Arial"/>
                  <a:cs typeface="Arial"/>
                </a:rPr>
                <a:t>0</a:t>
              </a:r>
              <a:endParaRPr sz="589">
                <a:latin typeface="Arial"/>
                <a:cs typeface="Arial"/>
              </a:endParaRPr>
            </a:p>
          </p:txBody>
        </p:sp>
        <p:sp>
          <p:nvSpPr>
            <p:cNvPr id="27" name="object 27"/>
            <p:cNvSpPr txBox="1"/>
            <p:nvPr/>
          </p:nvSpPr>
          <p:spPr>
            <a:xfrm>
              <a:off x="6472316" y="5265916"/>
              <a:ext cx="111569" cy="508448"/>
            </a:xfrm>
            <a:prstGeom prst="rect">
              <a:avLst/>
            </a:prstGeom>
          </p:spPr>
          <p:txBody>
            <a:bodyPr vert="vert270" wrap="square" lIns="0" tIns="2879" rIns="0" bIns="0" rtlCol="0">
              <a:spAutoFit/>
            </a:bodyPr>
            <a:lstStyle/>
            <a:p>
              <a:pPr marL="11516">
                <a:spcBef>
                  <a:spcPts val="23"/>
                </a:spcBef>
              </a:pPr>
              <a:r>
                <a:rPr sz="725" b="1" dirty="0">
                  <a:latin typeface="Arial"/>
                  <a:cs typeface="Arial"/>
                </a:rPr>
                <a:t>Probability</a:t>
              </a:r>
              <a:endParaRPr sz="725">
                <a:latin typeface="Arial"/>
                <a:cs typeface="Arial"/>
              </a:endParaRPr>
            </a:p>
          </p:txBody>
        </p:sp>
        <p:sp>
          <p:nvSpPr>
            <p:cNvPr id="28" name="object 28"/>
            <p:cNvSpPr txBox="1"/>
            <p:nvPr/>
          </p:nvSpPr>
          <p:spPr>
            <a:xfrm>
              <a:off x="7318938" y="6074090"/>
              <a:ext cx="1208068" cy="263932"/>
            </a:xfrm>
            <a:prstGeom prst="rect">
              <a:avLst/>
            </a:prstGeom>
          </p:spPr>
          <p:txBody>
            <a:bodyPr vert="horz" wrap="square" lIns="0" tIns="35700" rIns="0" bIns="0" rtlCol="0">
              <a:spAutoFit/>
            </a:bodyPr>
            <a:lstStyle/>
            <a:p>
              <a:pPr algn="ctr">
                <a:spcBef>
                  <a:spcPts val="280"/>
                </a:spcBef>
                <a:tabLst>
                  <a:tab pos="358735" algn="l"/>
                  <a:tab pos="718045" algn="l"/>
                  <a:tab pos="1077355" algn="l"/>
                </a:tabLst>
              </a:pPr>
              <a:r>
                <a:rPr sz="589" spc="5" dirty="0">
                  <a:latin typeface="Arial"/>
                  <a:cs typeface="Arial"/>
                </a:rPr>
                <a:t>4.0	5.0	6.0	7.0</a:t>
              </a:r>
              <a:endParaRPr sz="589">
                <a:latin typeface="Arial"/>
                <a:cs typeface="Arial"/>
              </a:endParaRPr>
            </a:p>
            <a:p>
              <a:pPr marL="20729" algn="ctr">
                <a:spcBef>
                  <a:spcPts val="199"/>
                </a:spcBef>
              </a:pPr>
              <a:r>
                <a:rPr sz="725" b="1" dirty="0">
                  <a:latin typeface="Arial"/>
                  <a:cs typeface="Arial"/>
                </a:rPr>
                <a:t>Sales </a:t>
              </a:r>
              <a:r>
                <a:rPr sz="725" b="1" spc="-14" dirty="0">
                  <a:latin typeface="Arial"/>
                  <a:cs typeface="Arial"/>
                </a:rPr>
                <a:t>($</a:t>
              </a:r>
              <a:r>
                <a:rPr sz="725" b="1" dirty="0">
                  <a:latin typeface="Arial"/>
                  <a:cs typeface="Arial"/>
                </a:rPr>
                <a:t> </a:t>
              </a:r>
              <a:r>
                <a:rPr sz="725" b="1" spc="9" dirty="0">
                  <a:latin typeface="Arial"/>
                  <a:cs typeface="Arial"/>
                </a:rPr>
                <a:t>million)</a:t>
              </a:r>
              <a:endParaRPr sz="725">
                <a:latin typeface="Arial"/>
                <a:cs typeface="Arial"/>
              </a:endParaRPr>
            </a:p>
          </p:txBody>
        </p:sp>
        <p:sp>
          <p:nvSpPr>
            <p:cNvPr id="29" name="object 29"/>
            <p:cNvSpPr txBox="1"/>
            <p:nvPr/>
          </p:nvSpPr>
          <p:spPr>
            <a:xfrm>
              <a:off x="6778814" y="4507957"/>
              <a:ext cx="1981392" cy="223209"/>
            </a:xfrm>
            <a:prstGeom prst="rect">
              <a:avLst/>
            </a:prstGeom>
          </p:spPr>
          <p:txBody>
            <a:bodyPr vert="horz" wrap="square" lIns="0" tIns="17850" rIns="0" bIns="0" rtlCol="0">
              <a:spAutoFit/>
            </a:bodyPr>
            <a:lstStyle/>
            <a:p>
              <a:pPr marL="671404" marR="4607" indent="-660463">
                <a:lnSpc>
                  <a:spcPts val="843"/>
                </a:lnSpc>
                <a:spcBef>
                  <a:spcPts val="141"/>
                </a:spcBef>
              </a:pPr>
              <a:r>
                <a:rPr sz="725" b="1" dirty="0">
                  <a:latin typeface="Arial"/>
                  <a:cs typeface="Arial"/>
                </a:rPr>
                <a:t>Probability</a:t>
              </a:r>
              <a:r>
                <a:rPr sz="725" b="1" spc="14" dirty="0">
                  <a:latin typeface="Arial"/>
                  <a:cs typeface="Arial"/>
                </a:rPr>
                <a:t> </a:t>
              </a:r>
              <a:r>
                <a:rPr sz="725" b="1" spc="-5" dirty="0">
                  <a:latin typeface="Arial"/>
                  <a:cs typeface="Arial"/>
                </a:rPr>
                <a:t>Distribution</a:t>
              </a:r>
              <a:r>
                <a:rPr sz="725" b="1" spc="91" dirty="0">
                  <a:latin typeface="Arial"/>
                  <a:cs typeface="Arial"/>
                </a:rPr>
                <a:t> </a:t>
              </a:r>
              <a:r>
                <a:rPr sz="725" b="1" spc="-5" dirty="0">
                  <a:latin typeface="Arial"/>
                  <a:cs typeface="Arial"/>
                </a:rPr>
                <a:t>Function</a:t>
              </a:r>
              <a:r>
                <a:rPr sz="725" b="1" spc="86" dirty="0">
                  <a:latin typeface="Arial"/>
                  <a:cs typeface="Arial"/>
                </a:rPr>
                <a:t> </a:t>
              </a:r>
              <a:r>
                <a:rPr sz="725" b="1" dirty="0">
                  <a:latin typeface="Arial"/>
                  <a:cs typeface="Arial"/>
                </a:rPr>
                <a:t>of</a:t>
              </a:r>
              <a:r>
                <a:rPr sz="725" b="1" spc="14" dirty="0">
                  <a:latin typeface="Arial"/>
                  <a:cs typeface="Arial"/>
                </a:rPr>
                <a:t> </a:t>
              </a:r>
              <a:r>
                <a:rPr sz="725" b="1" spc="-14" dirty="0">
                  <a:latin typeface="Arial"/>
                  <a:cs typeface="Arial"/>
                </a:rPr>
                <a:t>Western </a:t>
              </a:r>
              <a:r>
                <a:rPr sz="725" b="1" spc="-190" dirty="0">
                  <a:latin typeface="Arial"/>
                  <a:cs typeface="Arial"/>
                </a:rPr>
                <a:t> </a:t>
              </a:r>
              <a:r>
                <a:rPr sz="725" b="1" dirty="0">
                  <a:latin typeface="Arial"/>
                  <a:cs typeface="Arial"/>
                </a:rPr>
                <a:t>Division</a:t>
              </a:r>
              <a:r>
                <a:rPr sz="725" b="1" spc="18" dirty="0">
                  <a:latin typeface="Arial"/>
                  <a:cs typeface="Arial"/>
                </a:rPr>
                <a:t> </a:t>
              </a:r>
              <a:r>
                <a:rPr sz="725" b="1" dirty="0">
                  <a:latin typeface="Arial"/>
                  <a:cs typeface="Arial"/>
                </a:rPr>
                <a:t>Sales</a:t>
              </a:r>
              <a:endParaRPr sz="725">
                <a:latin typeface="Arial"/>
                <a:cs typeface="Arial"/>
              </a:endParaRPr>
            </a:p>
          </p:txBody>
        </p:sp>
      </p:grpSp>
      <p:grpSp>
        <p:nvGrpSpPr>
          <p:cNvPr id="71" name="Group 70">
            <a:extLst>
              <a:ext uri="{FF2B5EF4-FFF2-40B4-BE49-F238E27FC236}">
                <a16:creationId xmlns:a16="http://schemas.microsoft.com/office/drawing/2014/main" id="{4C1C50A5-6EE9-42AE-87E1-94162C8B4EA5}"/>
              </a:ext>
            </a:extLst>
          </p:cNvPr>
          <p:cNvGrpSpPr/>
          <p:nvPr/>
        </p:nvGrpSpPr>
        <p:grpSpPr>
          <a:xfrm>
            <a:off x="6345244" y="2498580"/>
            <a:ext cx="2519866" cy="1830065"/>
            <a:chOff x="6345244" y="2498580"/>
            <a:chExt cx="2519866" cy="1830065"/>
          </a:xfrm>
        </p:grpSpPr>
        <p:grpSp>
          <p:nvGrpSpPr>
            <p:cNvPr id="30" name="object 30"/>
            <p:cNvGrpSpPr/>
            <p:nvPr/>
          </p:nvGrpSpPr>
          <p:grpSpPr>
            <a:xfrm>
              <a:off x="6687940" y="2941854"/>
              <a:ext cx="2177170" cy="1095207"/>
              <a:chOff x="6748778" y="3029751"/>
              <a:chExt cx="2400935" cy="1207770"/>
            </a:xfrm>
          </p:grpSpPr>
          <p:sp>
            <p:nvSpPr>
              <p:cNvPr id="31" name="object 31"/>
              <p:cNvSpPr/>
              <p:nvPr/>
            </p:nvSpPr>
            <p:spPr>
              <a:xfrm>
                <a:off x="6780181" y="3037773"/>
                <a:ext cx="2361565" cy="1176655"/>
              </a:xfrm>
              <a:custGeom>
                <a:avLst/>
                <a:gdLst/>
                <a:ahLst/>
                <a:cxnLst/>
                <a:rect l="l" t="t" r="r" b="b"/>
                <a:pathLst>
                  <a:path w="2361565" h="1176654">
                    <a:moveTo>
                      <a:pt x="2361224" y="0"/>
                    </a:moveTo>
                    <a:lnTo>
                      <a:pt x="0" y="0"/>
                    </a:lnTo>
                    <a:lnTo>
                      <a:pt x="0" y="1176117"/>
                    </a:lnTo>
                    <a:lnTo>
                      <a:pt x="2361224" y="1176117"/>
                    </a:lnTo>
                    <a:lnTo>
                      <a:pt x="2361224" y="0"/>
                    </a:lnTo>
                    <a:close/>
                  </a:path>
                </a:pathLst>
              </a:custGeom>
              <a:solidFill>
                <a:srgbClr val="C0C0C0"/>
              </a:solidFill>
            </p:spPr>
            <p:txBody>
              <a:bodyPr wrap="square" lIns="0" tIns="0" rIns="0" bIns="0" rtlCol="0"/>
              <a:lstStyle/>
              <a:p>
                <a:endParaRPr sz="1632"/>
              </a:p>
            </p:txBody>
          </p:sp>
          <p:sp>
            <p:nvSpPr>
              <p:cNvPr id="32" name="object 32"/>
              <p:cNvSpPr/>
              <p:nvPr/>
            </p:nvSpPr>
            <p:spPr>
              <a:xfrm>
                <a:off x="6776285" y="4060060"/>
                <a:ext cx="2369185" cy="4445"/>
              </a:xfrm>
              <a:custGeom>
                <a:avLst/>
                <a:gdLst/>
                <a:ahLst/>
                <a:cxnLst/>
                <a:rect l="l" t="t" r="r" b="b"/>
                <a:pathLst>
                  <a:path w="2369184" h="4445">
                    <a:moveTo>
                      <a:pt x="0" y="3894"/>
                    </a:moveTo>
                    <a:lnTo>
                      <a:pt x="514273" y="3894"/>
                    </a:lnTo>
                  </a:path>
                  <a:path w="2369184" h="4445">
                    <a:moveTo>
                      <a:pt x="670130" y="3894"/>
                    </a:moveTo>
                    <a:lnTo>
                      <a:pt x="904018" y="3894"/>
                    </a:lnTo>
                  </a:path>
                  <a:path w="2369184" h="4445">
                    <a:moveTo>
                      <a:pt x="1067668" y="3894"/>
                    </a:moveTo>
                    <a:lnTo>
                      <a:pt x="1301452" y="3894"/>
                    </a:lnTo>
                  </a:path>
                  <a:path w="2369184" h="4445">
                    <a:moveTo>
                      <a:pt x="1457309" y="3894"/>
                    </a:moveTo>
                    <a:lnTo>
                      <a:pt x="1698886" y="3894"/>
                    </a:lnTo>
                  </a:path>
                  <a:path w="2369184" h="4445">
                    <a:moveTo>
                      <a:pt x="1854742" y="3894"/>
                    </a:moveTo>
                    <a:lnTo>
                      <a:pt x="2369068" y="3894"/>
                    </a:lnTo>
                  </a:path>
                  <a:path w="2369184" h="4445">
                    <a:moveTo>
                      <a:pt x="0" y="0"/>
                    </a:moveTo>
                    <a:lnTo>
                      <a:pt x="514273" y="0"/>
                    </a:lnTo>
                  </a:path>
                  <a:path w="2369184" h="4445">
                    <a:moveTo>
                      <a:pt x="670130" y="0"/>
                    </a:moveTo>
                    <a:lnTo>
                      <a:pt x="904018" y="0"/>
                    </a:lnTo>
                  </a:path>
                  <a:path w="2369184" h="4445">
                    <a:moveTo>
                      <a:pt x="1067668" y="0"/>
                    </a:moveTo>
                    <a:lnTo>
                      <a:pt x="1301452" y="0"/>
                    </a:lnTo>
                  </a:path>
                  <a:path w="2369184" h="4445">
                    <a:moveTo>
                      <a:pt x="1457309" y="0"/>
                    </a:moveTo>
                    <a:lnTo>
                      <a:pt x="1698886" y="0"/>
                    </a:lnTo>
                  </a:path>
                  <a:path w="2369184" h="4445">
                    <a:moveTo>
                      <a:pt x="1854742" y="0"/>
                    </a:moveTo>
                    <a:lnTo>
                      <a:pt x="2369068" y="0"/>
                    </a:lnTo>
                  </a:path>
                </a:pathLst>
              </a:custGeom>
              <a:ln w="3894">
                <a:solidFill>
                  <a:srgbClr val="000000"/>
                </a:solidFill>
              </a:ln>
            </p:spPr>
            <p:txBody>
              <a:bodyPr wrap="square" lIns="0" tIns="0" rIns="0" bIns="0" rtlCol="0"/>
              <a:lstStyle/>
              <a:p>
                <a:endParaRPr sz="1632"/>
              </a:p>
            </p:txBody>
          </p:sp>
          <p:sp>
            <p:nvSpPr>
              <p:cNvPr id="33" name="object 33"/>
              <p:cNvSpPr/>
              <p:nvPr/>
            </p:nvSpPr>
            <p:spPr>
              <a:xfrm>
                <a:off x="6776284" y="3914019"/>
                <a:ext cx="1301750" cy="0"/>
              </a:xfrm>
              <a:custGeom>
                <a:avLst/>
                <a:gdLst/>
                <a:ahLst/>
                <a:cxnLst/>
                <a:rect l="l" t="t" r="r" b="b"/>
                <a:pathLst>
                  <a:path w="1301750">
                    <a:moveTo>
                      <a:pt x="0" y="0"/>
                    </a:moveTo>
                    <a:lnTo>
                      <a:pt x="514274" y="0"/>
                    </a:lnTo>
                  </a:path>
                  <a:path w="1301750">
                    <a:moveTo>
                      <a:pt x="670130" y="0"/>
                    </a:moveTo>
                    <a:lnTo>
                      <a:pt x="904018" y="0"/>
                    </a:lnTo>
                  </a:path>
                  <a:path w="1301750">
                    <a:moveTo>
                      <a:pt x="1067668" y="0"/>
                    </a:moveTo>
                    <a:lnTo>
                      <a:pt x="1301452" y="0"/>
                    </a:lnTo>
                  </a:path>
                </a:pathLst>
              </a:custGeom>
              <a:ln w="7788">
                <a:solidFill>
                  <a:srgbClr val="000000"/>
                </a:solidFill>
              </a:ln>
            </p:spPr>
            <p:txBody>
              <a:bodyPr wrap="square" lIns="0" tIns="0" rIns="0" bIns="0" rtlCol="0"/>
              <a:lstStyle/>
              <a:p>
                <a:endParaRPr sz="1632"/>
              </a:p>
            </p:txBody>
          </p:sp>
          <p:sp>
            <p:nvSpPr>
              <p:cNvPr id="34" name="object 34"/>
              <p:cNvSpPr/>
              <p:nvPr/>
            </p:nvSpPr>
            <p:spPr>
              <a:xfrm>
                <a:off x="8233594" y="3912072"/>
                <a:ext cx="911860" cy="4445"/>
              </a:xfrm>
              <a:custGeom>
                <a:avLst/>
                <a:gdLst/>
                <a:ahLst/>
                <a:cxnLst/>
                <a:rect l="l" t="t" r="r" b="b"/>
                <a:pathLst>
                  <a:path w="911859" h="4445">
                    <a:moveTo>
                      <a:pt x="0" y="3894"/>
                    </a:moveTo>
                    <a:lnTo>
                      <a:pt x="911759" y="3894"/>
                    </a:lnTo>
                  </a:path>
                  <a:path w="911859" h="4445">
                    <a:moveTo>
                      <a:pt x="0" y="0"/>
                    </a:moveTo>
                    <a:lnTo>
                      <a:pt x="911759" y="0"/>
                    </a:lnTo>
                  </a:path>
                </a:pathLst>
              </a:custGeom>
              <a:ln w="3894">
                <a:solidFill>
                  <a:srgbClr val="000000"/>
                </a:solidFill>
              </a:ln>
            </p:spPr>
            <p:txBody>
              <a:bodyPr wrap="square" lIns="0" tIns="0" rIns="0" bIns="0" rtlCol="0"/>
              <a:lstStyle/>
              <a:p>
                <a:endParaRPr sz="1632"/>
              </a:p>
            </p:txBody>
          </p:sp>
          <p:sp>
            <p:nvSpPr>
              <p:cNvPr id="35" name="object 35"/>
              <p:cNvSpPr/>
              <p:nvPr/>
            </p:nvSpPr>
            <p:spPr>
              <a:xfrm>
                <a:off x="6776284" y="3773820"/>
                <a:ext cx="2369185" cy="0"/>
              </a:xfrm>
              <a:custGeom>
                <a:avLst/>
                <a:gdLst/>
                <a:ahLst/>
                <a:cxnLst/>
                <a:rect l="l" t="t" r="r" b="b"/>
                <a:pathLst>
                  <a:path w="2369184">
                    <a:moveTo>
                      <a:pt x="0" y="0"/>
                    </a:moveTo>
                    <a:lnTo>
                      <a:pt x="514274" y="0"/>
                    </a:lnTo>
                  </a:path>
                  <a:path w="2369184">
                    <a:moveTo>
                      <a:pt x="670130" y="0"/>
                    </a:moveTo>
                    <a:lnTo>
                      <a:pt x="904018" y="0"/>
                    </a:lnTo>
                  </a:path>
                  <a:path w="2369184">
                    <a:moveTo>
                      <a:pt x="1067668" y="0"/>
                    </a:moveTo>
                    <a:lnTo>
                      <a:pt x="1301452" y="0"/>
                    </a:lnTo>
                  </a:path>
                  <a:path w="2369184">
                    <a:moveTo>
                      <a:pt x="1457309" y="0"/>
                    </a:moveTo>
                    <a:lnTo>
                      <a:pt x="2369068" y="0"/>
                    </a:lnTo>
                  </a:path>
                </a:pathLst>
              </a:custGeom>
              <a:ln w="7788">
                <a:solidFill>
                  <a:srgbClr val="000000"/>
                </a:solidFill>
              </a:ln>
            </p:spPr>
            <p:txBody>
              <a:bodyPr wrap="square" lIns="0" tIns="0" rIns="0" bIns="0" rtlCol="0"/>
              <a:lstStyle/>
              <a:p>
                <a:endParaRPr sz="1632"/>
              </a:p>
            </p:txBody>
          </p:sp>
          <p:sp>
            <p:nvSpPr>
              <p:cNvPr id="36" name="object 36"/>
              <p:cNvSpPr/>
              <p:nvPr/>
            </p:nvSpPr>
            <p:spPr>
              <a:xfrm>
                <a:off x="6776284" y="3623910"/>
                <a:ext cx="2369185" cy="4445"/>
              </a:xfrm>
              <a:custGeom>
                <a:avLst/>
                <a:gdLst/>
                <a:ahLst/>
                <a:cxnLst/>
                <a:rect l="l" t="t" r="r" b="b"/>
                <a:pathLst>
                  <a:path w="2369184" h="4445">
                    <a:moveTo>
                      <a:pt x="0" y="3894"/>
                    </a:moveTo>
                    <a:lnTo>
                      <a:pt x="904018" y="3894"/>
                    </a:lnTo>
                  </a:path>
                  <a:path w="2369184" h="4445">
                    <a:moveTo>
                      <a:pt x="1067668" y="3894"/>
                    </a:moveTo>
                    <a:lnTo>
                      <a:pt x="1301452" y="3894"/>
                    </a:lnTo>
                  </a:path>
                  <a:path w="2369184" h="4445">
                    <a:moveTo>
                      <a:pt x="1457309" y="3894"/>
                    </a:moveTo>
                    <a:lnTo>
                      <a:pt x="2369068" y="3894"/>
                    </a:lnTo>
                  </a:path>
                  <a:path w="2369184" h="4445">
                    <a:moveTo>
                      <a:pt x="0" y="0"/>
                    </a:moveTo>
                    <a:lnTo>
                      <a:pt x="904018" y="0"/>
                    </a:lnTo>
                  </a:path>
                  <a:path w="2369184" h="4445">
                    <a:moveTo>
                      <a:pt x="1067668" y="0"/>
                    </a:moveTo>
                    <a:lnTo>
                      <a:pt x="1301452" y="0"/>
                    </a:lnTo>
                  </a:path>
                  <a:path w="2369184" h="4445">
                    <a:moveTo>
                      <a:pt x="1457309" y="0"/>
                    </a:moveTo>
                    <a:lnTo>
                      <a:pt x="2369068" y="0"/>
                    </a:lnTo>
                  </a:path>
                </a:pathLst>
              </a:custGeom>
              <a:ln w="3946">
                <a:solidFill>
                  <a:srgbClr val="000000"/>
                </a:solidFill>
              </a:ln>
            </p:spPr>
            <p:txBody>
              <a:bodyPr wrap="square" lIns="0" tIns="0" rIns="0" bIns="0" rtlCol="0"/>
              <a:lstStyle/>
              <a:p>
                <a:endParaRPr sz="1632"/>
              </a:p>
            </p:txBody>
          </p:sp>
          <p:sp>
            <p:nvSpPr>
              <p:cNvPr id="37" name="object 37"/>
              <p:cNvSpPr/>
              <p:nvPr/>
            </p:nvSpPr>
            <p:spPr>
              <a:xfrm>
                <a:off x="6776284" y="3329907"/>
                <a:ext cx="2369185" cy="148590"/>
              </a:xfrm>
              <a:custGeom>
                <a:avLst/>
                <a:gdLst/>
                <a:ahLst/>
                <a:cxnLst/>
                <a:rect l="l" t="t" r="r" b="b"/>
                <a:pathLst>
                  <a:path w="2369184" h="148589">
                    <a:moveTo>
                      <a:pt x="0" y="147988"/>
                    </a:moveTo>
                    <a:lnTo>
                      <a:pt x="904018" y="147988"/>
                    </a:lnTo>
                  </a:path>
                  <a:path w="2369184" h="148589">
                    <a:moveTo>
                      <a:pt x="1067668" y="147988"/>
                    </a:moveTo>
                    <a:lnTo>
                      <a:pt x="1301452" y="147988"/>
                    </a:lnTo>
                  </a:path>
                  <a:path w="2369184" h="148589">
                    <a:moveTo>
                      <a:pt x="1457309" y="147988"/>
                    </a:moveTo>
                    <a:lnTo>
                      <a:pt x="2369068" y="147988"/>
                    </a:lnTo>
                  </a:path>
                  <a:path w="2369184" h="148589">
                    <a:moveTo>
                      <a:pt x="0" y="0"/>
                    </a:moveTo>
                    <a:lnTo>
                      <a:pt x="904018" y="0"/>
                    </a:lnTo>
                  </a:path>
                </a:pathLst>
              </a:custGeom>
              <a:ln w="7788">
                <a:solidFill>
                  <a:srgbClr val="000000"/>
                </a:solidFill>
              </a:ln>
            </p:spPr>
            <p:txBody>
              <a:bodyPr wrap="square" lIns="0" tIns="0" rIns="0" bIns="0" rtlCol="0"/>
              <a:lstStyle/>
              <a:p>
                <a:endParaRPr sz="1632"/>
              </a:p>
            </p:txBody>
          </p:sp>
          <p:sp>
            <p:nvSpPr>
              <p:cNvPr id="38" name="object 38"/>
              <p:cNvSpPr/>
              <p:nvPr/>
            </p:nvSpPr>
            <p:spPr>
              <a:xfrm>
                <a:off x="7843953" y="3327934"/>
                <a:ext cx="1301750" cy="4445"/>
              </a:xfrm>
              <a:custGeom>
                <a:avLst/>
                <a:gdLst/>
                <a:ahLst/>
                <a:cxnLst/>
                <a:rect l="l" t="t" r="r" b="b"/>
                <a:pathLst>
                  <a:path w="1301750" h="4445">
                    <a:moveTo>
                      <a:pt x="0" y="3894"/>
                    </a:moveTo>
                    <a:lnTo>
                      <a:pt x="1301400" y="3894"/>
                    </a:lnTo>
                  </a:path>
                  <a:path w="1301750" h="4445">
                    <a:moveTo>
                      <a:pt x="0" y="0"/>
                    </a:moveTo>
                    <a:lnTo>
                      <a:pt x="1301400" y="0"/>
                    </a:lnTo>
                  </a:path>
                </a:pathLst>
              </a:custGeom>
              <a:ln w="3946">
                <a:solidFill>
                  <a:srgbClr val="000000"/>
                </a:solidFill>
              </a:ln>
            </p:spPr>
            <p:txBody>
              <a:bodyPr wrap="square" lIns="0" tIns="0" rIns="0" bIns="0" rtlCol="0"/>
              <a:lstStyle/>
              <a:p>
                <a:endParaRPr sz="1632"/>
              </a:p>
            </p:txBody>
          </p:sp>
          <p:sp>
            <p:nvSpPr>
              <p:cNvPr id="39" name="object 39"/>
              <p:cNvSpPr/>
              <p:nvPr/>
            </p:nvSpPr>
            <p:spPr>
              <a:xfrm>
                <a:off x="6776284" y="3179945"/>
                <a:ext cx="2369185" cy="4445"/>
              </a:xfrm>
              <a:custGeom>
                <a:avLst/>
                <a:gdLst/>
                <a:ahLst/>
                <a:cxnLst/>
                <a:rect l="l" t="t" r="r" b="b"/>
                <a:pathLst>
                  <a:path w="2369184" h="4444">
                    <a:moveTo>
                      <a:pt x="0" y="3894"/>
                    </a:moveTo>
                    <a:lnTo>
                      <a:pt x="2369068" y="3894"/>
                    </a:lnTo>
                  </a:path>
                  <a:path w="2369184" h="4444">
                    <a:moveTo>
                      <a:pt x="0" y="0"/>
                    </a:moveTo>
                    <a:lnTo>
                      <a:pt x="2369068" y="0"/>
                    </a:lnTo>
                  </a:path>
                </a:pathLst>
              </a:custGeom>
              <a:ln w="3946">
                <a:solidFill>
                  <a:srgbClr val="000000"/>
                </a:solidFill>
              </a:ln>
            </p:spPr>
            <p:txBody>
              <a:bodyPr wrap="square" lIns="0" tIns="0" rIns="0" bIns="0" rtlCol="0"/>
              <a:lstStyle/>
              <a:p>
                <a:endParaRPr sz="1632"/>
              </a:p>
            </p:txBody>
          </p:sp>
          <p:sp>
            <p:nvSpPr>
              <p:cNvPr id="40" name="object 40"/>
              <p:cNvSpPr/>
              <p:nvPr/>
            </p:nvSpPr>
            <p:spPr>
              <a:xfrm>
                <a:off x="6776284" y="3033930"/>
                <a:ext cx="2369185" cy="0"/>
              </a:xfrm>
              <a:custGeom>
                <a:avLst/>
                <a:gdLst/>
                <a:ahLst/>
                <a:cxnLst/>
                <a:rect l="l" t="t" r="r" b="b"/>
                <a:pathLst>
                  <a:path w="2369184">
                    <a:moveTo>
                      <a:pt x="0" y="0"/>
                    </a:moveTo>
                    <a:lnTo>
                      <a:pt x="2369068" y="0"/>
                    </a:lnTo>
                  </a:path>
                </a:pathLst>
              </a:custGeom>
              <a:ln w="7788">
                <a:solidFill>
                  <a:srgbClr val="000000"/>
                </a:solidFill>
              </a:ln>
            </p:spPr>
            <p:txBody>
              <a:bodyPr wrap="square" lIns="0" tIns="0" rIns="0" bIns="0" rtlCol="0"/>
              <a:lstStyle/>
              <a:p>
                <a:endParaRPr sz="1632"/>
              </a:p>
            </p:txBody>
          </p:sp>
          <p:sp>
            <p:nvSpPr>
              <p:cNvPr id="41" name="object 41"/>
              <p:cNvSpPr/>
              <p:nvPr/>
            </p:nvSpPr>
            <p:spPr>
              <a:xfrm>
                <a:off x="6776284" y="3033878"/>
                <a:ext cx="2369185" cy="1176655"/>
              </a:xfrm>
              <a:custGeom>
                <a:avLst/>
                <a:gdLst/>
                <a:ahLst/>
                <a:cxnLst/>
                <a:rect l="l" t="t" r="r" b="b"/>
                <a:pathLst>
                  <a:path w="2369184" h="1176654">
                    <a:moveTo>
                      <a:pt x="0" y="1176117"/>
                    </a:moveTo>
                    <a:lnTo>
                      <a:pt x="2369017" y="1176117"/>
                    </a:lnTo>
                    <a:lnTo>
                      <a:pt x="2369016" y="0"/>
                    </a:lnTo>
                    <a:lnTo>
                      <a:pt x="0" y="0"/>
                    </a:lnTo>
                    <a:lnTo>
                      <a:pt x="0" y="1176117"/>
                    </a:lnTo>
                    <a:close/>
                  </a:path>
                </a:pathLst>
              </a:custGeom>
              <a:ln w="7789">
                <a:solidFill>
                  <a:srgbClr val="808080"/>
                </a:solidFill>
              </a:ln>
            </p:spPr>
            <p:txBody>
              <a:bodyPr wrap="square" lIns="0" tIns="0" rIns="0" bIns="0" rtlCol="0"/>
              <a:lstStyle/>
              <a:p>
                <a:endParaRPr sz="1632"/>
              </a:p>
            </p:txBody>
          </p:sp>
          <p:sp>
            <p:nvSpPr>
              <p:cNvPr id="42" name="object 42"/>
              <p:cNvSpPr/>
              <p:nvPr/>
            </p:nvSpPr>
            <p:spPr>
              <a:xfrm>
                <a:off x="6893177" y="4062007"/>
                <a:ext cx="163830" cy="148590"/>
              </a:xfrm>
              <a:custGeom>
                <a:avLst/>
                <a:gdLst/>
                <a:ahLst/>
                <a:cxnLst/>
                <a:rect l="l" t="t" r="r" b="b"/>
                <a:pathLst>
                  <a:path w="163829" h="148589">
                    <a:moveTo>
                      <a:pt x="163649" y="0"/>
                    </a:moveTo>
                    <a:lnTo>
                      <a:pt x="0" y="0"/>
                    </a:lnTo>
                    <a:lnTo>
                      <a:pt x="0" y="147988"/>
                    </a:lnTo>
                    <a:lnTo>
                      <a:pt x="163649" y="147988"/>
                    </a:lnTo>
                    <a:lnTo>
                      <a:pt x="163649" y="0"/>
                    </a:lnTo>
                    <a:close/>
                  </a:path>
                </a:pathLst>
              </a:custGeom>
              <a:solidFill>
                <a:srgbClr val="993366"/>
              </a:solidFill>
            </p:spPr>
            <p:txBody>
              <a:bodyPr wrap="square" lIns="0" tIns="0" rIns="0" bIns="0" rtlCol="0"/>
              <a:lstStyle/>
              <a:p>
                <a:endParaRPr sz="1632"/>
              </a:p>
            </p:txBody>
          </p:sp>
          <p:sp>
            <p:nvSpPr>
              <p:cNvPr id="43" name="object 43"/>
              <p:cNvSpPr/>
              <p:nvPr/>
            </p:nvSpPr>
            <p:spPr>
              <a:xfrm>
                <a:off x="6893177" y="4062007"/>
                <a:ext cx="163830" cy="148590"/>
              </a:xfrm>
              <a:custGeom>
                <a:avLst/>
                <a:gdLst/>
                <a:ahLst/>
                <a:cxnLst/>
                <a:rect l="l" t="t" r="r" b="b"/>
                <a:pathLst>
                  <a:path w="163829" h="148589">
                    <a:moveTo>
                      <a:pt x="0" y="147988"/>
                    </a:moveTo>
                    <a:lnTo>
                      <a:pt x="163649" y="147988"/>
                    </a:lnTo>
                    <a:lnTo>
                      <a:pt x="163649" y="0"/>
                    </a:lnTo>
                    <a:lnTo>
                      <a:pt x="0" y="0"/>
                    </a:lnTo>
                    <a:lnTo>
                      <a:pt x="0" y="147988"/>
                    </a:lnTo>
                    <a:close/>
                  </a:path>
                </a:pathLst>
              </a:custGeom>
              <a:ln w="7790">
                <a:solidFill>
                  <a:srgbClr val="000000"/>
                </a:solidFill>
              </a:ln>
            </p:spPr>
            <p:txBody>
              <a:bodyPr wrap="square" lIns="0" tIns="0" rIns="0" bIns="0" rtlCol="0"/>
              <a:lstStyle/>
              <a:p>
                <a:endParaRPr sz="1632"/>
              </a:p>
            </p:txBody>
          </p:sp>
          <p:sp>
            <p:nvSpPr>
              <p:cNvPr id="44" name="object 44"/>
              <p:cNvSpPr/>
              <p:nvPr/>
            </p:nvSpPr>
            <p:spPr>
              <a:xfrm>
                <a:off x="7290559" y="3625831"/>
                <a:ext cx="156210" cy="584200"/>
              </a:xfrm>
              <a:custGeom>
                <a:avLst/>
                <a:gdLst/>
                <a:ahLst/>
                <a:cxnLst/>
                <a:rect l="l" t="t" r="r" b="b"/>
                <a:pathLst>
                  <a:path w="156209" h="584200">
                    <a:moveTo>
                      <a:pt x="155856" y="0"/>
                    </a:moveTo>
                    <a:lnTo>
                      <a:pt x="0" y="0"/>
                    </a:lnTo>
                    <a:lnTo>
                      <a:pt x="0" y="584164"/>
                    </a:lnTo>
                    <a:lnTo>
                      <a:pt x="155856" y="584164"/>
                    </a:lnTo>
                    <a:lnTo>
                      <a:pt x="155856" y="0"/>
                    </a:lnTo>
                    <a:close/>
                  </a:path>
                </a:pathLst>
              </a:custGeom>
              <a:solidFill>
                <a:srgbClr val="993366"/>
              </a:solidFill>
            </p:spPr>
            <p:txBody>
              <a:bodyPr wrap="square" lIns="0" tIns="0" rIns="0" bIns="0" rtlCol="0"/>
              <a:lstStyle/>
              <a:p>
                <a:endParaRPr sz="1632"/>
              </a:p>
            </p:txBody>
          </p:sp>
          <p:sp>
            <p:nvSpPr>
              <p:cNvPr id="45" name="object 45"/>
              <p:cNvSpPr/>
              <p:nvPr/>
            </p:nvSpPr>
            <p:spPr>
              <a:xfrm>
                <a:off x="7290559" y="3625831"/>
                <a:ext cx="156210" cy="584200"/>
              </a:xfrm>
              <a:custGeom>
                <a:avLst/>
                <a:gdLst/>
                <a:ahLst/>
                <a:cxnLst/>
                <a:rect l="l" t="t" r="r" b="b"/>
                <a:pathLst>
                  <a:path w="156209" h="584200">
                    <a:moveTo>
                      <a:pt x="0" y="584164"/>
                    </a:moveTo>
                    <a:lnTo>
                      <a:pt x="155856" y="584164"/>
                    </a:lnTo>
                    <a:lnTo>
                      <a:pt x="155856" y="0"/>
                    </a:lnTo>
                    <a:lnTo>
                      <a:pt x="0" y="0"/>
                    </a:lnTo>
                    <a:lnTo>
                      <a:pt x="0" y="584164"/>
                    </a:lnTo>
                    <a:close/>
                  </a:path>
                </a:pathLst>
              </a:custGeom>
              <a:ln w="7792">
                <a:solidFill>
                  <a:srgbClr val="000000"/>
                </a:solidFill>
              </a:ln>
            </p:spPr>
            <p:txBody>
              <a:bodyPr wrap="square" lIns="0" tIns="0" rIns="0" bIns="0" rtlCol="0"/>
              <a:lstStyle/>
              <a:p>
                <a:endParaRPr sz="1632"/>
              </a:p>
            </p:txBody>
          </p:sp>
          <p:sp>
            <p:nvSpPr>
              <p:cNvPr id="46" name="object 46"/>
              <p:cNvSpPr/>
              <p:nvPr/>
            </p:nvSpPr>
            <p:spPr>
              <a:xfrm>
                <a:off x="7680303" y="3181867"/>
                <a:ext cx="163830" cy="1028700"/>
              </a:xfrm>
              <a:custGeom>
                <a:avLst/>
                <a:gdLst/>
                <a:ahLst/>
                <a:cxnLst/>
                <a:rect l="l" t="t" r="r" b="b"/>
                <a:pathLst>
                  <a:path w="163829" h="1028700">
                    <a:moveTo>
                      <a:pt x="163649" y="0"/>
                    </a:moveTo>
                    <a:lnTo>
                      <a:pt x="0" y="0"/>
                    </a:lnTo>
                    <a:lnTo>
                      <a:pt x="0" y="1028128"/>
                    </a:lnTo>
                    <a:lnTo>
                      <a:pt x="163649" y="1028128"/>
                    </a:lnTo>
                    <a:lnTo>
                      <a:pt x="163649" y="0"/>
                    </a:lnTo>
                    <a:close/>
                  </a:path>
                </a:pathLst>
              </a:custGeom>
              <a:solidFill>
                <a:srgbClr val="993366"/>
              </a:solidFill>
            </p:spPr>
            <p:txBody>
              <a:bodyPr wrap="square" lIns="0" tIns="0" rIns="0" bIns="0" rtlCol="0"/>
              <a:lstStyle/>
              <a:p>
                <a:endParaRPr sz="1632"/>
              </a:p>
            </p:txBody>
          </p:sp>
          <p:sp>
            <p:nvSpPr>
              <p:cNvPr id="47" name="object 47"/>
              <p:cNvSpPr/>
              <p:nvPr/>
            </p:nvSpPr>
            <p:spPr>
              <a:xfrm>
                <a:off x="7680303" y="3181867"/>
                <a:ext cx="163830" cy="1028700"/>
              </a:xfrm>
              <a:custGeom>
                <a:avLst/>
                <a:gdLst/>
                <a:ahLst/>
                <a:cxnLst/>
                <a:rect l="l" t="t" r="r" b="b"/>
                <a:pathLst>
                  <a:path w="163829" h="1028700">
                    <a:moveTo>
                      <a:pt x="0" y="1028128"/>
                    </a:moveTo>
                    <a:lnTo>
                      <a:pt x="163649" y="1028128"/>
                    </a:lnTo>
                    <a:lnTo>
                      <a:pt x="163649" y="0"/>
                    </a:lnTo>
                    <a:lnTo>
                      <a:pt x="0" y="0"/>
                    </a:lnTo>
                    <a:lnTo>
                      <a:pt x="0" y="1028128"/>
                    </a:lnTo>
                    <a:close/>
                  </a:path>
                </a:pathLst>
              </a:custGeom>
              <a:ln w="7792">
                <a:solidFill>
                  <a:srgbClr val="000000"/>
                </a:solidFill>
              </a:ln>
            </p:spPr>
            <p:txBody>
              <a:bodyPr wrap="square" lIns="0" tIns="0" rIns="0" bIns="0" rtlCol="0"/>
              <a:lstStyle/>
              <a:p>
                <a:endParaRPr sz="1632"/>
              </a:p>
            </p:txBody>
          </p:sp>
          <p:sp>
            <p:nvSpPr>
              <p:cNvPr id="48" name="object 48"/>
              <p:cNvSpPr/>
              <p:nvPr/>
            </p:nvSpPr>
            <p:spPr>
              <a:xfrm>
                <a:off x="8077737" y="3329855"/>
                <a:ext cx="156210" cy="880744"/>
              </a:xfrm>
              <a:custGeom>
                <a:avLst/>
                <a:gdLst/>
                <a:ahLst/>
                <a:cxnLst/>
                <a:rect l="l" t="t" r="r" b="b"/>
                <a:pathLst>
                  <a:path w="156209" h="880745">
                    <a:moveTo>
                      <a:pt x="155856" y="0"/>
                    </a:moveTo>
                    <a:lnTo>
                      <a:pt x="0" y="0"/>
                    </a:lnTo>
                    <a:lnTo>
                      <a:pt x="0" y="880140"/>
                    </a:lnTo>
                    <a:lnTo>
                      <a:pt x="155856" y="880140"/>
                    </a:lnTo>
                    <a:lnTo>
                      <a:pt x="155856" y="0"/>
                    </a:lnTo>
                    <a:close/>
                  </a:path>
                </a:pathLst>
              </a:custGeom>
              <a:solidFill>
                <a:srgbClr val="993366"/>
              </a:solidFill>
            </p:spPr>
            <p:txBody>
              <a:bodyPr wrap="square" lIns="0" tIns="0" rIns="0" bIns="0" rtlCol="0"/>
              <a:lstStyle/>
              <a:p>
                <a:endParaRPr sz="1632"/>
              </a:p>
            </p:txBody>
          </p:sp>
          <p:sp>
            <p:nvSpPr>
              <p:cNvPr id="49" name="object 49"/>
              <p:cNvSpPr/>
              <p:nvPr/>
            </p:nvSpPr>
            <p:spPr>
              <a:xfrm>
                <a:off x="8077737" y="3329855"/>
                <a:ext cx="156210" cy="880744"/>
              </a:xfrm>
              <a:custGeom>
                <a:avLst/>
                <a:gdLst/>
                <a:ahLst/>
                <a:cxnLst/>
                <a:rect l="l" t="t" r="r" b="b"/>
                <a:pathLst>
                  <a:path w="156209" h="880745">
                    <a:moveTo>
                      <a:pt x="0" y="880140"/>
                    </a:moveTo>
                    <a:lnTo>
                      <a:pt x="155856" y="880140"/>
                    </a:lnTo>
                    <a:lnTo>
                      <a:pt x="155856" y="0"/>
                    </a:lnTo>
                    <a:lnTo>
                      <a:pt x="0" y="0"/>
                    </a:lnTo>
                    <a:lnTo>
                      <a:pt x="0" y="880140"/>
                    </a:lnTo>
                    <a:close/>
                  </a:path>
                </a:pathLst>
              </a:custGeom>
              <a:ln w="7792">
                <a:solidFill>
                  <a:srgbClr val="000000"/>
                </a:solidFill>
              </a:ln>
            </p:spPr>
            <p:txBody>
              <a:bodyPr wrap="square" lIns="0" tIns="0" rIns="0" bIns="0" rtlCol="0"/>
              <a:lstStyle/>
              <a:p>
                <a:endParaRPr sz="1632"/>
              </a:p>
            </p:txBody>
          </p:sp>
          <p:sp>
            <p:nvSpPr>
              <p:cNvPr id="50" name="object 50"/>
              <p:cNvSpPr/>
              <p:nvPr/>
            </p:nvSpPr>
            <p:spPr>
              <a:xfrm>
                <a:off x="8475171" y="3914019"/>
                <a:ext cx="156210" cy="296545"/>
              </a:xfrm>
              <a:custGeom>
                <a:avLst/>
                <a:gdLst/>
                <a:ahLst/>
                <a:cxnLst/>
                <a:rect l="l" t="t" r="r" b="b"/>
                <a:pathLst>
                  <a:path w="156209" h="296545">
                    <a:moveTo>
                      <a:pt x="155856" y="0"/>
                    </a:moveTo>
                    <a:lnTo>
                      <a:pt x="0" y="0"/>
                    </a:lnTo>
                    <a:lnTo>
                      <a:pt x="0" y="295976"/>
                    </a:lnTo>
                    <a:lnTo>
                      <a:pt x="155856" y="295976"/>
                    </a:lnTo>
                    <a:lnTo>
                      <a:pt x="155856" y="0"/>
                    </a:lnTo>
                    <a:close/>
                  </a:path>
                </a:pathLst>
              </a:custGeom>
              <a:solidFill>
                <a:srgbClr val="993366"/>
              </a:solidFill>
            </p:spPr>
            <p:txBody>
              <a:bodyPr wrap="square" lIns="0" tIns="0" rIns="0" bIns="0" rtlCol="0"/>
              <a:lstStyle/>
              <a:p>
                <a:endParaRPr sz="1632"/>
              </a:p>
            </p:txBody>
          </p:sp>
          <p:sp>
            <p:nvSpPr>
              <p:cNvPr id="51" name="object 51"/>
              <p:cNvSpPr/>
              <p:nvPr/>
            </p:nvSpPr>
            <p:spPr>
              <a:xfrm>
                <a:off x="6752906" y="3033930"/>
                <a:ext cx="2392680" cy="1199515"/>
              </a:xfrm>
              <a:custGeom>
                <a:avLst/>
                <a:gdLst/>
                <a:ahLst/>
                <a:cxnLst/>
                <a:rect l="l" t="t" r="r" b="b"/>
                <a:pathLst>
                  <a:path w="2392679" h="1199514">
                    <a:moveTo>
                      <a:pt x="1722265" y="1176065"/>
                    </a:moveTo>
                    <a:lnTo>
                      <a:pt x="1878121" y="1176065"/>
                    </a:lnTo>
                    <a:lnTo>
                      <a:pt x="1878121" y="880088"/>
                    </a:lnTo>
                    <a:lnTo>
                      <a:pt x="1722265" y="880088"/>
                    </a:lnTo>
                    <a:lnTo>
                      <a:pt x="1722265" y="1176065"/>
                    </a:lnTo>
                    <a:close/>
                  </a:path>
                  <a:path w="2392679" h="1199514">
                    <a:moveTo>
                      <a:pt x="23378" y="1176065"/>
                    </a:moveTo>
                    <a:lnTo>
                      <a:pt x="23378" y="0"/>
                    </a:lnTo>
                  </a:path>
                  <a:path w="2392679" h="1199514">
                    <a:moveTo>
                      <a:pt x="0" y="1176065"/>
                    </a:moveTo>
                    <a:lnTo>
                      <a:pt x="23378" y="1176065"/>
                    </a:lnTo>
                  </a:path>
                  <a:path w="2392679" h="1199514">
                    <a:moveTo>
                      <a:pt x="0" y="1028076"/>
                    </a:moveTo>
                    <a:lnTo>
                      <a:pt x="23378" y="1028076"/>
                    </a:lnTo>
                  </a:path>
                  <a:path w="2392679" h="1199514">
                    <a:moveTo>
                      <a:pt x="0" y="880088"/>
                    </a:moveTo>
                    <a:lnTo>
                      <a:pt x="23378" y="880088"/>
                    </a:lnTo>
                  </a:path>
                  <a:path w="2392679" h="1199514">
                    <a:moveTo>
                      <a:pt x="0" y="739889"/>
                    </a:moveTo>
                    <a:lnTo>
                      <a:pt x="23378" y="739889"/>
                    </a:lnTo>
                  </a:path>
                  <a:path w="2392679" h="1199514">
                    <a:moveTo>
                      <a:pt x="0" y="591952"/>
                    </a:moveTo>
                    <a:lnTo>
                      <a:pt x="23378" y="591952"/>
                    </a:lnTo>
                  </a:path>
                  <a:path w="2392679" h="1199514">
                    <a:moveTo>
                      <a:pt x="0" y="443964"/>
                    </a:moveTo>
                    <a:lnTo>
                      <a:pt x="23378" y="443964"/>
                    </a:lnTo>
                  </a:path>
                  <a:path w="2392679" h="1199514">
                    <a:moveTo>
                      <a:pt x="0" y="295976"/>
                    </a:moveTo>
                    <a:lnTo>
                      <a:pt x="23378" y="295976"/>
                    </a:lnTo>
                  </a:path>
                  <a:path w="2392679" h="1199514">
                    <a:moveTo>
                      <a:pt x="0" y="147988"/>
                    </a:moveTo>
                    <a:lnTo>
                      <a:pt x="23378" y="147988"/>
                    </a:lnTo>
                  </a:path>
                  <a:path w="2392679" h="1199514">
                    <a:moveTo>
                      <a:pt x="0" y="0"/>
                    </a:moveTo>
                    <a:lnTo>
                      <a:pt x="23378" y="0"/>
                    </a:lnTo>
                  </a:path>
                  <a:path w="2392679" h="1199514">
                    <a:moveTo>
                      <a:pt x="23378" y="1176065"/>
                    </a:moveTo>
                    <a:lnTo>
                      <a:pt x="2392447" y="1176065"/>
                    </a:lnTo>
                  </a:path>
                  <a:path w="2392679" h="1199514">
                    <a:moveTo>
                      <a:pt x="23378" y="1176065"/>
                    </a:moveTo>
                    <a:lnTo>
                      <a:pt x="23378" y="1199431"/>
                    </a:lnTo>
                  </a:path>
                  <a:path w="2392679" h="1199514">
                    <a:moveTo>
                      <a:pt x="420812" y="1176065"/>
                    </a:moveTo>
                    <a:lnTo>
                      <a:pt x="420812" y="1199431"/>
                    </a:lnTo>
                  </a:path>
                  <a:path w="2392679" h="1199514">
                    <a:moveTo>
                      <a:pt x="810401" y="1176065"/>
                    </a:moveTo>
                    <a:lnTo>
                      <a:pt x="810401" y="1199431"/>
                    </a:lnTo>
                  </a:path>
                  <a:path w="2392679" h="1199514">
                    <a:moveTo>
                      <a:pt x="1207939" y="1176065"/>
                    </a:moveTo>
                    <a:lnTo>
                      <a:pt x="1207939" y="1199431"/>
                    </a:lnTo>
                  </a:path>
                  <a:path w="2392679" h="1199514">
                    <a:moveTo>
                      <a:pt x="1605373" y="1176065"/>
                    </a:moveTo>
                    <a:lnTo>
                      <a:pt x="1605373" y="1199431"/>
                    </a:lnTo>
                  </a:path>
                  <a:path w="2392679" h="1199514">
                    <a:moveTo>
                      <a:pt x="1995013" y="1176065"/>
                    </a:moveTo>
                    <a:lnTo>
                      <a:pt x="1995013" y="1199431"/>
                    </a:lnTo>
                  </a:path>
                  <a:path w="2392679" h="1199514">
                    <a:moveTo>
                      <a:pt x="2392447" y="1176065"/>
                    </a:moveTo>
                    <a:lnTo>
                      <a:pt x="2392447" y="1199431"/>
                    </a:lnTo>
                  </a:path>
                </a:pathLst>
              </a:custGeom>
              <a:ln w="7790">
                <a:solidFill>
                  <a:srgbClr val="000000"/>
                </a:solidFill>
              </a:ln>
            </p:spPr>
            <p:txBody>
              <a:bodyPr wrap="square" lIns="0" tIns="0" rIns="0" bIns="0" rtlCol="0"/>
              <a:lstStyle/>
              <a:p>
                <a:endParaRPr sz="1632"/>
              </a:p>
            </p:txBody>
          </p:sp>
        </p:grpSp>
        <p:sp>
          <p:nvSpPr>
            <p:cNvPr id="52" name="object 52"/>
            <p:cNvSpPr txBox="1"/>
            <p:nvPr/>
          </p:nvSpPr>
          <p:spPr>
            <a:xfrm>
              <a:off x="6476886" y="2846170"/>
              <a:ext cx="173321" cy="1179588"/>
            </a:xfrm>
            <a:prstGeom prst="rect">
              <a:avLst/>
            </a:prstGeom>
          </p:spPr>
          <p:txBody>
            <a:bodyPr vert="horz" wrap="square" lIns="0" tIns="55279" rIns="0" bIns="0" rtlCol="0">
              <a:spAutoFit/>
            </a:bodyPr>
            <a:lstStyle/>
            <a:p>
              <a:pPr marL="11516">
                <a:spcBef>
                  <a:spcPts val="435"/>
                </a:spcBef>
              </a:pPr>
              <a:r>
                <a:rPr sz="589" spc="5" dirty="0">
                  <a:latin typeface="Arial"/>
                  <a:cs typeface="Arial"/>
                </a:rPr>
                <a:t>0</a:t>
              </a:r>
              <a:r>
                <a:rPr sz="589" dirty="0">
                  <a:latin typeface="Arial"/>
                  <a:cs typeface="Arial"/>
                </a:rPr>
                <a:t>.</a:t>
              </a:r>
              <a:r>
                <a:rPr sz="589" spc="5" dirty="0">
                  <a:latin typeface="Arial"/>
                  <a:cs typeface="Arial"/>
                </a:rPr>
                <a:t>4</a:t>
              </a:r>
              <a:r>
                <a:rPr sz="589" spc="14" dirty="0">
                  <a:latin typeface="Arial"/>
                  <a:cs typeface="Arial"/>
                </a:rPr>
                <a:t>0</a:t>
              </a:r>
              <a:endParaRPr sz="589">
                <a:latin typeface="Arial"/>
                <a:cs typeface="Arial"/>
              </a:endParaRPr>
            </a:p>
            <a:p>
              <a:pPr marL="11516">
                <a:spcBef>
                  <a:spcPts val="348"/>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3</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2</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1</a:t>
              </a:r>
              <a:r>
                <a:rPr sz="589" spc="14" dirty="0">
                  <a:latin typeface="Arial"/>
                  <a:cs typeface="Arial"/>
                </a:rPr>
                <a:t>0</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5</a:t>
              </a:r>
              <a:endParaRPr sz="589">
                <a:latin typeface="Arial"/>
                <a:cs typeface="Arial"/>
              </a:endParaRPr>
            </a:p>
            <a:p>
              <a:pPr marL="11516">
                <a:spcBef>
                  <a:spcPts val="349"/>
                </a:spcBef>
              </a:pPr>
              <a:r>
                <a:rPr sz="589" spc="5" dirty="0">
                  <a:latin typeface="Arial"/>
                  <a:cs typeface="Arial"/>
                </a:rPr>
                <a:t>0</a:t>
              </a:r>
              <a:r>
                <a:rPr sz="589" dirty="0">
                  <a:latin typeface="Arial"/>
                  <a:cs typeface="Arial"/>
                </a:rPr>
                <a:t>.</a:t>
              </a:r>
              <a:r>
                <a:rPr sz="589" spc="5" dirty="0">
                  <a:latin typeface="Arial"/>
                  <a:cs typeface="Arial"/>
                </a:rPr>
                <a:t>0</a:t>
              </a:r>
              <a:r>
                <a:rPr sz="589" spc="14" dirty="0">
                  <a:latin typeface="Arial"/>
                  <a:cs typeface="Arial"/>
                </a:rPr>
                <a:t>0</a:t>
              </a:r>
              <a:endParaRPr sz="589">
                <a:latin typeface="Arial"/>
                <a:cs typeface="Arial"/>
              </a:endParaRPr>
            </a:p>
          </p:txBody>
        </p:sp>
        <p:sp>
          <p:nvSpPr>
            <p:cNvPr id="53" name="object 53"/>
            <p:cNvSpPr txBox="1"/>
            <p:nvPr/>
          </p:nvSpPr>
          <p:spPr>
            <a:xfrm>
              <a:off x="6832804" y="4085341"/>
              <a:ext cx="130711" cy="105783"/>
            </a:xfrm>
            <a:prstGeom prst="rect">
              <a:avLst/>
            </a:prstGeom>
          </p:spPr>
          <p:txBody>
            <a:bodyPr vert="horz" wrap="square" lIns="0" tIns="14971" rIns="0" bIns="0" rtlCol="0">
              <a:spAutoFit/>
            </a:bodyPr>
            <a:lstStyle/>
            <a:p>
              <a:pPr marL="11516">
                <a:spcBef>
                  <a:spcPts val="118"/>
                </a:spcBef>
              </a:pPr>
              <a:r>
                <a:rPr sz="589" dirty="0">
                  <a:latin typeface="Arial"/>
                  <a:cs typeface="Arial"/>
                </a:rPr>
                <a:t>3</a:t>
              </a:r>
              <a:r>
                <a:rPr sz="589" spc="-5" dirty="0">
                  <a:latin typeface="Arial"/>
                  <a:cs typeface="Arial"/>
                </a:rPr>
                <a:t>.</a:t>
              </a:r>
              <a:r>
                <a:rPr sz="589" spc="14" dirty="0">
                  <a:latin typeface="Arial"/>
                  <a:cs typeface="Arial"/>
                </a:rPr>
                <a:t>0</a:t>
              </a:r>
              <a:endParaRPr sz="589">
                <a:latin typeface="Arial"/>
                <a:cs typeface="Arial"/>
              </a:endParaRPr>
            </a:p>
          </p:txBody>
        </p:sp>
        <p:sp>
          <p:nvSpPr>
            <p:cNvPr id="54" name="object 54"/>
            <p:cNvSpPr txBox="1"/>
            <p:nvPr/>
          </p:nvSpPr>
          <p:spPr>
            <a:xfrm>
              <a:off x="8629541" y="4085341"/>
              <a:ext cx="131287" cy="105783"/>
            </a:xfrm>
            <a:prstGeom prst="rect">
              <a:avLst/>
            </a:prstGeom>
          </p:spPr>
          <p:txBody>
            <a:bodyPr vert="horz" wrap="square" lIns="0" tIns="14971" rIns="0" bIns="0" rtlCol="0">
              <a:spAutoFit/>
            </a:bodyPr>
            <a:lstStyle/>
            <a:p>
              <a:pPr marL="11516">
                <a:spcBef>
                  <a:spcPts val="118"/>
                </a:spcBef>
              </a:pPr>
              <a:r>
                <a:rPr sz="589" spc="5" dirty="0">
                  <a:latin typeface="Arial"/>
                  <a:cs typeface="Arial"/>
                </a:rPr>
                <a:t>8</a:t>
              </a:r>
              <a:r>
                <a:rPr sz="589" dirty="0">
                  <a:latin typeface="Arial"/>
                  <a:cs typeface="Arial"/>
                </a:rPr>
                <a:t>.</a:t>
              </a:r>
              <a:r>
                <a:rPr sz="589" spc="14" dirty="0">
                  <a:latin typeface="Arial"/>
                  <a:cs typeface="Arial"/>
                </a:rPr>
                <a:t>0</a:t>
              </a:r>
              <a:endParaRPr sz="589">
                <a:latin typeface="Arial"/>
                <a:cs typeface="Arial"/>
              </a:endParaRPr>
            </a:p>
          </p:txBody>
        </p:sp>
        <p:sp>
          <p:nvSpPr>
            <p:cNvPr id="55" name="object 55"/>
            <p:cNvSpPr txBox="1"/>
            <p:nvPr/>
          </p:nvSpPr>
          <p:spPr>
            <a:xfrm>
              <a:off x="6345244" y="3256539"/>
              <a:ext cx="111569" cy="508448"/>
            </a:xfrm>
            <a:prstGeom prst="rect">
              <a:avLst/>
            </a:prstGeom>
          </p:spPr>
          <p:txBody>
            <a:bodyPr vert="vert270" wrap="square" lIns="0" tIns="2879" rIns="0" bIns="0" rtlCol="0">
              <a:spAutoFit/>
            </a:bodyPr>
            <a:lstStyle/>
            <a:p>
              <a:pPr marL="11516">
                <a:spcBef>
                  <a:spcPts val="23"/>
                </a:spcBef>
              </a:pPr>
              <a:r>
                <a:rPr sz="725" b="1" dirty="0">
                  <a:latin typeface="Arial"/>
                  <a:cs typeface="Arial"/>
                </a:rPr>
                <a:t>Probability</a:t>
              </a:r>
              <a:endParaRPr sz="725">
                <a:latin typeface="Arial"/>
                <a:cs typeface="Arial"/>
              </a:endParaRPr>
            </a:p>
          </p:txBody>
        </p:sp>
        <p:sp>
          <p:nvSpPr>
            <p:cNvPr id="56" name="object 56"/>
            <p:cNvSpPr txBox="1"/>
            <p:nvPr/>
          </p:nvSpPr>
          <p:spPr>
            <a:xfrm>
              <a:off x="7192303" y="4064713"/>
              <a:ext cx="1208643" cy="263932"/>
            </a:xfrm>
            <a:prstGeom prst="rect">
              <a:avLst/>
            </a:prstGeom>
          </p:spPr>
          <p:txBody>
            <a:bodyPr vert="horz" wrap="square" lIns="0" tIns="35700" rIns="0" bIns="0" rtlCol="0">
              <a:spAutoFit/>
            </a:bodyPr>
            <a:lstStyle/>
            <a:p>
              <a:pPr algn="ctr">
                <a:spcBef>
                  <a:spcPts val="280"/>
                </a:spcBef>
                <a:tabLst>
                  <a:tab pos="359310" algn="l"/>
                  <a:tab pos="718045" algn="l"/>
                  <a:tab pos="1077931" algn="l"/>
                </a:tabLst>
              </a:pPr>
              <a:r>
                <a:rPr sz="589" spc="5" dirty="0">
                  <a:latin typeface="Arial"/>
                  <a:cs typeface="Arial"/>
                </a:rPr>
                <a:t>4.0	5.0	6.0	7.0</a:t>
              </a:r>
              <a:endParaRPr sz="589">
                <a:latin typeface="Arial"/>
                <a:cs typeface="Arial"/>
              </a:endParaRPr>
            </a:p>
            <a:p>
              <a:pPr marL="21305" algn="ctr">
                <a:spcBef>
                  <a:spcPts val="199"/>
                </a:spcBef>
              </a:pPr>
              <a:r>
                <a:rPr sz="725" b="1" dirty="0">
                  <a:latin typeface="Arial"/>
                  <a:cs typeface="Arial"/>
                </a:rPr>
                <a:t>Sales </a:t>
              </a:r>
              <a:r>
                <a:rPr sz="725" b="1" spc="-14" dirty="0">
                  <a:latin typeface="Arial"/>
                  <a:cs typeface="Arial"/>
                </a:rPr>
                <a:t>($</a:t>
              </a:r>
              <a:r>
                <a:rPr sz="725" b="1" dirty="0">
                  <a:latin typeface="Arial"/>
                  <a:cs typeface="Arial"/>
                </a:rPr>
                <a:t> </a:t>
              </a:r>
              <a:r>
                <a:rPr sz="725" b="1" spc="9" dirty="0">
                  <a:latin typeface="Arial"/>
                  <a:cs typeface="Arial"/>
                </a:rPr>
                <a:t>million)</a:t>
              </a:r>
              <a:endParaRPr sz="725">
                <a:latin typeface="Arial"/>
                <a:cs typeface="Arial"/>
              </a:endParaRPr>
            </a:p>
          </p:txBody>
        </p:sp>
        <p:sp>
          <p:nvSpPr>
            <p:cNvPr id="57" name="object 57"/>
            <p:cNvSpPr txBox="1"/>
            <p:nvPr/>
          </p:nvSpPr>
          <p:spPr>
            <a:xfrm>
              <a:off x="6666740" y="2498580"/>
              <a:ext cx="1960662" cy="223209"/>
            </a:xfrm>
            <a:prstGeom prst="rect">
              <a:avLst/>
            </a:prstGeom>
          </p:spPr>
          <p:txBody>
            <a:bodyPr vert="horz" wrap="square" lIns="0" tIns="17850" rIns="0" bIns="0" rtlCol="0">
              <a:spAutoFit/>
            </a:bodyPr>
            <a:lstStyle/>
            <a:p>
              <a:pPr marL="664494" marR="4607" indent="-653553">
                <a:lnSpc>
                  <a:spcPts val="843"/>
                </a:lnSpc>
                <a:spcBef>
                  <a:spcPts val="141"/>
                </a:spcBef>
              </a:pPr>
              <a:r>
                <a:rPr sz="725" b="1" dirty="0">
                  <a:latin typeface="Arial"/>
                  <a:cs typeface="Arial"/>
                </a:rPr>
                <a:t>Probability</a:t>
              </a:r>
              <a:r>
                <a:rPr sz="725" b="1" spc="14" dirty="0">
                  <a:latin typeface="Arial"/>
                  <a:cs typeface="Arial"/>
                </a:rPr>
                <a:t> </a:t>
              </a:r>
              <a:r>
                <a:rPr sz="725" b="1" spc="-5" dirty="0">
                  <a:latin typeface="Arial"/>
                  <a:cs typeface="Arial"/>
                </a:rPr>
                <a:t>Distribution</a:t>
              </a:r>
              <a:r>
                <a:rPr sz="725" b="1" spc="91" dirty="0">
                  <a:latin typeface="Arial"/>
                  <a:cs typeface="Arial"/>
                </a:rPr>
                <a:t> </a:t>
              </a:r>
              <a:r>
                <a:rPr sz="725" b="1" spc="-5" dirty="0">
                  <a:latin typeface="Arial"/>
                  <a:cs typeface="Arial"/>
                </a:rPr>
                <a:t>Function</a:t>
              </a:r>
              <a:r>
                <a:rPr sz="725" b="1" spc="86" dirty="0">
                  <a:latin typeface="Arial"/>
                  <a:cs typeface="Arial"/>
                </a:rPr>
                <a:t> </a:t>
              </a:r>
              <a:r>
                <a:rPr sz="725" b="1" dirty="0">
                  <a:latin typeface="Arial"/>
                  <a:cs typeface="Arial"/>
                </a:rPr>
                <a:t>of</a:t>
              </a:r>
              <a:r>
                <a:rPr sz="725" b="1" spc="14" dirty="0">
                  <a:latin typeface="Arial"/>
                  <a:cs typeface="Arial"/>
                </a:rPr>
                <a:t> </a:t>
              </a:r>
              <a:r>
                <a:rPr sz="725" b="1" spc="-9" dirty="0">
                  <a:latin typeface="Arial"/>
                  <a:cs typeface="Arial"/>
                </a:rPr>
                <a:t>Eastern </a:t>
              </a:r>
              <a:r>
                <a:rPr sz="725" b="1" spc="-185" dirty="0">
                  <a:latin typeface="Arial"/>
                  <a:cs typeface="Arial"/>
                </a:rPr>
                <a:t> </a:t>
              </a:r>
              <a:r>
                <a:rPr sz="725" b="1" dirty="0">
                  <a:latin typeface="Arial"/>
                  <a:cs typeface="Arial"/>
                </a:rPr>
                <a:t>Division</a:t>
              </a:r>
              <a:r>
                <a:rPr sz="725" b="1" spc="18" dirty="0">
                  <a:latin typeface="Arial"/>
                  <a:cs typeface="Arial"/>
                </a:rPr>
                <a:t> </a:t>
              </a:r>
              <a:r>
                <a:rPr sz="725" b="1" dirty="0">
                  <a:latin typeface="Arial"/>
                  <a:cs typeface="Arial"/>
                </a:rPr>
                <a:t>Sales</a:t>
              </a:r>
              <a:endParaRPr sz="725">
                <a:latin typeface="Arial"/>
                <a:cs typeface="Arial"/>
              </a:endParaRPr>
            </a:p>
          </p:txBody>
        </p:sp>
      </p:grpSp>
      <p:graphicFrame>
        <p:nvGraphicFramePr>
          <p:cNvPr id="58" name="object 58"/>
          <p:cNvGraphicFramePr>
            <a:graphicFrameLocks noGrp="1"/>
          </p:cNvGraphicFramePr>
          <p:nvPr/>
        </p:nvGraphicFramePr>
        <p:xfrm>
          <a:off x="3718388" y="4835044"/>
          <a:ext cx="1959510" cy="1272404"/>
        </p:xfrm>
        <a:graphic>
          <a:graphicData uri="http://schemas.openxmlformats.org/drawingml/2006/table">
            <a:tbl>
              <a:tblPr firstRow="1" bandRow="1">
                <a:tableStyleId>{2D5ABB26-0587-4C30-8999-92F81FD0307C}</a:tableStyleId>
              </a:tblPr>
              <a:tblGrid>
                <a:gridCol w="1201158">
                  <a:extLst>
                    <a:ext uri="{9D8B030D-6E8A-4147-A177-3AD203B41FA5}">
                      <a16:colId xmlns:a16="http://schemas.microsoft.com/office/drawing/2014/main" val="20000"/>
                    </a:ext>
                  </a:extLst>
                </a:gridCol>
                <a:gridCol w="758352">
                  <a:extLst>
                    <a:ext uri="{9D8B030D-6E8A-4147-A177-3AD203B41FA5}">
                      <a16:colId xmlns:a16="http://schemas.microsoft.com/office/drawing/2014/main" val="20001"/>
                    </a:ext>
                  </a:extLst>
                </a:gridCol>
              </a:tblGrid>
              <a:tr h="262462">
                <a:tc>
                  <a:txBody>
                    <a:bodyPr/>
                    <a:lstStyle/>
                    <a:p>
                      <a:pPr marL="0" marR="374015" indent="0" algn="ctr">
                        <a:lnSpc>
                          <a:spcPct val="101200"/>
                        </a:lnSpc>
                        <a:spcBef>
                          <a:spcPts val="10"/>
                        </a:spcBef>
                      </a:pPr>
                      <a:r>
                        <a:rPr sz="800" b="1" spc="15" dirty="0">
                          <a:latin typeface="Arial"/>
                          <a:cs typeface="Arial"/>
                        </a:rPr>
                        <a:t>Sales</a:t>
                      </a:r>
                      <a:r>
                        <a:rPr sz="800" b="1" spc="10" dirty="0">
                          <a:latin typeface="Arial"/>
                          <a:cs typeface="Arial"/>
                        </a:rPr>
                        <a:t>($million)</a:t>
                      </a:r>
                      <a:endParaRPr sz="800" dirty="0">
                        <a:latin typeface="Arial"/>
                        <a:cs typeface="Arial"/>
                      </a:endParaRPr>
                    </a:p>
                  </a:txBody>
                  <a:tcPr marL="0" marR="0" marT="1152" marB="0" anchor="ctr">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BEBEBE"/>
                    </a:solidFill>
                  </a:tcPr>
                </a:tc>
                <a:tc>
                  <a:txBody>
                    <a:bodyPr/>
                    <a:lstStyle/>
                    <a:p>
                      <a:pPr algn="ctr">
                        <a:lnSpc>
                          <a:spcPct val="100000"/>
                        </a:lnSpc>
                        <a:spcBef>
                          <a:spcPts val="40"/>
                        </a:spcBef>
                      </a:pPr>
                      <a:endParaRPr sz="900">
                        <a:latin typeface="Times New Roman"/>
                        <a:cs typeface="Times New Roman"/>
                      </a:endParaRPr>
                    </a:p>
                    <a:p>
                      <a:pPr algn="ctr">
                        <a:lnSpc>
                          <a:spcPts val="1045"/>
                        </a:lnSpc>
                      </a:pPr>
                      <a:r>
                        <a:rPr sz="800" b="1" spc="15" dirty="0">
                          <a:latin typeface="Arial"/>
                          <a:cs typeface="Arial"/>
                        </a:rPr>
                        <a:t>Probability</a:t>
                      </a:r>
                      <a:endParaRPr sz="800">
                        <a:latin typeface="Arial"/>
                        <a:cs typeface="Arial"/>
                      </a:endParaRPr>
                    </a:p>
                  </a:txBody>
                  <a:tcPr marL="0" marR="0" marT="4607" marB="0" anchor="ctr">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BEBEBE"/>
                    </a:solidFill>
                  </a:tcPr>
                </a:tc>
                <a:extLst>
                  <a:ext uri="{0D108BD9-81ED-4DB2-BD59-A6C34878D82A}">
                    <a16:rowId xmlns:a16="http://schemas.microsoft.com/office/drawing/2014/main" val="10000"/>
                  </a:ext>
                </a:extLst>
              </a:tr>
              <a:tr h="167784">
                <a:tc>
                  <a:txBody>
                    <a:bodyPr/>
                    <a:lstStyle/>
                    <a:p>
                      <a:pPr marL="579120" algn="ctr">
                        <a:lnSpc>
                          <a:spcPts val="1070"/>
                        </a:lnSpc>
                        <a:spcBef>
                          <a:spcPts val="285"/>
                        </a:spcBef>
                      </a:pPr>
                      <a:r>
                        <a:rPr sz="800" spc="15" dirty="0">
                          <a:latin typeface="Arial"/>
                          <a:cs typeface="Arial"/>
                        </a:rPr>
                        <a:t>3.0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67775">
                <a:tc>
                  <a:txBody>
                    <a:bodyPr/>
                    <a:lstStyle/>
                    <a:p>
                      <a:pPr marL="579120" algn="ctr">
                        <a:lnSpc>
                          <a:spcPts val="1070"/>
                        </a:lnSpc>
                        <a:spcBef>
                          <a:spcPts val="285"/>
                        </a:spcBef>
                      </a:pPr>
                      <a:r>
                        <a:rPr sz="800" spc="15" dirty="0">
                          <a:latin typeface="Arial"/>
                          <a:cs typeface="Arial"/>
                        </a:rPr>
                        <a:t>4.0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0.20</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67775">
                <a:tc>
                  <a:txBody>
                    <a:bodyPr/>
                    <a:lstStyle/>
                    <a:p>
                      <a:pPr marL="579120" algn="ctr">
                        <a:lnSpc>
                          <a:spcPts val="1070"/>
                        </a:lnSpc>
                        <a:spcBef>
                          <a:spcPts val="285"/>
                        </a:spcBef>
                      </a:pPr>
                      <a:r>
                        <a:rPr sz="800" spc="15" dirty="0">
                          <a:latin typeface="Arial"/>
                          <a:cs typeface="Arial"/>
                        </a:rPr>
                        <a:t>5.0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0.25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67784">
                <a:tc>
                  <a:txBody>
                    <a:bodyPr/>
                    <a:lstStyle/>
                    <a:p>
                      <a:pPr marL="579120" algn="ctr">
                        <a:lnSpc>
                          <a:spcPts val="1070"/>
                        </a:lnSpc>
                        <a:spcBef>
                          <a:spcPts val="285"/>
                        </a:spcBef>
                      </a:pPr>
                      <a:r>
                        <a:rPr sz="800" spc="15" dirty="0">
                          <a:latin typeface="Arial"/>
                          <a:cs typeface="Arial"/>
                        </a:rPr>
                        <a:t>6.0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167775">
                <a:tc>
                  <a:txBody>
                    <a:bodyPr/>
                    <a:lstStyle/>
                    <a:p>
                      <a:pPr marL="579120" algn="ctr">
                        <a:lnSpc>
                          <a:spcPts val="1070"/>
                        </a:lnSpc>
                        <a:spcBef>
                          <a:spcPts val="285"/>
                        </a:spcBef>
                      </a:pPr>
                      <a:r>
                        <a:rPr sz="800" spc="15" dirty="0">
                          <a:latin typeface="Arial"/>
                          <a:cs typeface="Arial"/>
                        </a:rPr>
                        <a:t>7.0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0.15</a:t>
                      </a:r>
                      <a:endParaRPr sz="80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71049">
                <a:tc>
                  <a:txBody>
                    <a:bodyPr/>
                    <a:lstStyle/>
                    <a:p>
                      <a:pPr marL="579120" algn="ctr">
                        <a:lnSpc>
                          <a:spcPct val="100000"/>
                        </a:lnSpc>
                        <a:spcBef>
                          <a:spcPts val="285"/>
                        </a:spcBef>
                      </a:pPr>
                      <a:r>
                        <a:rPr sz="800" spc="15" dirty="0">
                          <a:latin typeface="Arial"/>
                          <a:cs typeface="Arial"/>
                        </a:rPr>
                        <a:t>8.0</a:t>
                      </a:r>
                      <a:endParaRPr sz="800">
                        <a:latin typeface="Arial"/>
                        <a:cs typeface="Arial"/>
                      </a:endParaRPr>
                    </a:p>
                  </a:txBody>
                  <a:tcPr marL="0" marR="0" marT="32822" marB="0" anchor="ctr">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285"/>
                        </a:spcBef>
                      </a:pPr>
                      <a:r>
                        <a:rPr sz="800" spc="15" dirty="0">
                          <a:latin typeface="Arial"/>
                          <a:cs typeface="Arial"/>
                        </a:rPr>
                        <a:t>0.10</a:t>
                      </a:r>
                      <a:endParaRPr sz="800" dirty="0">
                        <a:latin typeface="Arial"/>
                        <a:cs typeface="Arial"/>
                      </a:endParaRPr>
                    </a:p>
                  </a:txBody>
                  <a:tcPr marL="0" marR="0" marT="32822" marB="0" anchor="ctr">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59" name="object 59"/>
          <p:cNvGraphicFramePr>
            <a:graphicFrameLocks noGrp="1"/>
          </p:cNvGraphicFramePr>
          <p:nvPr/>
        </p:nvGraphicFramePr>
        <p:xfrm>
          <a:off x="3718539" y="2809021"/>
          <a:ext cx="1961238" cy="1272790"/>
        </p:xfrm>
        <a:graphic>
          <a:graphicData uri="http://schemas.openxmlformats.org/drawingml/2006/table">
            <a:tbl>
              <a:tblPr firstRow="1" bandRow="1">
                <a:tableStyleId>{2D5ABB26-0587-4C30-8999-92F81FD0307C}</a:tableStyleId>
              </a:tblPr>
              <a:tblGrid>
                <a:gridCol w="1202309">
                  <a:extLst>
                    <a:ext uri="{9D8B030D-6E8A-4147-A177-3AD203B41FA5}">
                      <a16:colId xmlns:a16="http://schemas.microsoft.com/office/drawing/2014/main" val="20000"/>
                    </a:ext>
                  </a:extLst>
                </a:gridCol>
                <a:gridCol w="758929">
                  <a:extLst>
                    <a:ext uri="{9D8B030D-6E8A-4147-A177-3AD203B41FA5}">
                      <a16:colId xmlns:a16="http://schemas.microsoft.com/office/drawing/2014/main" val="20001"/>
                    </a:ext>
                  </a:extLst>
                </a:gridCol>
              </a:tblGrid>
              <a:tr h="262584">
                <a:tc>
                  <a:txBody>
                    <a:bodyPr/>
                    <a:lstStyle/>
                    <a:p>
                      <a:pPr marL="0" marR="375920" indent="0" algn="ctr">
                        <a:lnSpc>
                          <a:spcPct val="101200"/>
                        </a:lnSpc>
                        <a:spcBef>
                          <a:spcPts val="10"/>
                        </a:spcBef>
                      </a:pPr>
                      <a:r>
                        <a:rPr sz="800" b="1" spc="15" dirty="0">
                          <a:latin typeface="Arial"/>
                          <a:cs typeface="Arial"/>
                        </a:rPr>
                        <a:t>Sales </a:t>
                      </a:r>
                      <a:r>
                        <a:rPr sz="800" b="1" spc="20" dirty="0">
                          <a:latin typeface="Arial"/>
                          <a:cs typeface="Arial"/>
                        </a:rPr>
                        <a:t> </a:t>
                      </a:r>
                      <a:r>
                        <a:rPr sz="800" b="1" spc="10" dirty="0">
                          <a:latin typeface="Arial"/>
                          <a:cs typeface="Arial"/>
                        </a:rPr>
                        <a:t>($million)</a:t>
                      </a:r>
                      <a:endParaRPr sz="800" dirty="0">
                        <a:latin typeface="Arial"/>
                        <a:cs typeface="Arial"/>
                      </a:endParaRPr>
                    </a:p>
                  </a:txBody>
                  <a:tcPr marL="0" marR="0" marT="1152" marB="0" anchor="ctr">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BEBEBE"/>
                    </a:solidFill>
                  </a:tcPr>
                </a:tc>
                <a:tc>
                  <a:txBody>
                    <a:bodyPr/>
                    <a:lstStyle/>
                    <a:p>
                      <a:pPr>
                        <a:lnSpc>
                          <a:spcPct val="100000"/>
                        </a:lnSpc>
                        <a:spcBef>
                          <a:spcPts val="45"/>
                        </a:spcBef>
                      </a:pPr>
                      <a:endParaRPr sz="900" dirty="0">
                        <a:latin typeface="Times New Roman"/>
                        <a:cs typeface="Times New Roman"/>
                      </a:endParaRPr>
                    </a:p>
                    <a:p>
                      <a:pPr algn="ctr">
                        <a:lnSpc>
                          <a:spcPts val="1040"/>
                        </a:lnSpc>
                      </a:pPr>
                      <a:r>
                        <a:rPr sz="800" b="1" spc="15" dirty="0">
                          <a:latin typeface="Arial"/>
                          <a:cs typeface="Arial"/>
                        </a:rPr>
                        <a:t>Probability</a:t>
                      </a:r>
                      <a:endParaRPr sz="800" dirty="0">
                        <a:latin typeface="Arial"/>
                        <a:cs typeface="Arial"/>
                      </a:endParaRPr>
                    </a:p>
                  </a:txBody>
                  <a:tcPr marL="0" marR="0" marT="5182" marB="0" anchor="ctr">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BEBEBE"/>
                    </a:solidFill>
                  </a:tcPr>
                </a:tc>
                <a:extLst>
                  <a:ext uri="{0D108BD9-81ED-4DB2-BD59-A6C34878D82A}">
                    <a16:rowId xmlns:a16="http://schemas.microsoft.com/office/drawing/2014/main" val="10000"/>
                  </a:ext>
                </a:extLst>
              </a:tr>
              <a:tr h="167823">
                <a:tc>
                  <a:txBody>
                    <a:bodyPr/>
                    <a:lstStyle/>
                    <a:p>
                      <a:pPr marL="579755">
                        <a:lnSpc>
                          <a:spcPts val="1070"/>
                        </a:lnSpc>
                        <a:spcBef>
                          <a:spcPts val="285"/>
                        </a:spcBef>
                      </a:pPr>
                      <a:r>
                        <a:rPr sz="800" spc="10" dirty="0">
                          <a:latin typeface="Arial"/>
                          <a:cs typeface="Arial"/>
                        </a:rPr>
                        <a:t>3.0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0.05</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67867">
                <a:tc>
                  <a:txBody>
                    <a:bodyPr/>
                    <a:lstStyle/>
                    <a:p>
                      <a:pPr marL="579755">
                        <a:lnSpc>
                          <a:spcPts val="1070"/>
                        </a:lnSpc>
                        <a:spcBef>
                          <a:spcPts val="285"/>
                        </a:spcBef>
                      </a:pPr>
                      <a:r>
                        <a:rPr sz="800" spc="10" dirty="0">
                          <a:latin typeface="Arial"/>
                          <a:cs typeface="Arial"/>
                        </a:rPr>
                        <a:t>4.0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0.20</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67867">
                <a:tc>
                  <a:txBody>
                    <a:bodyPr/>
                    <a:lstStyle/>
                    <a:p>
                      <a:pPr marL="579755">
                        <a:lnSpc>
                          <a:spcPts val="1070"/>
                        </a:lnSpc>
                        <a:spcBef>
                          <a:spcPts val="285"/>
                        </a:spcBef>
                      </a:pPr>
                      <a:r>
                        <a:rPr sz="800" spc="10" dirty="0">
                          <a:latin typeface="Arial"/>
                          <a:cs typeface="Arial"/>
                        </a:rPr>
                        <a:t>5.0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0.35</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67749">
                <a:tc>
                  <a:txBody>
                    <a:bodyPr/>
                    <a:lstStyle/>
                    <a:p>
                      <a:pPr marL="579755">
                        <a:lnSpc>
                          <a:spcPts val="1070"/>
                        </a:lnSpc>
                        <a:spcBef>
                          <a:spcPts val="285"/>
                        </a:spcBef>
                      </a:pPr>
                      <a:r>
                        <a:rPr sz="800" spc="10" dirty="0">
                          <a:latin typeface="Arial"/>
                          <a:cs typeface="Arial"/>
                        </a:rPr>
                        <a:t>6.0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0.30</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167867">
                <a:tc>
                  <a:txBody>
                    <a:bodyPr/>
                    <a:lstStyle/>
                    <a:p>
                      <a:pPr marL="579755">
                        <a:lnSpc>
                          <a:spcPts val="1070"/>
                        </a:lnSpc>
                        <a:spcBef>
                          <a:spcPts val="285"/>
                        </a:spcBef>
                      </a:pPr>
                      <a:r>
                        <a:rPr sz="800" spc="10" dirty="0">
                          <a:latin typeface="Arial"/>
                          <a:cs typeface="Arial"/>
                        </a:rPr>
                        <a:t>7.0</a:t>
                      </a:r>
                      <a:endParaRPr sz="80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070"/>
                        </a:lnSpc>
                        <a:spcBef>
                          <a:spcPts val="285"/>
                        </a:spcBef>
                      </a:pPr>
                      <a:r>
                        <a:rPr sz="800" spc="15" dirty="0">
                          <a:latin typeface="Arial"/>
                          <a:cs typeface="Arial"/>
                        </a:rPr>
                        <a:t>0.10</a:t>
                      </a:r>
                      <a:endParaRPr sz="80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71033">
                <a:tc>
                  <a:txBody>
                    <a:bodyPr/>
                    <a:lstStyle/>
                    <a:p>
                      <a:pPr marL="579755">
                        <a:lnSpc>
                          <a:spcPct val="100000"/>
                        </a:lnSpc>
                        <a:spcBef>
                          <a:spcPts val="285"/>
                        </a:spcBef>
                      </a:pPr>
                      <a:r>
                        <a:rPr sz="800" spc="10" dirty="0">
                          <a:latin typeface="Arial"/>
                          <a:cs typeface="Arial"/>
                        </a:rPr>
                        <a:t>8.0</a:t>
                      </a:r>
                      <a:endParaRPr sz="800" dirty="0">
                        <a:latin typeface="Arial"/>
                        <a:cs typeface="Arial"/>
                      </a:endParaRPr>
                    </a:p>
                  </a:txBody>
                  <a:tcPr marL="0" marR="0" marT="32822"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285"/>
                        </a:spcBef>
                      </a:pPr>
                      <a:r>
                        <a:rPr sz="800" spc="15" dirty="0">
                          <a:latin typeface="Arial"/>
                          <a:cs typeface="Arial"/>
                        </a:rPr>
                        <a:t>0.00</a:t>
                      </a:r>
                      <a:endParaRPr sz="800" dirty="0">
                        <a:latin typeface="Arial"/>
                        <a:cs typeface="Arial"/>
                      </a:endParaRPr>
                    </a:p>
                  </a:txBody>
                  <a:tcPr marL="0" marR="0" marT="32822"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bl>
          </a:graphicData>
        </a:graphic>
      </p:graphicFrame>
      <p:sp>
        <p:nvSpPr>
          <p:cNvPr id="61" name="object 61"/>
          <p:cNvSpPr txBox="1"/>
          <p:nvPr/>
        </p:nvSpPr>
        <p:spPr>
          <a:xfrm>
            <a:off x="4079253" y="4543540"/>
            <a:ext cx="1535708" cy="262787"/>
          </a:xfrm>
          <a:prstGeom prst="rect">
            <a:avLst/>
          </a:prstGeom>
        </p:spPr>
        <p:txBody>
          <a:bodyPr vert="horz" wrap="square" lIns="0" tIns="11516" rIns="0" bIns="0" rtlCol="0">
            <a:spAutoFit/>
          </a:bodyPr>
          <a:lstStyle/>
          <a:p>
            <a:pPr marL="11516">
              <a:spcBef>
                <a:spcPts val="91"/>
              </a:spcBef>
            </a:pPr>
            <a:r>
              <a:rPr sz="1632" spc="-18" dirty="0">
                <a:solidFill>
                  <a:srgbClr val="E02246"/>
                </a:solidFill>
                <a:latin typeface="Cambria"/>
                <a:cs typeface="Cambria"/>
              </a:rPr>
              <a:t>Western</a:t>
            </a:r>
            <a:r>
              <a:rPr sz="1632" spc="-54" dirty="0">
                <a:solidFill>
                  <a:srgbClr val="006600"/>
                </a:solidFill>
                <a:latin typeface="Cambria"/>
                <a:cs typeface="Cambria"/>
              </a:rPr>
              <a:t> </a:t>
            </a:r>
            <a:r>
              <a:rPr sz="1632" spc="-5" dirty="0">
                <a:latin typeface="Cambria"/>
                <a:cs typeface="Cambria"/>
              </a:rPr>
              <a:t>Division</a:t>
            </a:r>
            <a:endParaRPr sz="1632" dirty="0">
              <a:latin typeface="Cambria"/>
              <a:cs typeface="Cambria"/>
            </a:endParaRPr>
          </a:p>
        </p:txBody>
      </p:sp>
      <p:sp>
        <p:nvSpPr>
          <p:cNvPr id="69" name="Title 9">
            <a:extLst>
              <a:ext uri="{FF2B5EF4-FFF2-40B4-BE49-F238E27FC236}">
                <a16:creationId xmlns:a16="http://schemas.microsoft.com/office/drawing/2014/main" id="{513EB136-0765-4B0F-87BB-80D07E238E92}"/>
              </a:ext>
            </a:extLst>
          </p:cNvPr>
          <p:cNvSpPr>
            <a:spLocks noGrp="1"/>
          </p:cNvSpPr>
          <p:nvPr>
            <p:ph type="title"/>
          </p:nvPr>
        </p:nvSpPr>
        <p:spPr>
          <a:xfrm>
            <a:off x="838200" y="365125"/>
            <a:ext cx="10515600" cy="824483"/>
          </a:xfrm>
        </p:spPr>
        <p:txBody>
          <a:bodyPr/>
          <a:lstStyle/>
          <a:p>
            <a:r>
              <a:rPr lang="en-US" dirty="0">
                <a:solidFill>
                  <a:srgbClr val="2E2D67"/>
                </a:solidFill>
              </a:rPr>
              <a:t>Measures of Probability Distributions</a:t>
            </a:r>
            <a:endParaRPr lang="en-SG" dirty="0">
              <a:solidFill>
                <a:srgbClr val="2E2D67"/>
              </a:solidFill>
            </a:endParaRPr>
          </a:p>
        </p:txBody>
      </p:sp>
      <p:graphicFrame>
        <p:nvGraphicFramePr>
          <p:cNvPr id="2" name="Table 1">
            <a:extLst>
              <a:ext uri="{FF2B5EF4-FFF2-40B4-BE49-F238E27FC236}">
                <a16:creationId xmlns:a16="http://schemas.microsoft.com/office/drawing/2014/main" id="{5AF81391-9480-4298-8DB9-1F204826826F}"/>
              </a:ext>
            </a:extLst>
          </p:cNvPr>
          <p:cNvGraphicFramePr>
            <a:graphicFrameLocks noGrp="1"/>
          </p:cNvGraphicFramePr>
          <p:nvPr/>
        </p:nvGraphicFramePr>
        <p:xfrm>
          <a:off x="1075011" y="2948691"/>
          <a:ext cx="2418438" cy="994884"/>
        </p:xfrm>
        <a:graphic>
          <a:graphicData uri="http://schemas.openxmlformats.org/drawingml/2006/table">
            <a:tbl>
              <a:tblPr firstRow="1" bandRow="1">
                <a:tableStyleId>{2D5ABB26-0587-4C30-8999-92F81FD0307C}</a:tableStyleId>
              </a:tblPr>
              <a:tblGrid>
                <a:gridCol w="1537435">
                  <a:extLst>
                    <a:ext uri="{9D8B030D-6E8A-4147-A177-3AD203B41FA5}">
                      <a16:colId xmlns:a16="http://schemas.microsoft.com/office/drawing/2014/main" val="1334499675"/>
                    </a:ext>
                  </a:extLst>
                </a:gridCol>
                <a:gridCol w="881003">
                  <a:extLst>
                    <a:ext uri="{9D8B030D-6E8A-4147-A177-3AD203B41FA5}">
                      <a16:colId xmlns:a16="http://schemas.microsoft.com/office/drawing/2014/main" val="2012235181"/>
                    </a:ext>
                  </a:extLst>
                </a:gridCol>
              </a:tblGrid>
              <a:tr h="331628">
                <a:tc>
                  <a:txBody>
                    <a:bodyPr/>
                    <a:lstStyle/>
                    <a:p>
                      <a:pPr marL="833755" algn="r">
                        <a:lnSpc>
                          <a:spcPct val="100000"/>
                        </a:lnSpc>
                        <a:spcBef>
                          <a:spcPts val="275"/>
                        </a:spcBef>
                      </a:pPr>
                      <a:r>
                        <a:rPr lang="en-SG" sz="1400" dirty="0">
                          <a:latin typeface="Cambria"/>
                          <a:cs typeface="Cambria"/>
                        </a:rPr>
                        <a:t>Mean</a:t>
                      </a:r>
                      <a:endParaRPr sz="1400" dirty="0">
                        <a:latin typeface="Cambria"/>
                        <a:cs typeface="Cambria"/>
                      </a:endParaRP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00000"/>
                        </a:lnSpc>
                        <a:spcBef>
                          <a:spcPts val="275"/>
                        </a:spcBef>
                      </a:pPr>
                      <a:r>
                        <a:rPr lang="en-SG" sz="1400" dirty="0">
                          <a:latin typeface="Cambria"/>
                          <a:cs typeface="Cambria"/>
                        </a:rPr>
                        <a:t>    5.20</a:t>
                      </a:r>
                      <a:endParaRPr sz="1400" dirty="0">
                        <a:latin typeface="Cambria"/>
                        <a:cs typeface="Cambria"/>
                      </a:endParaRP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057093"/>
                  </a:ext>
                </a:extLst>
              </a:tr>
              <a:tr h="331628">
                <a:tc>
                  <a:txBody>
                    <a:bodyPr/>
                    <a:lstStyle/>
                    <a:p>
                      <a:pPr marL="0" indent="0" algn="r" defTabSz="114300">
                        <a:lnSpc>
                          <a:spcPct val="100000"/>
                        </a:lnSpc>
                        <a:spcBef>
                          <a:spcPts val="275"/>
                        </a:spcBef>
                        <a:tabLst/>
                      </a:pPr>
                      <a:r>
                        <a:rPr sz="1400" spc="-15" dirty="0">
                          <a:latin typeface="Cambria"/>
                          <a:cs typeface="Cambria"/>
                        </a:rPr>
                        <a:t>Variance</a:t>
                      </a:r>
                      <a:endParaRPr sz="1400" dirty="0">
                        <a:latin typeface="Cambria"/>
                        <a:cs typeface="Cambria"/>
                      </a:endParaRP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00000"/>
                        </a:lnSpc>
                        <a:spcBef>
                          <a:spcPts val="275"/>
                        </a:spcBef>
                      </a:pPr>
                      <a:r>
                        <a:rPr lang="en-SG" sz="1400" dirty="0">
                          <a:latin typeface="Cambria"/>
                          <a:cs typeface="Cambria"/>
                        </a:rPr>
                        <a:t>    </a:t>
                      </a:r>
                      <a:r>
                        <a:rPr sz="1400" dirty="0">
                          <a:latin typeface="Cambria"/>
                          <a:cs typeface="Cambria"/>
                        </a:rPr>
                        <a:t>1.06</a:t>
                      </a: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973591"/>
                  </a:ext>
                </a:extLst>
              </a:tr>
              <a:tr h="331628">
                <a:tc>
                  <a:txBody>
                    <a:bodyPr/>
                    <a:lstStyle/>
                    <a:p>
                      <a:pPr marL="854075" indent="22225" algn="r">
                        <a:lnSpc>
                          <a:spcPct val="100000"/>
                        </a:lnSpc>
                        <a:spcBef>
                          <a:spcPts val="275"/>
                        </a:spcBef>
                        <a:tabLst>
                          <a:tab pos="803275" algn="l"/>
                        </a:tabLst>
                      </a:pPr>
                      <a:r>
                        <a:rPr sz="1400" spc="-10" dirty="0">
                          <a:latin typeface="Cambria"/>
                          <a:cs typeface="Cambria"/>
                        </a:rPr>
                        <a:t>Std </a:t>
                      </a:r>
                      <a:r>
                        <a:rPr sz="1400" spc="-5" dirty="0">
                          <a:latin typeface="Cambria"/>
                          <a:cs typeface="Cambria"/>
                        </a:rPr>
                        <a:t>Dev</a:t>
                      </a:r>
                      <a:endParaRPr sz="1400" dirty="0">
                        <a:latin typeface="Cambria"/>
                        <a:cs typeface="Cambria"/>
                      </a:endParaRP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00000"/>
                        </a:lnSpc>
                        <a:spcBef>
                          <a:spcPts val="275"/>
                        </a:spcBef>
                      </a:pPr>
                      <a:r>
                        <a:rPr lang="en-SG" sz="1400" spc="-5" dirty="0">
                          <a:latin typeface="Cambria"/>
                          <a:cs typeface="Cambria"/>
                        </a:rPr>
                        <a:t>    </a:t>
                      </a:r>
                      <a:r>
                        <a:rPr sz="1400" spc="-5" dirty="0">
                          <a:latin typeface="Cambria"/>
                          <a:cs typeface="Cambria"/>
                        </a:rPr>
                        <a:t>1.0296</a:t>
                      </a:r>
                      <a:endParaRPr sz="1400" dirty="0">
                        <a:latin typeface="Cambria"/>
                        <a:cs typeface="Cambria"/>
                      </a:endParaRP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1957538"/>
                  </a:ext>
                </a:extLst>
              </a:tr>
            </a:tbl>
          </a:graphicData>
        </a:graphic>
      </p:graphicFrame>
      <p:graphicFrame>
        <p:nvGraphicFramePr>
          <p:cNvPr id="64" name="Table 63">
            <a:extLst>
              <a:ext uri="{FF2B5EF4-FFF2-40B4-BE49-F238E27FC236}">
                <a16:creationId xmlns:a16="http://schemas.microsoft.com/office/drawing/2014/main" id="{3D285CFA-337F-4B0D-8730-64909AE0B5A4}"/>
              </a:ext>
            </a:extLst>
          </p:cNvPr>
          <p:cNvGraphicFramePr>
            <a:graphicFrameLocks noGrp="1"/>
          </p:cNvGraphicFramePr>
          <p:nvPr/>
        </p:nvGraphicFramePr>
        <p:xfrm>
          <a:off x="1075011" y="5063683"/>
          <a:ext cx="2418438" cy="994884"/>
        </p:xfrm>
        <a:graphic>
          <a:graphicData uri="http://schemas.openxmlformats.org/drawingml/2006/table">
            <a:tbl>
              <a:tblPr firstRow="1" bandRow="1">
                <a:tableStyleId>{2D5ABB26-0587-4C30-8999-92F81FD0307C}</a:tableStyleId>
              </a:tblPr>
              <a:tblGrid>
                <a:gridCol w="1537435">
                  <a:extLst>
                    <a:ext uri="{9D8B030D-6E8A-4147-A177-3AD203B41FA5}">
                      <a16:colId xmlns:a16="http://schemas.microsoft.com/office/drawing/2014/main" val="1334499675"/>
                    </a:ext>
                  </a:extLst>
                </a:gridCol>
                <a:gridCol w="881003">
                  <a:extLst>
                    <a:ext uri="{9D8B030D-6E8A-4147-A177-3AD203B41FA5}">
                      <a16:colId xmlns:a16="http://schemas.microsoft.com/office/drawing/2014/main" val="2012235181"/>
                    </a:ext>
                  </a:extLst>
                </a:gridCol>
              </a:tblGrid>
              <a:tr h="331628">
                <a:tc>
                  <a:txBody>
                    <a:bodyPr/>
                    <a:lstStyle/>
                    <a:p>
                      <a:pPr marL="833755" algn="r">
                        <a:lnSpc>
                          <a:spcPct val="100000"/>
                        </a:lnSpc>
                        <a:spcBef>
                          <a:spcPts val="275"/>
                        </a:spcBef>
                      </a:pPr>
                      <a:r>
                        <a:rPr lang="en-SG" sz="1400" dirty="0">
                          <a:latin typeface="Cambria"/>
                          <a:cs typeface="Cambria"/>
                        </a:rPr>
                        <a:t>Mean</a:t>
                      </a:r>
                      <a:endParaRPr sz="1400" dirty="0">
                        <a:latin typeface="Cambria"/>
                        <a:cs typeface="Cambria"/>
                      </a:endParaRP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00000"/>
                        </a:lnSpc>
                        <a:spcBef>
                          <a:spcPts val="275"/>
                        </a:spcBef>
                      </a:pPr>
                      <a:r>
                        <a:rPr lang="en-SG" sz="1400" dirty="0">
                          <a:latin typeface="Cambria"/>
                          <a:cs typeface="Cambria"/>
                        </a:rPr>
                        <a:t>    5.25</a:t>
                      </a:r>
                      <a:endParaRPr sz="1400" dirty="0">
                        <a:latin typeface="Cambria"/>
                        <a:cs typeface="Cambria"/>
                      </a:endParaRP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057093"/>
                  </a:ext>
                </a:extLst>
              </a:tr>
              <a:tr h="331628">
                <a:tc>
                  <a:txBody>
                    <a:bodyPr/>
                    <a:lstStyle/>
                    <a:p>
                      <a:pPr marL="833755" algn="r">
                        <a:lnSpc>
                          <a:spcPct val="100000"/>
                        </a:lnSpc>
                        <a:spcBef>
                          <a:spcPts val="275"/>
                        </a:spcBef>
                      </a:pPr>
                      <a:r>
                        <a:rPr sz="1400" spc="-15" dirty="0">
                          <a:latin typeface="Cambria"/>
                          <a:cs typeface="Cambria"/>
                        </a:rPr>
                        <a:t>Variance</a:t>
                      </a:r>
                      <a:endParaRPr sz="1400" dirty="0">
                        <a:latin typeface="Cambria"/>
                        <a:cs typeface="Cambria"/>
                      </a:endParaRP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00000"/>
                        </a:lnSpc>
                        <a:spcBef>
                          <a:spcPts val="275"/>
                        </a:spcBef>
                      </a:pPr>
                      <a:r>
                        <a:rPr lang="en-SG" sz="1400" dirty="0">
                          <a:latin typeface="Cambria"/>
                          <a:cs typeface="Cambria"/>
                        </a:rPr>
                        <a:t>    2</a:t>
                      </a:r>
                      <a:r>
                        <a:rPr sz="1400" dirty="0">
                          <a:latin typeface="Cambria"/>
                          <a:cs typeface="Cambria"/>
                        </a:rPr>
                        <a:t>.</a:t>
                      </a:r>
                      <a:r>
                        <a:rPr lang="en-SG" sz="1400" dirty="0">
                          <a:latin typeface="Cambria"/>
                          <a:cs typeface="Cambria"/>
                        </a:rPr>
                        <a:t>3875</a:t>
                      </a:r>
                      <a:endParaRPr sz="1400" dirty="0">
                        <a:latin typeface="Cambria"/>
                        <a:cs typeface="Cambria"/>
                      </a:endParaRP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973591"/>
                  </a:ext>
                </a:extLst>
              </a:tr>
              <a:tr h="331628">
                <a:tc>
                  <a:txBody>
                    <a:bodyPr/>
                    <a:lstStyle/>
                    <a:p>
                      <a:pPr marL="854075" indent="22225" algn="r">
                        <a:lnSpc>
                          <a:spcPct val="100000"/>
                        </a:lnSpc>
                        <a:spcBef>
                          <a:spcPts val="275"/>
                        </a:spcBef>
                        <a:tabLst>
                          <a:tab pos="803275" algn="l"/>
                        </a:tabLst>
                      </a:pPr>
                      <a:r>
                        <a:rPr sz="1400" spc="-10" dirty="0">
                          <a:latin typeface="Cambria"/>
                          <a:cs typeface="Cambria"/>
                        </a:rPr>
                        <a:t>Std </a:t>
                      </a:r>
                      <a:r>
                        <a:rPr sz="1400" spc="-5" dirty="0">
                          <a:latin typeface="Cambria"/>
                          <a:cs typeface="Cambria"/>
                        </a:rPr>
                        <a:t>Dev</a:t>
                      </a:r>
                      <a:endParaRPr sz="1400" dirty="0">
                        <a:latin typeface="Cambria"/>
                        <a:cs typeface="Cambria"/>
                      </a:endParaRP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00000"/>
                        </a:lnSpc>
                        <a:spcBef>
                          <a:spcPts val="275"/>
                        </a:spcBef>
                      </a:pPr>
                      <a:r>
                        <a:rPr lang="en-SG" sz="1400" spc="-5" dirty="0">
                          <a:latin typeface="Cambria"/>
                          <a:cs typeface="Cambria"/>
                        </a:rPr>
                        <a:t>    </a:t>
                      </a:r>
                      <a:r>
                        <a:rPr sz="1400" spc="-5" dirty="0">
                          <a:latin typeface="Cambria"/>
                          <a:cs typeface="Cambria"/>
                        </a:rPr>
                        <a:t>1.</a:t>
                      </a:r>
                      <a:r>
                        <a:rPr lang="en-SG" sz="1400" spc="-5" dirty="0">
                          <a:latin typeface="Cambria"/>
                          <a:cs typeface="Cambria"/>
                        </a:rPr>
                        <a:t>5452</a:t>
                      </a:r>
                      <a:endParaRPr sz="1400" dirty="0">
                        <a:latin typeface="Cambria"/>
                        <a:cs typeface="Cambria"/>
                      </a:endParaRPr>
                    </a:p>
                  </a:txBody>
                  <a:tcPr marL="0" marR="0" marT="316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1957538"/>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0" name="Ink 59">
                <a:extLst>
                  <a:ext uri="{FF2B5EF4-FFF2-40B4-BE49-F238E27FC236}">
                    <a16:creationId xmlns:a16="http://schemas.microsoft.com/office/drawing/2014/main" id="{D3E27A4D-F55D-3645-9183-BF4A1B52E1E1}"/>
                  </a:ext>
                </a:extLst>
              </p14:cNvPr>
              <p14:cNvContentPartPr/>
              <p14:nvPr/>
            </p14:nvContentPartPr>
            <p14:xfrm>
              <a:off x="2014200" y="3504960"/>
              <a:ext cx="6976080" cy="2782080"/>
            </p14:xfrm>
          </p:contentPart>
        </mc:Choice>
        <mc:Fallback xmlns="">
          <p:pic>
            <p:nvPicPr>
              <p:cNvPr id="60" name="Ink 59">
                <a:extLst>
                  <a:ext uri="{FF2B5EF4-FFF2-40B4-BE49-F238E27FC236}">
                    <a16:creationId xmlns:a16="http://schemas.microsoft.com/office/drawing/2014/main" id="{D3E27A4D-F55D-3645-9183-BF4A1B52E1E1}"/>
                  </a:ext>
                </a:extLst>
              </p:cNvPr>
              <p:cNvPicPr/>
              <p:nvPr/>
            </p:nvPicPr>
            <p:blipFill>
              <a:blip r:embed="rId3"/>
              <a:stretch>
                <a:fillRect/>
              </a:stretch>
            </p:blipFill>
            <p:spPr>
              <a:xfrm>
                <a:off x="2004840" y="3495600"/>
                <a:ext cx="6994800" cy="2800800"/>
              </a:xfrm>
              <a:prstGeom prst="rect">
                <a:avLst/>
              </a:prstGeom>
            </p:spPr>
          </p:pic>
        </mc:Fallback>
      </mc:AlternateContent>
    </p:spTree>
    <p:extLst>
      <p:ext uri="{BB962C8B-B14F-4D97-AF65-F5344CB8AC3E}">
        <p14:creationId xmlns:p14="http://schemas.microsoft.com/office/powerpoint/2010/main" val="2522605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2CADC49-6CD8-46BC-9FE0-A1F5EB816294}"/>
              </a:ext>
            </a:extLst>
          </p:cNvPr>
          <p:cNvSpPr>
            <a:spLocks noGrp="1"/>
          </p:cNvSpPr>
          <p:nvPr>
            <p:ph idx="1"/>
          </p:nvPr>
        </p:nvSpPr>
        <p:spPr/>
        <p:txBody>
          <a:bodyPr>
            <a:normAutofit/>
          </a:bodyPr>
          <a:lstStyle/>
          <a:p>
            <a:r>
              <a:rPr lang="en-US" sz="2400" dirty="0"/>
              <a:t>How do we summarize the relationship between two variables? Specifically : how do we summarize what we observe in a scatter plot?</a:t>
            </a:r>
          </a:p>
          <a:p>
            <a:r>
              <a:rPr lang="en-US" sz="2400" dirty="0"/>
              <a:t>Examples:</a:t>
            </a:r>
          </a:p>
          <a:p>
            <a:endParaRPr lang="en-SG" sz="2400" dirty="0"/>
          </a:p>
        </p:txBody>
      </p:sp>
      <p:graphicFrame>
        <p:nvGraphicFramePr>
          <p:cNvPr id="4" name="object 4"/>
          <p:cNvGraphicFramePr>
            <a:graphicFrameLocks noGrp="1"/>
          </p:cNvGraphicFramePr>
          <p:nvPr/>
        </p:nvGraphicFramePr>
        <p:xfrm>
          <a:off x="2191102" y="3103880"/>
          <a:ext cx="7809795" cy="1763230"/>
        </p:xfrm>
        <a:graphic>
          <a:graphicData uri="http://schemas.openxmlformats.org/drawingml/2006/table">
            <a:tbl>
              <a:tblPr firstRow="1" bandRow="1">
                <a:tableStyleId>{2D5ABB26-0587-4C30-8999-92F81FD0307C}</a:tableStyleId>
              </a:tblPr>
              <a:tblGrid>
                <a:gridCol w="3229187">
                  <a:extLst>
                    <a:ext uri="{9D8B030D-6E8A-4147-A177-3AD203B41FA5}">
                      <a16:colId xmlns:a16="http://schemas.microsoft.com/office/drawing/2014/main" val="20000"/>
                    </a:ext>
                  </a:extLst>
                </a:gridCol>
                <a:gridCol w="1423297">
                  <a:extLst>
                    <a:ext uri="{9D8B030D-6E8A-4147-A177-3AD203B41FA5}">
                      <a16:colId xmlns:a16="http://schemas.microsoft.com/office/drawing/2014/main" val="20001"/>
                    </a:ext>
                  </a:extLst>
                </a:gridCol>
                <a:gridCol w="3157311">
                  <a:extLst>
                    <a:ext uri="{9D8B030D-6E8A-4147-A177-3AD203B41FA5}">
                      <a16:colId xmlns:a16="http://schemas.microsoft.com/office/drawing/2014/main" val="20002"/>
                    </a:ext>
                  </a:extLst>
                </a:gridCol>
              </a:tblGrid>
              <a:tr h="365941">
                <a:tc>
                  <a:txBody>
                    <a:bodyPr/>
                    <a:lstStyle/>
                    <a:p>
                      <a:pPr marL="31750">
                        <a:lnSpc>
                          <a:spcPts val="2430"/>
                        </a:lnSpc>
                      </a:pPr>
                      <a:r>
                        <a:rPr sz="2000" spc="-5" dirty="0">
                          <a:latin typeface="Arial"/>
                          <a:cs typeface="Arial"/>
                        </a:rPr>
                        <a:t>Unemployment</a:t>
                      </a:r>
                      <a:r>
                        <a:rPr sz="2000" spc="15" dirty="0">
                          <a:latin typeface="Arial"/>
                          <a:cs typeface="Arial"/>
                        </a:rPr>
                        <a:t> </a:t>
                      </a:r>
                      <a:r>
                        <a:rPr sz="2000" spc="-5" dirty="0">
                          <a:latin typeface="Arial"/>
                          <a:cs typeface="Arial"/>
                        </a:rPr>
                        <a:t>rate</a:t>
                      </a:r>
                      <a:endParaRPr sz="2000">
                        <a:latin typeface="Arial"/>
                        <a:cs typeface="Arial"/>
                      </a:endParaRPr>
                    </a:p>
                  </a:txBody>
                  <a:tcPr marL="0" marR="0" marT="0" marB="0"/>
                </a:tc>
                <a:tc>
                  <a:txBody>
                    <a:bodyPr/>
                    <a:lstStyle/>
                    <a:p>
                      <a:pPr marL="269240">
                        <a:lnSpc>
                          <a:spcPts val="2430"/>
                        </a:lnSpc>
                      </a:pPr>
                      <a:r>
                        <a:rPr lang="en-SG" sz="2000" i="1" dirty="0">
                          <a:solidFill>
                            <a:srgbClr val="E02246"/>
                          </a:solidFill>
                          <a:latin typeface="Arial"/>
                          <a:cs typeface="Arial"/>
                        </a:rPr>
                        <a:t>v</a:t>
                      </a:r>
                      <a:r>
                        <a:rPr sz="2000" i="1" dirty="0">
                          <a:solidFill>
                            <a:srgbClr val="E02246"/>
                          </a:solidFill>
                          <a:latin typeface="Arial"/>
                          <a:cs typeface="Arial"/>
                        </a:rPr>
                        <a:t>s</a:t>
                      </a:r>
                      <a:r>
                        <a:rPr lang="en-SG" sz="2000" i="1" dirty="0">
                          <a:solidFill>
                            <a:srgbClr val="E02246"/>
                          </a:solidFill>
                          <a:latin typeface="Arial"/>
                          <a:cs typeface="Arial"/>
                        </a:rPr>
                        <a:t>.</a:t>
                      </a:r>
                      <a:endParaRPr sz="2000" dirty="0">
                        <a:solidFill>
                          <a:srgbClr val="E02246"/>
                        </a:solidFill>
                        <a:latin typeface="Arial"/>
                        <a:cs typeface="Arial"/>
                      </a:endParaRPr>
                    </a:p>
                  </a:txBody>
                  <a:tcPr marL="0" marR="0" marT="0" marB="0"/>
                </a:tc>
                <a:tc>
                  <a:txBody>
                    <a:bodyPr/>
                    <a:lstStyle/>
                    <a:p>
                      <a:pPr marL="657225">
                        <a:lnSpc>
                          <a:spcPts val="2430"/>
                        </a:lnSpc>
                      </a:pPr>
                      <a:r>
                        <a:rPr sz="2000" spc="-5" dirty="0">
                          <a:latin typeface="Arial"/>
                          <a:cs typeface="Arial"/>
                        </a:rPr>
                        <a:t>Crime</a:t>
                      </a:r>
                      <a:r>
                        <a:rPr sz="2000" dirty="0">
                          <a:latin typeface="Arial"/>
                          <a:cs typeface="Arial"/>
                        </a:rPr>
                        <a:t> </a:t>
                      </a:r>
                      <a:r>
                        <a:rPr sz="2000" spc="-5" dirty="0">
                          <a:latin typeface="Arial"/>
                          <a:cs typeface="Arial"/>
                        </a:rPr>
                        <a:t>rate</a:t>
                      </a:r>
                      <a:endParaRPr lang="en-SG" sz="2000" spc="-5" dirty="0">
                        <a:latin typeface="Arial"/>
                        <a:cs typeface="Arial"/>
                      </a:endParaRPr>
                    </a:p>
                    <a:p>
                      <a:pPr marL="657225">
                        <a:lnSpc>
                          <a:spcPts val="2430"/>
                        </a:lnSpc>
                      </a:pPr>
                      <a:endParaRPr sz="2000" dirty="0">
                        <a:latin typeface="Arial"/>
                        <a:cs typeface="Arial"/>
                      </a:endParaRPr>
                    </a:p>
                  </a:txBody>
                  <a:tcPr marL="0" marR="0" marT="0" marB="0"/>
                </a:tc>
                <a:extLst>
                  <a:ext uri="{0D108BD9-81ED-4DB2-BD59-A6C34878D82A}">
                    <a16:rowId xmlns:a16="http://schemas.microsoft.com/office/drawing/2014/main" val="10000"/>
                  </a:ext>
                </a:extLst>
              </a:tr>
              <a:tr h="366248">
                <a:tc>
                  <a:txBody>
                    <a:bodyPr/>
                    <a:lstStyle/>
                    <a:p>
                      <a:pPr marL="31750">
                        <a:lnSpc>
                          <a:spcPts val="2565"/>
                        </a:lnSpc>
                        <a:spcBef>
                          <a:spcPts val="530"/>
                        </a:spcBef>
                      </a:pPr>
                      <a:r>
                        <a:rPr sz="2000" spc="-5" dirty="0">
                          <a:latin typeface="Arial"/>
                          <a:cs typeface="Arial"/>
                        </a:rPr>
                        <a:t>Stock</a:t>
                      </a:r>
                      <a:r>
                        <a:rPr sz="2000" spc="-20" dirty="0">
                          <a:latin typeface="Arial"/>
                          <a:cs typeface="Arial"/>
                        </a:rPr>
                        <a:t> </a:t>
                      </a:r>
                      <a:r>
                        <a:rPr sz="2000" spc="-5" dirty="0">
                          <a:latin typeface="Arial"/>
                          <a:cs typeface="Arial"/>
                        </a:rPr>
                        <a:t>market</a:t>
                      </a:r>
                      <a:endParaRPr lang="en-SG" sz="2000" spc="-5" dirty="0">
                        <a:latin typeface="Arial"/>
                        <a:cs typeface="Arial"/>
                      </a:endParaRPr>
                    </a:p>
                    <a:p>
                      <a:pPr marL="31750">
                        <a:lnSpc>
                          <a:spcPts val="2565"/>
                        </a:lnSpc>
                        <a:spcBef>
                          <a:spcPts val="530"/>
                        </a:spcBef>
                      </a:pPr>
                      <a:endParaRPr lang="en-SG" sz="2000" spc="-5" dirty="0">
                        <a:latin typeface="Arial"/>
                        <a:cs typeface="Arial"/>
                      </a:endParaRPr>
                    </a:p>
                    <a:p>
                      <a:pPr marL="31750" marR="0" lvl="0" indent="0" algn="l" defTabSz="914400" rtl="0" eaLnBrk="1" fontAlgn="auto" latinLnBrk="0" hangingPunct="1">
                        <a:lnSpc>
                          <a:spcPts val="2565"/>
                        </a:lnSpc>
                        <a:spcBef>
                          <a:spcPts val="530"/>
                        </a:spcBef>
                        <a:spcAft>
                          <a:spcPts val="0"/>
                        </a:spcAft>
                        <a:buClrTx/>
                        <a:buSzTx/>
                        <a:buFontTx/>
                        <a:buNone/>
                        <a:tabLst/>
                        <a:defRPr/>
                      </a:pPr>
                      <a:r>
                        <a:rPr lang="en-SG" sz="2000" spc="-23" dirty="0">
                          <a:latin typeface="Arial"/>
                          <a:cs typeface="Arial"/>
                        </a:rPr>
                        <a:t>Time</a:t>
                      </a:r>
                      <a:r>
                        <a:rPr lang="en-SG" sz="2000" spc="5" dirty="0">
                          <a:latin typeface="Arial"/>
                          <a:cs typeface="Arial"/>
                        </a:rPr>
                        <a:t> </a:t>
                      </a:r>
                      <a:r>
                        <a:rPr lang="en-SG" sz="2000" spc="-5" dirty="0">
                          <a:latin typeface="Arial"/>
                          <a:cs typeface="Arial"/>
                        </a:rPr>
                        <a:t>spent</a:t>
                      </a:r>
                      <a:r>
                        <a:rPr lang="en-SG" sz="2000" spc="-14" dirty="0">
                          <a:latin typeface="Arial"/>
                          <a:cs typeface="Arial"/>
                        </a:rPr>
                        <a:t> </a:t>
                      </a:r>
                      <a:r>
                        <a:rPr lang="en-SG" sz="2000" spc="-5" dirty="0">
                          <a:latin typeface="Arial"/>
                          <a:cs typeface="Arial"/>
                        </a:rPr>
                        <a:t>on</a:t>
                      </a:r>
                      <a:r>
                        <a:rPr lang="en-SG" sz="2000" spc="-18" dirty="0">
                          <a:latin typeface="Arial"/>
                          <a:cs typeface="Arial"/>
                        </a:rPr>
                        <a:t> </a:t>
                      </a:r>
                      <a:r>
                        <a:rPr lang="en-SG" sz="2000" spc="-5" dirty="0">
                          <a:latin typeface="Arial"/>
                          <a:cs typeface="Arial"/>
                        </a:rPr>
                        <a:t>BC2410</a:t>
                      </a:r>
                      <a:endParaRPr lang="en-SG" sz="2000" dirty="0">
                        <a:latin typeface="Arial"/>
                        <a:cs typeface="Arial"/>
                      </a:endParaRPr>
                    </a:p>
                  </a:txBody>
                  <a:tcPr marL="0" marR="0" marT="60731" marB="0"/>
                </a:tc>
                <a:tc>
                  <a:txBody>
                    <a:bodyPr/>
                    <a:lstStyle/>
                    <a:p>
                      <a:pPr marL="269240">
                        <a:lnSpc>
                          <a:spcPts val="2565"/>
                        </a:lnSpc>
                        <a:spcBef>
                          <a:spcPts val="530"/>
                        </a:spcBef>
                      </a:pPr>
                      <a:r>
                        <a:rPr lang="en-SG" sz="2000" i="1" spc="-5" dirty="0">
                          <a:solidFill>
                            <a:srgbClr val="E02246"/>
                          </a:solidFill>
                          <a:latin typeface="Arial"/>
                          <a:cs typeface="Arial"/>
                        </a:rPr>
                        <a:t>v</a:t>
                      </a:r>
                      <a:r>
                        <a:rPr sz="2000" i="1" spc="-5" dirty="0">
                          <a:solidFill>
                            <a:srgbClr val="E02246"/>
                          </a:solidFill>
                          <a:latin typeface="Arial"/>
                          <a:cs typeface="Arial"/>
                        </a:rPr>
                        <a:t>s</a:t>
                      </a:r>
                      <a:r>
                        <a:rPr lang="en-SG" sz="2000" i="1" spc="-5" dirty="0">
                          <a:solidFill>
                            <a:srgbClr val="E02246"/>
                          </a:solidFill>
                          <a:latin typeface="Arial"/>
                          <a:cs typeface="Arial"/>
                        </a:rPr>
                        <a:t>.</a:t>
                      </a:r>
                    </a:p>
                    <a:p>
                      <a:pPr marL="269240">
                        <a:lnSpc>
                          <a:spcPts val="2565"/>
                        </a:lnSpc>
                        <a:spcBef>
                          <a:spcPts val="530"/>
                        </a:spcBef>
                      </a:pPr>
                      <a:endParaRPr lang="en-SG" sz="2000" i="1" spc="-5" dirty="0">
                        <a:solidFill>
                          <a:srgbClr val="E02246"/>
                        </a:solidFill>
                        <a:latin typeface="Arial"/>
                        <a:cs typeface="Arial"/>
                      </a:endParaRPr>
                    </a:p>
                    <a:p>
                      <a:pPr marL="269240">
                        <a:lnSpc>
                          <a:spcPts val="2565"/>
                        </a:lnSpc>
                        <a:spcBef>
                          <a:spcPts val="530"/>
                        </a:spcBef>
                      </a:pPr>
                      <a:r>
                        <a:rPr lang="en-US" sz="2000" i="1" spc="-5" dirty="0">
                          <a:solidFill>
                            <a:srgbClr val="E02246"/>
                          </a:solidFill>
                          <a:latin typeface="Arial"/>
                          <a:cs typeface="Arial"/>
                        </a:rPr>
                        <a:t>vs.</a:t>
                      </a:r>
                      <a:endParaRPr sz="2000" dirty="0">
                        <a:solidFill>
                          <a:srgbClr val="E02246"/>
                        </a:solidFill>
                        <a:latin typeface="Arial"/>
                        <a:cs typeface="Arial"/>
                      </a:endParaRPr>
                    </a:p>
                  </a:txBody>
                  <a:tcPr marL="0" marR="0" marT="60731" marB="0"/>
                </a:tc>
                <a:tc>
                  <a:txBody>
                    <a:bodyPr/>
                    <a:lstStyle/>
                    <a:p>
                      <a:pPr marL="657225">
                        <a:lnSpc>
                          <a:spcPts val="2565"/>
                        </a:lnSpc>
                        <a:spcBef>
                          <a:spcPts val="530"/>
                        </a:spcBef>
                      </a:pPr>
                      <a:r>
                        <a:rPr sz="2000" spc="-5" dirty="0">
                          <a:latin typeface="Arial"/>
                          <a:cs typeface="Arial"/>
                        </a:rPr>
                        <a:t>Property</a:t>
                      </a:r>
                      <a:r>
                        <a:rPr sz="2000" spc="-20" dirty="0">
                          <a:latin typeface="Arial"/>
                          <a:cs typeface="Arial"/>
                        </a:rPr>
                        <a:t> </a:t>
                      </a:r>
                      <a:r>
                        <a:rPr sz="2000" spc="-5" dirty="0">
                          <a:latin typeface="Arial"/>
                          <a:cs typeface="Arial"/>
                        </a:rPr>
                        <a:t>market</a:t>
                      </a:r>
                      <a:endParaRPr lang="en-SG" sz="2000" spc="-5" dirty="0">
                        <a:latin typeface="Arial"/>
                        <a:cs typeface="Arial"/>
                      </a:endParaRPr>
                    </a:p>
                    <a:p>
                      <a:pPr marL="657225">
                        <a:lnSpc>
                          <a:spcPts val="2565"/>
                        </a:lnSpc>
                        <a:spcBef>
                          <a:spcPts val="530"/>
                        </a:spcBef>
                      </a:pPr>
                      <a:endParaRPr lang="en-SG" sz="2000" spc="-5" dirty="0">
                        <a:latin typeface="Arial"/>
                        <a:cs typeface="Arial"/>
                      </a:endParaRPr>
                    </a:p>
                    <a:p>
                      <a:pPr marL="657225">
                        <a:lnSpc>
                          <a:spcPts val="2565"/>
                        </a:lnSpc>
                        <a:spcBef>
                          <a:spcPts val="530"/>
                        </a:spcBef>
                        <a:tabLst>
                          <a:tab pos="3027363" algn="l"/>
                        </a:tabLst>
                      </a:pPr>
                      <a:r>
                        <a:rPr lang="en-SG" sz="2000" dirty="0">
                          <a:latin typeface="Arial"/>
                          <a:cs typeface="Arial"/>
                        </a:rPr>
                        <a:t>BC2410 </a:t>
                      </a:r>
                      <a:r>
                        <a:rPr lang="en-US" altLang="zh-CN" sz="2000" dirty="0">
                          <a:latin typeface="Arial"/>
                          <a:cs typeface="Arial"/>
                        </a:rPr>
                        <a:t>exam marks</a:t>
                      </a:r>
                      <a:endParaRPr sz="2000" dirty="0">
                        <a:latin typeface="Arial"/>
                        <a:cs typeface="Arial"/>
                      </a:endParaRPr>
                    </a:p>
                  </a:txBody>
                  <a:tcPr marL="0" marR="0" marT="60731" marB="0"/>
                </a:tc>
                <a:extLst>
                  <a:ext uri="{0D108BD9-81ED-4DB2-BD59-A6C34878D82A}">
                    <a16:rowId xmlns:a16="http://schemas.microsoft.com/office/drawing/2014/main" val="10001"/>
                  </a:ext>
                </a:extLst>
              </a:tr>
            </a:tbl>
          </a:graphicData>
        </a:graphic>
      </p:graphicFrame>
      <p:sp>
        <p:nvSpPr>
          <p:cNvPr id="9" name="Title 8">
            <a:extLst>
              <a:ext uri="{FF2B5EF4-FFF2-40B4-BE49-F238E27FC236}">
                <a16:creationId xmlns:a16="http://schemas.microsoft.com/office/drawing/2014/main" id="{ABDC0CC6-95BF-4C3B-9E5D-6E999DAE4EFF}"/>
              </a:ext>
            </a:extLst>
          </p:cNvPr>
          <p:cNvSpPr>
            <a:spLocks noGrp="1"/>
          </p:cNvSpPr>
          <p:nvPr>
            <p:ph type="title"/>
          </p:nvPr>
        </p:nvSpPr>
        <p:spPr/>
        <p:txBody>
          <a:bodyPr/>
          <a:lstStyle/>
          <a:p>
            <a:r>
              <a:rPr lang="en-SG" dirty="0">
                <a:solidFill>
                  <a:srgbClr val="2E2D67"/>
                </a:solidFill>
              </a:rPr>
              <a:t>Covariance and Correlation</a:t>
            </a:r>
          </a:p>
        </p:txBody>
      </p:sp>
    </p:spTree>
    <p:extLst>
      <p:ext uri="{BB962C8B-B14F-4D97-AF65-F5344CB8AC3E}">
        <p14:creationId xmlns:p14="http://schemas.microsoft.com/office/powerpoint/2010/main" val="252471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424E54CB-9023-48EA-9DDA-F82AF487C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30" y="304278"/>
            <a:ext cx="11703075" cy="6553722"/>
          </a:xfrm>
          <a:prstGeom prst="rect">
            <a:avLst/>
          </a:prstGeom>
        </p:spPr>
      </p:pic>
      <p:sp>
        <p:nvSpPr>
          <p:cNvPr id="2" name="Title 1">
            <a:extLst>
              <a:ext uri="{FF2B5EF4-FFF2-40B4-BE49-F238E27FC236}">
                <a16:creationId xmlns:a16="http://schemas.microsoft.com/office/drawing/2014/main" id="{C49A2182-A269-4A72-ABF1-AAEF2BBDF137}"/>
              </a:ext>
            </a:extLst>
          </p:cNvPr>
          <p:cNvSpPr>
            <a:spLocks noGrp="1"/>
          </p:cNvSpPr>
          <p:nvPr>
            <p:ph type="title"/>
          </p:nvPr>
        </p:nvSpPr>
        <p:spPr/>
        <p:txBody>
          <a:bodyPr/>
          <a:lstStyle/>
          <a:p>
            <a:r>
              <a:rPr lang="en-SG" dirty="0"/>
              <a:t>Schedule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0FA750F-F6B6-ED43-9DBC-6CAB946F86F2}"/>
                  </a:ext>
                </a:extLst>
              </p14:cNvPr>
              <p14:cNvContentPartPr/>
              <p14:nvPr/>
            </p14:nvContentPartPr>
            <p14:xfrm>
              <a:off x="1339920" y="1752840"/>
              <a:ext cx="5328000" cy="864000"/>
            </p14:xfrm>
          </p:contentPart>
        </mc:Choice>
        <mc:Fallback xmlns="">
          <p:pic>
            <p:nvPicPr>
              <p:cNvPr id="3" name="Ink 2">
                <a:extLst>
                  <a:ext uri="{FF2B5EF4-FFF2-40B4-BE49-F238E27FC236}">
                    <a16:creationId xmlns:a16="http://schemas.microsoft.com/office/drawing/2014/main" id="{D0FA750F-F6B6-ED43-9DBC-6CAB946F86F2}"/>
                  </a:ext>
                </a:extLst>
              </p:cNvPr>
              <p:cNvPicPr/>
              <p:nvPr/>
            </p:nvPicPr>
            <p:blipFill>
              <a:blip r:embed="rId5"/>
              <a:stretch>
                <a:fillRect/>
              </a:stretch>
            </p:blipFill>
            <p:spPr>
              <a:xfrm>
                <a:off x="1330560" y="1743480"/>
                <a:ext cx="5346720" cy="882720"/>
              </a:xfrm>
              <a:prstGeom prst="rect">
                <a:avLst/>
              </a:prstGeom>
            </p:spPr>
          </p:pic>
        </mc:Fallback>
      </mc:AlternateContent>
    </p:spTree>
    <p:extLst>
      <p:ext uri="{BB962C8B-B14F-4D97-AF65-F5344CB8AC3E}">
        <p14:creationId xmlns:p14="http://schemas.microsoft.com/office/powerpoint/2010/main" val="3566292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32008" y="914400"/>
            <a:ext cx="8528098" cy="5787762"/>
          </a:xfrm>
          <a:custGeom>
            <a:avLst/>
            <a:gdLst/>
            <a:ahLst/>
            <a:cxnLst/>
            <a:rect l="l" t="t" r="r" b="b"/>
            <a:pathLst>
              <a:path w="9451975" h="6414770">
                <a:moveTo>
                  <a:pt x="9451848" y="0"/>
                </a:moveTo>
                <a:lnTo>
                  <a:pt x="0" y="0"/>
                </a:lnTo>
                <a:lnTo>
                  <a:pt x="0" y="6414516"/>
                </a:lnTo>
                <a:lnTo>
                  <a:pt x="9451848" y="6414516"/>
                </a:lnTo>
                <a:lnTo>
                  <a:pt x="9451848" y="0"/>
                </a:lnTo>
                <a:close/>
              </a:path>
            </a:pathLst>
          </a:custGeom>
          <a:solidFill>
            <a:srgbClr val="FFFFFF"/>
          </a:solidFill>
        </p:spPr>
        <p:txBody>
          <a:bodyPr wrap="square" lIns="0" tIns="0" rIns="0" bIns="0" rtlCol="0"/>
          <a:lstStyle/>
          <a:p>
            <a:endParaRPr sz="1624"/>
          </a:p>
        </p:txBody>
      </p:sp>
      <p:pic>
        <p:nvPicPr>
          <p:cNvPr id="5" name="object 5"/>
          <p:cNvPicPr/>
          <p:nvPr/>
        </p:nvPicPr>
        <p:blipFill>
          <a:blip r:embed="rId2" cstate="print"/>
          <a:stretch>
            <a:fillRect/>
          </a:stretch>
        </p:blipFill>
        <p:spPr>
          <a:xfrm>
            <a:off x="9143082" y="3047083"/>
            <a:ext cx="1167407" cy="1182532"/>
          </a:xfrm>
          <a:prstGeom prst="rect">
            <a:avLst/>
          </a:prstGeom>
        </p:spPr>
      </p:pic>
      <p:sp>
        <p:nvSpPr>
          <p:cNvPr id="9" name="Title 8">
            <a:extLst>
              <a:ext uri="{FF2B5EF4-FFF2-40B4-BE49-F238E27FC236}">
                <a16:creationId xmlns:a16="http://schemas.microsoft.com/office/drawing/2014/main" id="{A381B220-A8E2-47D2-8130-D8B5F2E2468F}"/>
              </a:ext>
            </a:extLst>
          </p:cNvPr>
          <p:cNvSpPr>
            <a:spLocks noGrp="1"/>
          </p:cNvSpPr>
          <p:nvPr>
            <p:ph type="title"/>
          </p:nvPr>
        </p:nvSpPr>
        <p:spPr/>
        <p:txBody>
          <a:bodyPr/>
          <a:lstStyle/>
          <a:p>
            <a:r>
              <a:rPr lang="en-SG" dirty="0">
                <a:solidFill>
                  <a:srgbClr val="2E2D67"/>
                </a:solidFill>
              </a:rPr>
              <a:t>Covariance and Correlation</a:t>
            </a:r>
          </a:p>
        </p:txBody>
      </p:sp>
      <p:sp>
        <p:nvSpPr>
          <p:cNvPr id="4" name="Content Placeholder 3">
            <a:extLst>
              <a:ext uri="{FF2B5EF4-FFF2-40B4-BE49-F238E27FC236}">
                <a16:creationId xmlns:a16="http://schemas.microsoft.com/office/drawing/2014/main" id="{98CF0E71-AC57-4284-8EA0-234EC58D3DA3}"/>
              </a:ext>
            </a:extLst>
          </p:cNvPr>
          <p:cNvSpPr>
            <a:spLocks noGrp="1"/>
          </p:cNvSpPr>
          <p:nvPr>
            <p:ph idx="1"/>
          </p:nvPr>
        </p:nvSpPr>
        <p:spPr>
          <a:xfrm>
            <a:off x="838199" y="1313895"/>
            <a:ext cx="10703011" cy="1418419"/>
          </a:xfrm>
        </p:spPr>
        <p:txBody>
          <a:bodyPr>
            <a:normAutofit/>
          </a:bodyPr>
          <a:lstStyle/>
          <a:p>
            <a:r>
              <a:rPr lang="en-US" sz="2400" dirty="0"/>
              <a:t>Example: Starbucks sells gourmet </a:t>
            </a:r>
            <a:r>
              <a:rPr lang="en-US" sz="2400" dirty="0">
                <a:solidFill>
                  <a:srgbClr val="2E2D67"/>
                </a:solidFill>
              </a:rPr>
              <a:t>hot</a:t>
            </a:r>
            <a:r>
              <a:rPr lang="en-US" sz="2400" dirty="0"/>
              <a:t> coffees and </a:t>
            </a:r>
            <a:r>
              <a:rPr lang="en-US" sz="2400" dirty="0">
                <a:solidFill>
                  <a:srgbClr val="E02246"/>
                </a:solidFill>
              </a:rPr>
              <a:t>cold</a:t>
            </a:r>
            <a:r>
              <a:rPr lang="en-US" sz="2400" dirty="0"/>
              <a:t> beverages. From past sales data, daily sales at North Spine obey the following probability distribution for (</a:t>
            </a:r>
            <a:r>
              <a:rPr lang="en-US" sz="2400" dirty="0">
                <a:solidFill>
                  <a:srgbClr val="2E2D67"/>
                </a:solidFill>
              </a:rPr>
              <a:t>X</a:t>
            </a:r>
            <a:r>
              <a:rPr lang="en-US" sz="2400" dirty="0"/>
              <a:t>, </a:t>
            </a:r>
            <a:r>
              <a:rPr lang="en-US" sz="2400" dirty="0">
                <a:solidFill>
                  <a:srgbClr val="E02246"/>
                </a:solidFill>
              </a:rPr>
              <a:t>Y</a:t>
            </a:r>
            <a:r>
              <a:rPr lang="en-US" sz="2400" dirty="0"/>
              <a:t>),</a:t>
            </a:r>
          </a:p>
          <a:p>
            <a:pPr marL="0" indent="0">
              <a:buNone/>
            </a:pPr>
            <a:r>
              <a:rPr lang="en-US" sz="2400" dirty="0"/>
              <a:t>   </a:t>
            </a:r>
            <a:r>
              <a:rPr lang="en-US" sz="2400" dirty="0">
                <a:solidFill>
                  <a:srgbClr val="2E2D67"/>
                </a:solidFill>
              </a:rPr>
              <a:t>X</a:t>
            </a:r>
            <a:r>
              <a:rPr lang="en-US" sz="2400" dirty="0"/>
              <a:t> = # </a:t>
            </a:r>
            <a:r>
              <a:rPr lang="en-US" sz="2400" dirty="0">
                <a:solidFill>
                  <a:srgbClr val="2E2D67"/>
                </a:solidFill>
              </a:rPr>
              <a:t>hot</a:t>
            </a:r>
            <a:r>
              <a:rPr lang="en-US" sz="2400" dirty="0"/>
              <a:t> coffees,	</a:t>
            </a:r>
            <a:r>
              <a:rPr lang="en-US" sz="2400" dirty="0">
                <a:solidFill>
                  <a:srgbClr val="E02246"/>
                </a:solidFill>
              </a:rPr>
              <a:t>Y</a:t>
            </a:r>
            <a:r>
              <a:rPr lang="en-US" sz="2400" dirty="0"/>
              <a:t> = # </a:t>
            </a:r>
            <a:r>
              <a:rPr lang="en-US" sz="2400" dirty="0">
                <a:solidFill>
                  <a:srgbClr val="E02246"/>
                </a:solidFill>
              </a:rPr>
              <a:t>cold</a:t>
            </a:r>
            <a:r>
              <a:rPr lang="en-US" sz="2400" dirty="0"/>
              <a:t> beverages	sold per day</a:t>
            </a:r>
          </a:p>
          <a:p>
            <a:endParaRPr lang="en-SG" sz="2400" dirty="0"/>
          </a:p>
        </p:txBody>
      </p:sp>
      <p:graphicFrame>
        <p:nvGraphicFramePr>
          <p:cNvPr id="7" name="object 6">
            <a:extLst>
              <a:ext uri="{FF2B5EF4-FFF2-40B4-BE49-F238E27FC236}">
                <a16:creationId xmlns:a16="http://schemas.microsoft.com/office/drawing/2014/main" id="{3B7BBE62-089D-4BB6-B5CE-81737C29A4ED}"/>
              </a:ext>
            </a:extLst>
          </p:cNvPr>
          <p:cNvGraphicFramePr>
            <a:graphicFrameLocks noGrp="1"/>
          </p:cNvGraphicFramePr>
          <p:nvPr>
            <p:extLst>
              <p:ext uri="{D42A27DB-BD31-4B8C-83A1-F6EECF244321}">
                <p14:modId xmlns:p14="http://schemas.microsoft.com/office/powerpoint/2010/main" val="2237977494"/>
              </p:ext>
            </p:extLst>
          </p:nvPr>
        </p:nvGraphicFramePr>
        <p:xfrm>
          <a:off x="2433113" y="3049721"/>
          <a:ext cx="6500489" cy="3607934"/>
        </p:xfrm>
        <a:graphic>
          <a:graphicData uri="http://schemas.openxmlformats.org/drawingml/2006/table">
            <a:tbl>
              <a:tblPr firstRow="1" bandRow="1">
                <a:tableStyleId>{2D5ABB26-0587-4C30-8999-92F81FD0307C}</a:tableStyleId>
              </a:tblPr>
              <a:tblGrid>
                <a:gridCol w="1899844">
                  <a:extLst>
                    <a:ext uri="{9D8B030D-6E8A-4147-A177-3AD203B41FA5}">
                      <a16:colId xmlns:a16="http://schemas.microsoft.com/office/drawing/2014/main" val="20000"/>
                    </a:ext>
                  </a:extLst>
                </a:gridCol>
                <a:gridCol w="2300323">
                  <a:extLst>
                    <a:ext uri="{9D8B030D-6E8A-4147-A177-3AD203B41FA5}">
                      <a16:colId xmlns:a16="http://schemas.microsoft.com/office/drawing/2014/main" val="20001"/>
                    </a:ext>
                  </a:extLst>
                </a:gridCol>
                <a:gridCol w="2300322">
                  <a:extLst>
                    <a:ext uri="{9D8B030D-6E8A-4147-A177-3AD203B41FA5}">
                      <a16:colId xmlns:a16="http://schemas.microsoft.com/office/drawing/2014/main" val="20002"/>
                    </a:ext>
                  </a:extLst>
                </a:gridCol>
              </a:tblGrid>
              <a:tr h="656711">
                <a:tc>
                  <a:txBody>
                    <a:bodyPr/>
                    <a:lstStyle/>
                    <a:p>
                      <a:pPr marL="635" algn="ctr">
                        <a:lnSpc>
                          <a:spcPct val="100000"/>
                        </a:lnSpc>
                        <a:spcBef>
                          <a:spcPts val="285"/>
                        </a:spcBef>
                      </a:pPr>
                      <a:r>
                        <a:rPr sz="1500" b="1" spc="-5" dirty="0">
                          <a:latin typeface="Cambria"/>
                          <a:cs typeface="Cambria"/>
                        </a:rPr>
                        <a:t>Probability</a:t>
                      </a:r>
                      <a:endParaRPr sz="1500" dirty="0">
                        <a:latin typeface="Cambria"/>
                        <a:cs typeface="Cambria"/>
                      </a:endParaRPr>
                    </a:p>
                    <a:p>
                      <a:pPr marR="7620" algn="ctr">
                        <a:lnSpc>
                          <a:spcPct val="100000"/>
                        </a:lnSpc>
                        <a:spcBef>
                          <a:spcPts val="695"/>
                        </a:spcBef>
                      </a:pPr>
                      <a:r>
                        <a:rPr sz="1700" i="1" spc="65" dirty="0">
                          <a:solidFill>
                            <a:schemeClr val="tx1"/>
                          </a:solidFill>
                          <a:latin typeface="Cambria"/>
                          <a:cs typeface="Cambria"/>
                        </a:rPr>
                        <a:t>p</a:t>
                      </a:r>
                      <a:r>
                        <a:rPr sz="2100" i="1" spc="97" baseline="-7168" dirty="0">
                          <a:solidFill>
                            <a:schemeClr val="tx1"/>
                          </a:solidFill>
                          <a:latin typeface="Cambria"/>
                          <a:cs typeface="Cambria"/>
                        </a:rPr>
                        <a:t>i</a:t>
                      </a:r>
                      <a:endParaRPr sz="2100" baseline="-7168" dirty="0">
                        <a:solidFill>
                          <a:schemeClr val="tx1"/>
                        </a:solidFill>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a:lnSpc>
                          <a:spcPct val="100000"/>
                        </a:lnSpc>
                        <a:spcBef>
                          <a:spcPts val="285"/>
                        </a:spcBef>
                      </a:pPr>
                      <a:r>
                        <a:rPr sz="1500" b="1" spc="-5" dirty="0">
                          <a:latin typeface="Cambria"/>
                          <a:cs typeface="Cambria"/>
                        </a:rPr>
                        <a:t>No. </a:t>
                      </a:r>
                      <a:r>
                        <a:rPr sz="1500" b="1" dirty="0">
                          <a:latin typeface="Cambria"/>
                          <a:cs typeface="Cambria"/>
                        </a:rPr>
                        <a:t>of</a:t>
                      </a:r>
                      <a:r>
                        <a:rPr sz="1500" b="1" spc="-5" dirty="0">
                          <a:latin typeface="Cambria"/>
                          <a:cs typeface="Cambria"/>
                        </a:rPr>
                        <a:t> </a:t>
                      </a:r>
                      <a:r>
                        <a:rPr sz="1500" b="1" spc="-10" dirty="0">
                          <a:solidFill>
                            <a:srgbClr val="2E2D67"/>
                          </a:solidFill>
                          <a:latin typeface="Cambria"/>
                          <a:cs typeface="Cambria"/>
                        </a:rPr>
                        <a:t>Hot</a:t>
                      </a:r>
                      <a:r>
                        <a:rPr sz="1500" b="1" spc="-15" dirty="0">
                          <a:solidFill>
                            <a:srgbClr val="FF0066"/>
                          </a:solidFill>
                          <a:latin typeface="Cambria"/>
                          <a:cs typeface="Cambria"/>
                        </a:rPr>
                        <a:t> </a:t>
                      </a:r>
                      <a:r>
                        <a:rPr sz="1500" b="1" spc="-10" dirty="0">
                          <a:latin typeface="Cambria"/>
                          <a:cs typeface="Cambria"/>
                        </a:rPr>
                        <a:t>Coffees</a:t>
                      </a:r>
                      <a:r>
                        <a:rPr sz="1500" b="1" dirty="0">
                          <a:latin typeface="Cambria"/>
                          <a:cs typeface="Cambria"/>
                        </a:rPr>
                        <a:t> </a:t>
                      </a:r>
                      <a:r>
                        <a:rPr sz="1500" b="1" spc="-10" dirty="0">
                          <a:latin typeface="Cambria"/>
                          <a:cs typeface="Cambria"/>
                        </a:rPr>
                        <a:t>Sold</a:t>
                      </a:r>
                      <a:endParaRPr sz="1500" dirty="0">
                        <a:latin typeface="Cambria"/>
                        <a:cs typeface="Cambria"/>
                      </a:endParaRPr>
                    </a:p>
                    <a:p>
                      <a:pPr marR="7620" algn="ctr">
                        <a:lnSpc>
                          <a:spcPct val="100000"/>
                        </a:lnSpc>
                        <a:spcBef>
                          <a:spcPts val="695"/>
                        </a:spcBef>
                      </a:pPr>
                      <a:r>
                        <a:rPr sz="1700" i="1" spc="70" dirty="0">
                          <a:solidFill>
                            <a:srgbClr val="001F5F"/>
                          </a:solidFill>
                          <a:latin typeface="Cambria"/>
                          <a:cs typeface="Cambria"/>
                        </a:rPr>
                        <a:t>x</a:t>
                      </a:r>
                      <a:r>
                        <a:rPr sz="2100" i="1" spc="104" baseline="-7168" dirty="0">
                          <a:solidFill>
                            <a:srgbClr val="001F5F"/>
                          </a:solidFill>
                          <a:latin typeface="Cambria"/>
                          <a:cs typeface="Cambria"/>
                        </a:rPr>
                        <a:t>i</a:t>
                      </a:r>
                      <a:endParaRPr sz="2100" baseline="-7168" dirty="0">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a:lnSpc>
                          <a:spcPct val="100000"/>
                        </a:lnSpc>
                        <a:spcBef>
                          <a:spcPts val="285"/>
                        </a:spcBef>
                      </a:pPr>
                      <a:r>
                        <a:rPr sz="1500" b="1" spc="-5" dirty="0">
                          <a:latin typeface="Cambria"/>
                          <a:cs typeface="Cambria"/>
                        </a:rPr>
                        <a:t>No.</a:t>
                      </a:r>
                      <a:r>
                        <a:rPr sz="1500" b="1" spc="-10" dirty="0">
                          <a:latin typeface="Cambria"/>
                          <a:cs typeface="Cambria"/>
                        </a:rPr>
                        <a:t> </a:t>
                      </a:r>
                      <a:r>
                        <a:rPr sz="1500" b="1" dirty="0">
                          <a:latin typeface="Cambria"/>
                          <a:cs typeface="Cambria"/>
                        </a:rPr>
                        <a:t>of</a:t>
                      </a:r>
                      <a:r>
                        <a:rPr sz="1500" b="1" spc="-15" dirty="0">
                          <a:latin typeface="Cambria"/>
                          <a:cs typeface="Cambria"/>
                        </a:rPr>
                        <a:t> </a:t>
                      </a:r>
                      <a:r>
                        <a:rPr sz="1500" b="1" spc="-5" dirty="0">
                          <a:solidFill>
                            <a:srgbClr val="E02246"/>
                          </a:solidFill>
                          <a:latin typeface="Cambria"/>
                          <a:cs typeface="Cambria"/>
                        </a:rPr>
                        <a:t>Cold</a:t>
                      </a:r>
                      <a:r>
                        <a:rPr sz="1500" b="1" spc="-20" dirty="0">
                          <a:solidFill>
                            <a:srgbClr val="0066CC"/>
                          </a:solidFill>
                          <a:latin typeface="Cambria"/>
                          <a:cs typeface="Cambria"/>
                        </a:rPr>
                        <a:t> </a:t>
                      </a:r>
                      <a:r>
                        <a:rPr sz="1500" b="1" spc="-5" dirty="0">
                          <a:latin typeface="Cambria"/>
                          <a:cs typeface="Cambria"/>
                        </a:rPr>
                        <a:t>Drinks</a:t>
                      </a:r>
                      <a:r>
                        <a:rPr sz="1500" b="1" spc="-15" dirty="0">
                          <a:latin typeface="Cambria"/>
                          <a:cs typeface="Cambria"/>
                        </a:rPr>
                        <a:t> </a:t>
                      </a:r>
                      <a:r>
                        <a:rPr sz="1500" b="1" spc="-5" dirty="0">
                          <a:latin typeface="Cambria"/>
                          <a:cs typeface="Cambria"/>
                        </a:rPr>
                        <a:t>Sold</a:t>
                      </a:r>
                      <a:endParaRPr sz="1500" dirty="0">
                        <a:latin typeface="Cambria"/>
                        <a:cs typeface="Cambria"/>
                      </a:endParaRPr>
                    </a:p>
                    <a:p>
                      <a:pPr marR="9525" algn="ctr">
                        <a:lnSpc>
                          <a:spcPct val="100000"/>
                        </a:lnSpc>
                        <a:spcBef>
                          <a:spcPts val="695"/>
                        </a:spcBef>
                      </a:pPr>
                      <a:r>
                        <a:rPr sz="1700" i="1" spc="65" dirty="0">
                          <a:solidFill>
                            <a:srgbClr val="E02246"/>
                          </a:solidFill>
                          <a:latin typeface="Cambria"/>
                          <a:cs typeface="Cambria"/>
                        </a:rPr>
                        <a:t>y</a:t>
                      </a:r>
                      <a:r>
                        <a:rPr sz="2100" i="1" spc="97" baseline="-7168" dirty="0">
                          <a:solidFill>
                            <a:srgbClr val="E02246"/>
                          </a:solidFill>
                          <a:latin typeface="Cambria"/>
                          <a:cs typeface="Cambria"/>
                        </a:rPr>
                        <a:t>i</a:t>
                      </a:r>
                      <a:endParaRPr sz="2100" baseline="-7168" dirty="0">
                        <a:solidFill>
                          <a:srgbClr val="E02246"/>
                        </a:solidFill>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extLst>
                  <a:ext uri="{0D108BD9-81ED-4DB2-BD59-A6C34878D82A}">
                    <a16:rowId xmlns:a16="http://schemas.microsoft.com/office/drawing/2014/main" val="10000"/>
                  </a:ext>
                </a:extLst>
              </a:tr>
              <a:tr h="257380">
                <a:tc>
                  <a:txBody>
                    <a:bodyPr/>
                    <a:lstStyle/>
                    <a:p>
                      <a:pPr algn="ctr">
                        <a:lnSpc>
                          <a:spcPts val="1980"/>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tc>
                  <a:txBody>
                    <a:bodyPr/>
                    <a:lstStyle/>
                    <a:p>
                      <a:pPr marL="1109980">
                        <a:lnSpc>
                          <a:spcPts val="1980"/>
                        </a:lnSpc>
                      </a:pPr>
                      <a:r>
                        <a:rPr sz="1500" spc="-5" dirty="0">
                          <a:latin typeface="Calibri"/>
                          <a:cs typeface="Calibri"/>
                        </a:rPr>
                        <a:t>360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tc>
                  <a:txBody>
                    <a:bodyPr/>
                    <a:lstStyle/>
                    <a:p>
                      <a:pPr algn="ctr">
                        <a:lnSpc>
                          <a:spcPts val="1980"/>
                        </a:lnSpc>
                      </a:pPr>
                      <a:r>
                        <a:rPr sz="1500" spc="-5" dirty="0">
                          <a:latin typeface="Calibri"/>
                          <a:cs typeface="Calibri"/>
                        </a:rPr>
                        <a:t>360</a:t>
                      </a:r>
                      <a:endParaRPr sz="1500">
                        <a:latin typeface="Calibri"/>
                        <a:cs typeface="Calibri"/>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extLst>
                  <a:ext uri="{0D108BD9-81ED-4DB2-BD59-A6C34878D82A}">
                    <a16:rowId xmlns:a16="http://schemas.microsoft.com/office/drawing/2014/main" val="10001"/>
                  </a:ext>
                </a:extLst>
              </a:tr>
              <a:tr h="236953">
                <a:tc>
                  <a:txBody>
                    <a:bodyPr/>
                    <a:lstStyle/>
                    <a:p>
                      <a:pPr algn="ctr">
                        <a:lnSpc>
                          <a:spcPts val="1795"/>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790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110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2"/>
                  </a:ext>
                </a:extLst>
              </a:tr>
              <a:tr h="237023">
                <a:tc>
                  <a:txBody>
                    <a:bodyPr/>
                    <a:lstStyle/>
                    <a:p>
                      <a:pPr algn="ctr">
                        <a:lnSpc>
                          <a:spcPts val="1800"/>
                        </a:lnSpc>
                      </a:pPr>
                      <a:r>
                        <a:rPr sz="1500" dirty="0">
                          <a:latin typeface="Calibri"/>
                          <a:cs typeface="Calibri"/>
                        </a:rPr>
                        <a:t>0.15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840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30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3"/>
                  </a:ext>
                </a:extLst>
              </a:tr>
              <a:tr h="236192">
                <a:tc>
                  <a:txBody>
                    <a:bodyPr/>
                    <a:lstStyle/>
                    <a:p>
                      <a:pPr algn="ctr">
                        <a:lnSpc>
                          <a:spcPts val="1795"/>
                        </a:lnSpc>
                      </a:pPr>
                      <a:r>
                        <a:rPr sz="1500" dirty="0">
                          <a:latin typeface="Calibri"/>
                          <a:cs typeface="Calibri"/>
                        </a:rPr>
                        <a:t>0.05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260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4"/>
                  </a:ext>
                </a:extLst>
              </a:tr>
              <a:tr h="236815">
                <a:tc>
                  <a:txBody>
                    <a:bodyPr/>
                    <a:lstStyle/>
                    <a:p>
                      <a:pPr algn="ctr">
                        <a:lnSpc>
                          <a:spcPts val="1795"/>
                        </a:lnSpc>
                      </a:pPr>
                      <a:r>
                        <a:rPr sz="1500" dirty="0">
                          <a:latin typeface="Calibri"/>
                          <a:cs typeface="Calibri"/>
                        </a:rPr>
                        <a:t>0.15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190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450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5"/>
                  </a:ext>
                </a:extLst>
              </a:tr>
              <a:tr h="236953">
                <a:tc>
                  <a:txBody>
                    <a:bodyPr/>
                    <a:lstStyle/>
                    <a:p>
                      <a:pPr algn="ctr">
                        <a:lnSpc>
                          <a:spcPts val="1800"/>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300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230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6"/>
                  </a:ext>
                </a:extLst>
              </a:tr>
              <a:tr h="236974">
                <a:tc>
                  <a:txBody>
                    <a:bodyPr/>
                    <a:lstStyle/>
                    <a:p>
                      <a:pPr algn="ctr">
                        <a:lnSpc>
                          <a:spcPts val="1795"/>
                        </a:lnSpc>
                      </a:pPr>
                      <a:r>
                        <a:rPr sz="1500" dirty="0">
                          <a:latin typeface="Calibri"/>
                          <a:cs typeface="Calibri"/>
                        </a:rPr>
                        <a:t>0.10</a:t>
                      </a: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490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60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7"/>
                  </a:ext>
                </a:extLst>
              </a:tr>
              <a:tr h="237002">
                <a:tc>
                  <a:txBody>
                    <a:bodyPr/>
                    <a:lstStyle/>
                    <a:p>
                      <a:pPr algn="ctr">
                        <a:lnSpc>
                          <a:spcPts val="1800"/>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150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290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8"/>
                  </a:ext>
                </a:extLst>
              </a:tr>
              <a:tr h="236981">
                <a:tc>
                  <a:txBody>
                    <a:bodyPr/>
                    <a:lstStyle/>
                    <a:p>
                      <a:pPr algn="ctr">
                        <a:lnSpc>
                          <a:spcPts val="1795"/>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550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140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9"/>
                  </a:ext>
                </a:extLst>
              </a:tr>
              <a:tr h="222204">
                <a:tc>
                  <a:txBody>
                    <a:bodyPr/>
                    <a:lstStyle/>
                    <a:p>
                      <a:pPr algn="ctr">
                        <a:lnSpc>
                          <a:spcPts val="1800"/>
                        </a:lnSpc>
                      </a:pPr>
                      <a:r>
                        <a:rPr sz="1500" dirty="0">
                          <a:latin typeface="Calibri"/>
                          <a:cs typeface="Calibri"/>
                        </a:rPr>
                        <a:t>0.05</a:t>
                      </a:r>
                      <a:endParaRPr sz="1500">
                        <a:latin typeface="Calibri"/>
                        <a:cs typeface="Calibri"/>
                      </a:endParaRPr>
                    </a:p>
                  </a:txBody>
                  <a:tcPr marL="0" marR="0" marT="0" marB="0">
                    <a:lnL w="9525">
                      <a:solidFill>
                        <a:srgbClr val="7E7E7E"/>
                      </a:solidFill>
                      <a:prstDash val="solid"/>
                    </a:lnL>
                    <a:lnR w="9525">
                      <a:solidFill>
                        <a:srgbClr val="7E7E7E"/>
                      </a:solidFill>
                      <a:prstDash val="solid"/>
                    </a:lnR>
                    <a:lnB w="9525">
                      <a:solidFill>
                        <a:srgbClr val="7E7E7E"/>
                      </a:solidFill>
                      <a:prstDash val="solid"/>
                    </a:lnB>
                    <a:solidFill>
                      <a:schemeClr val="bg1">
                        <a:lumMod val="95000"/>
                      </a:schemeClr>
                    </a:solidFill>
                  </a:tcPr>
                </a:tc>
                <a:tc>
                  <a:txBody>
                    <a:bodyPr/>
                    <a:lstStyle/>
                    <a:p>
                      <a:pPr marL="1109980">
                        <a:lnSpc>
                          <a:spcPts val="1800"/>
                        </a:lnSpc>
                      </a:pPr>
                      <a:r>
                        <a:rPr sz="1500" spc="-5" dirty="0">
                          <a:latin typeface="Calibri"/>
                          <a:cs typeface="Calibri"/>
                        </a:rPr>
                        <a:t>510</a:t>
                      </a:r>
                      <a:endParaRPr sz="1500">
                        <a:latin typeface="Calibri"/>
                        <a:cs typeface="Calibri"/>
                      </a:endParaRPr>
                    </a:p>
                  </a:txBody>
                  <a:tcPr marL="0" marR="0" marT="0" marB="0">
                    <a:lnL w="9525">
                      <a:solidFill>
                        <a:srgbClr val="7E7E7E"/>
                      </a:solidFill>
                      <a:prstDash val="solid"/>
                    </a:lnL>
                    <a:lnR w="9525">
                      <a:solidFill>
                        <a:srgbClr val="7E7E7E"/>
                      </a:solidFill>
                      <a:prstDash val="solid"/>
                    </a:lnR>
                    <a:lnB w="9525" cap="flat" cmpd="sng" algn="ctr">
                      <a:solidFill>
                        <a:srgbClr val="7E7E7E"/>
                      </a:solidFill>
                      <a:prstDash val="solid"/>
                      <a:round/>
                      <a:headEnd type="none" w="med" len="med"/>
                      <a:tailEnd type="none" w="med" len="med"/>
                    </a:lnB>
                    <a:solidFill>
                      <a:schemeClr val="bg1">
                        <a:lumMod val="95000"/>
                      </a:schemeClr>
                    </a:solidFill>
                  </a:tcPr>
                </a:tc>
                <a:tc>
                  <a:txBody>
                    <a:bodyPr/>
                    <a:lstStyle/>
                    <a:p>
                      <a:pPr algn="ctr">
                        <a:lnSpc>
                          <a:spcPts val="1800"/>
                        </a:lnSpc>
                      </a:pPr>
                      <a:r>
                        <a:rPr sz="1500" spc="-5" dirty="0">
                          <a:latin typeface="Calibri"/>
                          <a:cs typeface="Calibri"/>
                        </a:rPr>
                        <a:t>290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lnB w="9525" cap="flat" cmpd="sng" algn="ctr">
                      <a:solidFill>
                        <a:srgbClr val="7E7E7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286172">
                <a:tc>
                  <a:txBody>
                    <a:bodyPr/>
                    <a:lstStyle/>
                    <a:p>
                      <a:pPr marL="193675">
                        <a:lnSpc>
                          <a:spcPct val="100000"/>
                        </a:lnSpc>
                        <a:spcBef>
                          <a:spcPts val="305"/>
                        </a:spcBef>
                      </a:pPr>
                      <a:r>
                        <a:rPr sz="1500" b="1" dirty="0">
                          <a:solidFill>
                            <a:schemeClr val="tx1"/>
                          </a:solidFill>
                          <a:latin typeface="Calibri"/>
                          <a:cs typeface="Calibri"/>
                        </a:rPr>
                        <a:t>Mean</a:t>
                      </a:r>
                      <a:endParaRPr sz="1500" dirty="0">
                        <a:solidFill>
                          <a:schemeClr val="tx1"/>
                        </a:solidFill>
                        <a:latin typeface="Calibri"/>
                        <a:cs typeface="Calibri"/>
                      </a:endParaRPr>
                    </a:p>
                  </a:txBody>
                  <a:tcPr marL="0" marR="0" marT="34949" marB="0">
                    <a:lnL w="9525">
                      <a:solidFill>
                        <a:srgbClr val="7E7E7E"/>
                      </a:solidFill>
                      <a:prstDash val="solid"/>
                    </a:lnL>
                    <a:lnR w="9525" cap="flat" cmpd="sng" algn="ctr">
                      <a:solidFill>
                        <a:srgbClr val="7E7E7E"/>
                      </a:solidFill>
                      <a:prstDash val="solid"/>
                      <a:round/>
                      <a:headEnd type="none" w="med" len="med"/>
                      <a:tailEnd type="none" w="med" len="me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2E2D67"/>
                          </a:solidFill>
                          <a:effectLst/>
                          <a:latin typeface="Calibri" panose="020F0502020204030204" pitchFamily="34" charset="0"/>
                        </a:rPr>
                        <a:t>    444</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a:solidFill>
                            <a:srgbClr val="E02246"/>
                          </a:solidFill>
                          <a:effectLst/>
                          <a:latin typeface="Calibri" panose="020F0502020204030204" pitchFamily="34" charset="0"/>
                        </a:rPr>
                        <a:t>205</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extLst>
                  <a:ext uri="{0D108BD9-81ED-4DB2-BD59-A6C34878D82A}">
                    <a16:rowId xmlns:a16="http://schemas.microsoft.com/office/drawing/2014/main" val="10011"/>
                  </a:ext>
                </a:extLst>
              </a:tr>
              <a:tr h="284178">
                <a:tc>
                  <a:txBody>
                    <a:bodyPr/>
                    <a:lstStyle/>
                    <a:p>
                      <a:pPr marL="193675">
                        <a:lnSpc>
                          <a:spcPct val="100000"/>
                        </a:lnSpc>
                        <a:spcBef>
                          <a:spcPts val="300"/>
                        </a:spcBef>
                      </a:pPr>
                      <a:r>
                        <a:rPr sz="1500" b="1" spc="-5" dirty="0">
                          <a:solidFill>
                            <a:schemeClr val="tx1"/>
                          </a:solidFill>
                          <a:latin typeface="Calibri"/>
                          <a:cs typeface="Calibri"/>
                        </a:rPr>
                        <a:t>Standard</a:t>
                      </a:r>
                      <a:r>
                        <a:rPr sz="1500" b="1" spc="-15" dirty="0">
                          <a:solidFill>
                            <a:schemeClr val="tx1"/>
                          </a:solidFill>
                          <a:latin typeface="Calibri"/>
                          <a:cs typeface="Calibri"/>
                        </a:rPr>
                        <a:t> </a:t>
                      </a:r>
                      <a:r>
                        <a:rPr sz="1500" b="1" spc="-5" dirty="0">
                          <a:solidFill>
                            <a:schemeClr val="tx1"/>
                          </a:solidFill>
                          <a:latin typeface="Calibri"/>
                          <a:cs typeface="Calibri"/>
                        </a:rPr>
                        <a:t>Deviation</a:t>
                      </a:r>
                      <a:endParaRPr sz="1500" dirty="0">
                        <a:solidFill>
                          <a:schemeClr val="tx1"/>
                        </a:solidFill>
                        <a:latin typeface="Calibri"/>
                        <a:cs typeface="Calibri"/>
                      </a:endParaRPr>
                    </a:p>
                  </a:txBody>
                  <a:tcPr marL="0" marR="0" marT="34376" marB="0">
                    <a:lnL w="9525">
                      <a:solidFill>
                        <a:srgbClr val="7E7E7E"/>
                      </a:solidFill>
                      <a:prstDash val="solid"/>
                    </a:lnL>
                    <a:lnR w="9525" cap="flat" cmpd="sng" algn="ctr">
                      <a:solidFill>
                        <a:srgbClr val="7E7E7E"/>
                      </a:solidFill>
                      <a:prstDash val="solid"/>
                      <a:round/>
                      <a:headEnd type="none" w="med" len="med"/>
                      <a:tailEnd type="none" w="med" len="me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2E2D67"/>
                          </a:solidFill>
                          <a:effectLst/>
                          <a:latin typeface="Calibri" panose="020F0502020204030204" pitchFamily="34" charset="0"/>
                        </a:rPr>
                        <a:t>       244.62</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E02246"/>
                          </a:solidFill>
                          <a:effectLst/>
                          <a:latin typeface="Calibri" panose="020F0502020204030204" pitchFamily="34" charset="0"/>
                        </a:rPr>
                        <a:t>145.72</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extLst>
                  <a:ext uri="{0D108BD9-81ED-4DB2-BD59-A6C34878D82A}">
                    <a16:rowId xmlns:a16="http://schemas.microsoft.com/office/drawing/2014/main" val="100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C48C1C3-11EE-5642-AFC9-918F461E7074}"/>
                  </a:ext>
                </a:extLst>
              </p14:cNvPr>
              <p14:cNvContentPartPr/>
              <p14:nvPr/>
            </p14:nvContentPartPr>
            <p14:xfrm>
              <a:off x="5256360" y="3741480"/>
              <a:ext cx="2349360" cy="2598840"/>
            </p14:xfrm>
          </p:contentPart>
        </mc:Choice>
        <mc:Fallback xmlns="">
          <p:pic>
            <p:nvPicPr>
              <p:cNvPr id="3" name="Ink 2">
                <a:extLst>
                  <a:ext uri="{FF2B5EF4-FFF2-40B4-BE49-F238E27FC236}">
                    <a16:creationId xmlns:a16="http://schemas.microsoft.com/office/drawing/2014/main" id="{DC48C1C3-11EE-5642-AFC9-918F461E7074}"/>
                  </a:ext>
                </a:extLst>
              </p:cNvPr>
              <p:cNvPicPr/>
              <p:nvPr/>
            </p:nvPicPr>
            <p:blipFill>
              <a:blip r:embed="rId4"/>
              <a:stretch>
                <a:fillRect/>
              </a:stretch>
            </p:blipFill>
            <p:spPr>
              <a:xfrm>
                <a:off x="5247000" y="3732120"/>
                <a:ext cx="2368080" cy="2617560"/>
              </a:xfrm>
              <a:prstGeom prst="rect">
                <a:avLst/>
              </a:prstGeom>
            </p:spPr>
          </p:pic>
        </mc:Fallback>
      </mc:AlternateContent>
    </p:spTree>
    <p:extLst>
      <p:ext uri="{BB962C8B-B14F-4D97-AF65-F5344CB8AC3E}">
        <p14:creationId xmlns:p14="http://schemas.microsoft.com/office/powerpoint/2010/main" val="1816628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243816" y="2233405"/>
            <a:ext cx="4891544" cy="1858230"/>
          </a:xfrm>
          <a:prstGeom prst="rect">
            <a:avLst/>
          </a:prstGeom>
        </p:spPr>
        <p:txBody>
          <a:bodyPr vert="horz" wrap="square" lIns="0" tIns="11459" rIns="0" bIns="0" rtlCol="0">
            <a:spAutoFit/>
          </a:bodyPr>
          <a:lstStyle/>
          <a:p>
            <a:pPr marL="11459" marR="4584">
              <a:spcBef>
                <a:spcPts val="90"/>
              </a:spcBef>
            </a:pPr>
            <a:r>
              <a:rPr sz="2400" dirty="0">
                <a:cs typeface="Arial"/>
              </a:rPr>
              <a:t>From</a:t>
            </a:r>
            <a:r>
              <a:rPr sz="2400" spc="-5" dirty="0">
                <a:cs typeface="Arial"/>
              </a:rPr>
              <a:t> </a:t>
            </a:r>
            <a:r>
              <a:rPr sz="2400" dirty="0">
                <a:cs typeface="Arial"/>
              </a:rPr>
              <a:t>the</a:t>
            </a:r>
            <a:r>
              <a:rPr sz="2400" spc="-14" dirty="0">
                <a:cs typeface="Arial"/>
              </a:rPr>
              <a:t> </a:t>
            </a:r>
            <a:r>
              <a:rPr sz="2400" spc="-5" dirty="0">
                <a:cs typeface="Arial"/>
              </a:rPr>
              <a:t>plot, </a:t>
            </a:r>
            <a:r>
              <a:rPr sz="2400" spc="-23" dirty="0">
                <a:cs typeface="Arial"/>
              </a:rPr>
              <a:t>we</a:t>
            </a:r>
            <a:r>
              <a:rPr sz="2400" spc="41" dirty="0">
                <a:cs typeface="Arial"/>
              </a:rPr>
              <a:t> </a:t>
            </a:r>
            <a:r>
              <a:rPr sz="2400" spc="-5" dirty="0">
                <a:cs typeface="Arial"/>
              </a:rPr>
              <a:t>can</a:t>
            </a:r>
            <a:r>
              <a:rPr sz="2400" spc="-14" dirty="0">
                <a:cs typeface="Arial"/>
              </a:rPr>
              <a:t> </a:t>
            </a:r>
            <a:r>
              <a:rPr sz="2400" spc="-5" dirty="0">
                <a:cs typeface="Arial"/>
              </a:rPr>
              <a:t>conclude</a:t>
            </a:r>
            <a:r>
              <a:rPr sz="2400" spc="9" dirty="0">
                <a:cs typeface="Arial"/>
              </a:rPr>
              <a:t> </a:t>
            </a:r>
            <a:r>
              <a:rPr sz="2400" spc="-5" dirty="0">
                <a:cs typeface="Arial"/>
              </a:rPr>
              <a:t>that </a:t>
            </a:r>
            <a:r>
              <a:rPr sz="2400" spc="-437" dirty="0">
                <a:cs typeface="Arial"/>
              </a:rPr>
              <a:t> </a:t>
            </a:r>
            <a:r>
              <a:rPr sz="2400" spc="-5" dirty="0">
                <a:cs typeface="Arial"/>
              </a:rPr>
              <a:t>the</a:t>
            </a:r>
            <a:r>
              <a:rPr sz="2400" spc="-14" dirty="0">
                <a:cs typeface="Arial"/>
              </a:rPr>
              <a:t> </a:t>
            </a:r>
            <a:r>
              <a:rPr sz="2400" spc="-5" dirty="0">
                <a:cs typeface="Arial"/>
              </a:rPr>
              <a:t>sales</a:t>
            </a:r>
            <a:r>
              <a:rPr sz="2400" spc="9" dirty="0">
                <a:cs typeface="Arial"/>
              </a:rPr>
              <a:t> </a:t>
            </a:r>
            <a:r>
              <a:rPr sz="2400" dirty="0">
                <a:cs typeface="Arial"/>
              </a:rPr>
              <a:t>of</a:t>
            </a:r>
            <a:r>
              <a:rPr sz="2400" spc="-14" dirty="0">
                <a:cs typeface="Arial"/>
              </a:rPr>
              <a:t> </a:t>
            </a:r>
            <a:r>
              <a:rPr sz="2400" spc="-5" dirty="0">
                <a:cs typeface="Arial"/>
              </a:rPr>
              <a:t>hot</a:t>
            </a:r>
            <a:r>
              <a:rPr sz="2400" spc="5" dirty="0">
                <a:cs typeface="Arial"/>
              </a:rPr>
              <a:t> </a:t>
            </a:r>
            <a:r>
              <a:rPr sz="2400" spc="-9" dirty="0">
                <a:cs typeface="Arial"/>
              </a:rPr>
              <a:t>coffees</a:t>
            </a:r>
            <a:r>
              <a:rPr sz="2400" spc="5" dirty="0">
                <a:cs typeface="Arial"/>
              </a:rPr>
              <a:t> </a:t>
            </a:r>
            <a:r>
              <a:rPr sz="2400" spc="-5" dirty="0">
                <a:cs typeface="Arial"/>
              </a:rPr>
              <a:t>and</a:t>
            </a:r>
            <a:r>
              <a:rPr sz="2400" dirty="0">
                <a:cs typeface="Arial"/>
              </a:rPr>
              <a:t> the</a:t>
            </a:r>
            <a:r>
              <a:rPr sz="2400" spc="-9" dirty="0">
                <a:cs typeface="Arial"/>
              </a:rPr>
              <a:t> </a:t>
            </a:r>
            <a:r>
              <a:rPr sz="2400" spc="-5" dirty="0">
                <a:cs typeface="Arial"/>
              </a:rPr>
              <a:t>sales</a:t>
            </a:r>
            <a:r>
              <a:rPr sz="2400" spc="5" dirty="0">
                <a:cs typeface="Arial"/>
              </a:rPr>
              <a:t> </a:t>
            </a:r>
            <a:r>
              <a:rPr sz="2400" dirty="0">
                <a:cs typeface="Arial"/>
              </a:rPr>
              <a:t>of </a:t>
            </a:r>
            <a:r>
              <a:rPr sz="2400" spc="5" dirty="0">
                <a:cs typeface="Arial"/>
              </a:rPr>
              <a:t> </a:t>
            </a:r>
            <a:r>
              <a:rPr sz="2400" spc="-5" dirty="0">
                <a:cs typeface="Arial"/>
              </a:rPr>
              <a:t>cold </a:t>
            </a:r>
            <a:r>
              <a:rPr sz="2400" spc="-9" dirty="0">
                <a:cs typeface="Arial"/>
              </a:rPr>
              <a:t>beverage</a:t>
            </a:r>
            <a:r>
              <a:rPr sz="2400" spc="5" dirty="0">
                <a:cs typeface="Arial"/>
              </a:rPr>
              <a:t> </a:t>
            </a:r>
            <a:r>
              <a:rPr sz="2400" spc="-5" dirty="0">
                <a:cs typeface="Arial"/>
              </a:rPr>
              <a:t>are</a:t>
            </a:r>
            <a:r>
              <a:rPr sz="2400" spc="5" dirty="0">
                <a:cs typeface="Arial"/>
              </a:rPr>
              <a:t> </a:t>
            </a:r>
            <a:r>
              <a:rPr sz="2400" spc="-5" dirty="0">
                <a:cs typeface="Arial"/>
              </a:rPr>
              <a:t>negatively</a:t>
            </a:r>
            <a:r>
              <a:rPr sz="2400" spc="5" dirty="0">
                <a:cs typeface="Arial"/>
              </a:rPr>
              <a:t> </a:t>
            </a:r>
            <a:r>
              <a:rPr sz="2400" spc="-5" dirty="0">
                <a:cs typeface="Arial"/>
              </a:rPr>
              <a:t>related.</a:t>
            </a:r>
            <a:endParaRPr sz="2400" dirty="0">
              <a:cs typeface="Arial"/>
            </a:endParaRPr>
          </a:p>
          <a:p>
            <a:pPr>
              <a:spcBef>
                <a:spcPts val="32"/>
              </a:spcBef>
            </a:pPr>
            <a:endParaRPr sz="2400" dirty="0">
              <a:cs typeface="Arial"/>
            </a:endParaRPr>
          </a:p>
          <a:p>
            <a:pPr marL="11459"/>
            <a:r>
              <a:rPr sz="2400" dirty="0">
                <a:cs typeface="Arial"/>
              </a:rPr>
              <a:t>Is</a:t>
            </a:r>
            <a:r>
              <a:rPr sz="2400" spc="-14" dirty="0">
                <a:cs typeface="Arial"/>
              </a:rPr>
              <a:t> </a:t>
            </a:r>
            <a:r>
              <a:rPr sz="2400" spc="-5" dirty="0">
                <a:cs typeface="Arial"/>
              </a:rPr>
              <a:t>it</a:t>
            </a:r>
            <a:r>
              <a:rPr sz="2400" spc="-9" dirty="0">
                <a:cs typeface="Arial"/>
              </a:rPr>
              <a:t> </a:t>
            </a:r>
            <a:r>
              <a:rPr sz="2400" spc="-5" dirty="0">
                <a:cs typeface="Arial"/>
              </a:rPr>
              <a:t>correct?</a:t>
            </a:r>
            <a:endParaRPr sz="2400" dirty="0">
              <a:cs typeface="Arial"/>
            </a:endParaRPr>
          </a:p>
        </p:txBody>
      </p:sp>
      <p:graphicFrame>
        <p:nvGraphicFramePr>
          <p:cNvPr id="4" name="Chart 3">
            <a:extLst>
              <a:ext uri="{FF2B5EF4-FFF2-40B4-BE49-F238E27FC236}">
                <a16:creationId xmlns:a16="http://schemas.microsoft.com/office/drawing/2014/main" id="{33E58382-971B-439A-85C5-E7BB863652A4}"/>
              </a:ext>
            </a:extLst>
          </p:cNvPr>
          <p:cNvGraphicFramePr>
            <a:graphicFrameLocks/>
          </p:cNvGraphicFramePr>
          <p:nvPr/>
        </p:nvGraphicFramePr>
        <p:xfrm>
          <a:off x="650240" y="1977602"/>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8">
            <a:extLst>
              <a:ext uri="{FF2B5EF4-FFF2-40B4-BE49-F238E27FC236}">
                <a16:creationId xmlns:a16="http://schemas.microsoft.com/office/drawing/2014/main" id="{84AE0581-F45F-42F1-9634-AB5E7B25E91C}"/>
              </a:ext>
            </a:extLst>
          </p:cNvPr>
          <p:cNvSpPr txBox="1">
            <a:spLocks/>
          </p:cNvSpPr>
          <p:nvPr/>
        </p:nvSpPr>
        <p:spPr>
          <a:xfrm>
            <a:off x="838200" y="365125"/>
            <a:ext cx="10515600" cy="8244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solidFill>
                  <a:srgbClr val="2E2D67"/>
                </a:solidFill>
              </a:rPr>
              <a:t>Covariance and Correlation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E415FB3-D760-0E41-ADE5-594477296961}"/>
                  </a:ext>
                </a:extLst>
              </p14:cNvPr>
              <p14:cNvContentPartPr/>
              <p14:nvPr/>
            </p14:nvContentPartPr>
            <p14:xfrm>
              <a:off x="1884600" y="2107440"/>
              <a:ext cx="8829360" cy="2009520"/>
            </p14:xfrm>
          </p:contentPart>
        </mc:Choice>
        <mc:Fallback xmlns="">
          <p:pic>
            <p:nvPicPr>
              <p:cNvPr id="2" name="Ink 1">
                <a:extLst>
                  <a:ext uri="{FF2B5EF4-FFF2-40B4-BE49-F238E27FC236}">
                    <a16:creationId xmlns:a16="http://schemas.microsoft.com/office/drawing/2014/main" id="{3E415FB3-D760-0E41-ADE5-594477296961}"/>
                  </a:ext>
                </a:extLst>
              </p:cNvPr>
              <p:cNvPicPr/>
              <p:nvPr/>
            </p:nvPicPr>
            <p:blipFill>
              <a:blip r:embed="rId4"/>
              <a:stretch>
                <a:fillRect/>
              </a:stretch>
            </p:blipFill>
            <p:spPr>
              <a:xfrm>
                <a:off x="1875240" y="2098080"/>
                <a:ext cx="8848080" cy="2028240"/>
              </a:xfrm>
              <a:prstGeom prst="rect">
                <a:avLst/>
              </a:prstGeom>
            </p:spPr>
          </p:pic>
        </mc:Fallback>
      </mc:AlternateContent>
    </p:spTree>
    <p:extLst>
      <p:ext uri="{BB962C8B-B14F-4D97-AF65-F5344CB8AC3E}">
        <p14:creationId xmlns:p14="http://schemas.microsoft.com/office/powerpoint/2010/main" val="3094346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983262" y="4611649"/>
            <a:ext cx="7985531" cy="1903281"/>
          </a:xfrm>
          <a:custGeom>
            <a:avLst/>
            <a:gdLst/>
            <a:ahLst/>
            <a:cxnLst/>
            <a:rect l="l" t="t" r="r" b="b"/>
            <a:pathLst>
              <a:path w="8609330" h="2109470">
                <a:moveTo>
                  <a:pt x="0" y="2109216"/>
                </a:moveTo>
                <a:lnTo>
                  <a:pt x="8609076" y="2109216"/>
                </a:lnTo>
                <a:lnTo>
                  <a:pt x="8609076" y="0"/>
                </a:lnTo>
                <a:lnTo>
                  <a:pt x="0" y="0"/>
                </a:lnTo>
                <a:lnTo>
                  <a:pt x="0" y="2109216"/>
                </a:lnTo>
                <a:close/>
              </a:path>
            </a:pathLst>
          </a:custGeom>
          <a:noFill/>
          <a:ln w="28575">
            <a:solidFill>
              <a:srgbClr val="2E2D67"/>
            </a:solidFill>
          </a:ln>
        </p:spPr>
        <p:txBody>
          <a:bodyPr wrap="square" lIns="0" tIns="0" rIns="0" bIns="0" rtlCol="0"/>
          <a:lstStyle/>
          <a:p>
            <a:endParaRPr sz="1624"/>
          </a:p>
        </p:txBody>
      </p:sp>
      <p:sp>
        <p:nvSpPr>
          <p:cNvPr id="5" name="object 5"/>
          <p:cNvSpPr txBox="1"/>
          <p:nvPr/>
        </p:nvSpPr>
        <p:spPr>
          <a:xfrm>
            <a:off x="2222520" y="4589189"/>
            <a:ext cx="1650618" cy="379492"/>
          </a:xfrm>
          <a:prstGeom prst="rect">
            <a:avLst/>
          </a:prstGeom>
        </p:spPr>
        <p:txBody>
          <a:bodyPr vert="horz" wrap="square" lIns="0" tIns="11459" rIns="0" bIns="0" rtlCol="0">
            <a:spAutoFit/>
          </a:bodyPr>
          <a:lstStyle/>
          <a:p>
            <a:pPr>
              <a:spcBef>
                <a:spcPts val="90"/>
              </a:spcBef>
            </a:pPr>
            <a:r>
              <a:rPr sz="2391" b="1" dirty="0">
                <a:solidFill>
                  <a:srgbClr val="2E2D67"/>
                </a:solidFill>
                <a:latin typeface="Arial"/>
                <a:cs typeface="Arial"/>
              </a:rPr>
              <a:t>Cova</a:t>
            </a:r>
            <a:r>
              <a:rPr sz="2391" b="1" spc="5" dirty="0">
                <a:solidFill>
                  <a:srgbClr val="2E2D67"/>
                </a:solidFill>
                <a:latin typeface="Arial"/>
                <a:cs typeface="Arial"/>
              </a:rPr>
              <a:t>r</a:t>
            </a:r>
            <a:r>
              <a:rPr sz="2391" b="1" dirty="0">
                <a:solidFill>
                  <a:srgbClr val="2E2D67"/>
                </a:solidFill>
                <a:latin typeface="Arial"/>
                <a:cs typeface="Arial"/>
              </a:rPr>
              <a:t>iance</a:t>
            </a:r>
            <a:endParaRPr sz="2391" dirty="0">
              <a:solidFill>
                <a:srgbClr val="2E2D67"/>
              </a:solidFill>
              <a:latin typeface="Arial"/>
              <a:cs typeface="Arial"/>
            </a:endParaRPr>
          </a:p>
        </p:txBody>
      </p:sp>
      <p:sp>
        <p:nvSpPr>
          <p:cNvPr id="9" name="object 9"/>
          <p:cNvSpPr txBox="1"/>
          <p:nvPr/>
        </p:nvSpPr>
        <p:spPr>
          <a:xfrm>
            <a:off x="1765549" y="1337895"/>
            <a:ext cx="7985531" cy="691244"/>
          </a:xfrm>
          <a:prstGeom prst="rect">
            <a:avLst/>
          </a:prstGeom>
        </p:spPr>
        <p:txBody>
          <a:bodyPr vert="horz" wrap="square" lIns="0" tIns="11459" rIns="0" bIns="0" rtlCol="0">
            <a:spAutoFit/>
          </a:bodyPr>
          <a:lstStyle/>
          <a:p>
            <a:pPr marL="34378">
              <a:lnSpc>
                <a:spcPts val="2554"/>
              </a:lnSpc>
              <a:spcBef>
                <a:spcPts val="90"/>
              </a:spcBef>
              <a:tabLst>
                <a:tab pos="594733" algn="l"/>
              </a:tabLst>
            </a:pPr>
            <a:r>
              <a:rPr sz="2400" spc="-23" dirty="0">
                <a:cs typeface="Arial"/>
              </a:rPr>
              <a:t>We	</a:t>
            </a:r>
            <a:r>
              <a:rPr sz="2400" spc="-5" dirty="0">
                <a:cs typeface="Arial"/>
              </a:rPr>
              <a:t>now</a:t>
            </a:r>
            <a:r>
              <a:rPr sz="2400" spc="9" dirty="0">
                <a:cs typeface="Arial"/>
              </a:rPr>
              <a:t> </a:t>
            </a:r>
            <a:r>
              <a:rPr sz="2400" spc="-5" dirty="0">
                <a:cs typeface="Arial"/>
              </a:rPr>
              <a:t>define</a:t>
            </a:r>
            <a:r>
              <a:rPr sz="2400" spc="14" dirty="0">
                <a:cs typeface="Arial"/>
              </a:rPr>
              <a:t> </a:t>
            </a:r>
            <a:r>
              <a:rPr sz="2400" dirty="0">
                <a:cs typeface="Arial"/>
              </a:rPr>
              <a:t>the</a:t>
            </a:r>
            <a:r>
              <a:rPr sz="2400" spc="-14" dirty="0">
                <a:cs typeface="Arial"/>
              </a:rPr>
              <a:t> </a:t>
            </a:r>
            <a:r>
              <a:rPr sz="2400" b="1" i="1" spc="-5" dirty="0">
                <a:solidFill>
                  <a:srgbClr val="2E2D67"/>
                </a:solidFill>
                <a:cs typeface="Arial"/>
              </a:rPr>
              <a:t>covariance</a:t>
            </a:r>
            <a:r>
              <a:rPr sz="2400" b="1" i="1" spc="9" dirty="0">
                <a:solidFill>
                  <a:srgbClr val="0000CC"/>
                </a:solidFill>
                <a:cs typeface="Arial"/>
              </a:rPr>
              <a:t> </a:t>
            </a:r>
            <a:r>
              <a:rPr sz="2400" dirty="0">
                <a:cs typeface="Arial"/>
              </a:rPr>
              <a:t>of</a:t>
            </a:r>
            <a:r>
              <a:rPr sz="2400" spc="5" dirty="0">
                <a:cs typeface="Arial"/>
              </a:rPr>
              <a:t> </a:t>
            </a:r>
            <a:r>
              <a:rPr sz="2400" dirty="0">
                <a:cs typeface="Arial"/>
              </a:rPr>
              <a:t>two</a:t>
            </a:r>
            <a:r>
              <a:rPr sz="2400" spc="-5" dirty="0">
                <a:cs typeface="Arial"/>
              </a:rPr>
              <a:t> random</a:t>
            </a:r>
            <a:r>
              <a:rPr sz="2400" spc="5" dirty="0">
                <a:cs typeface="Arial"/>
              </a:rPr>
              <a:t> </a:t>
            </a:r>
            <a:r>
              <a:rPr sz="2400" spc="-5" dirty="0">
                <a:cs typeface="Arial"/>
              </a:rPr>
              <a:t>variables</a:t>
            </a:r>
            <a:r>
              <a:rPr sz="2400" spc="36" dirty="0">
                <a:cs typeface="Arial"/>
              </a:rPr>
              <a:t> </a:t>
            </a:r>
            <a:r>
              <a:rPr sz="2400" b="1" i="1" dirty="0">
                <a:solidFill>
                  <a:srgbClr val="2E2D67"/>
                </a:solidFill>
                <a:cs typeface="Arial"/>
              </a:rPr>
              <a:t>X</a:t>
            </a:r>
            <a:r>
              <a:rPr sz="2400" b="1" i="1" spc="5" dirty="0">
                <a:solidFill>
                  <a:srgbClr val="000066"/>
                </a:solidFill>
                <a:cs typeface="Arial"/>
              </a:rPr>
              <a:t> </a:t>
            </a:r>
            <a:r>
              <a:rPr sz="2400" spc="-5" dirty="0">
                <a:cs typeface="Arial"/>
              </a:rPr>
              <a:t>and</a:t>
            </a:r>
            <a:r>
              <a:rPr sz="2400" dirty="0">
                <a:cs typeface="Arial"/>
              </a:rPr>
              <a:t> </a:t>
            </a:r>
            <a:r>
              <a:rPr sz="2400" b="1" i="1" dirty="0">
                <a:solidFill>
                  <a:srgbClr val="E02246"/>
                </a:solidFill>
                <a:cs typeface="Arial"/>
              </a:rPr>
              <a:t>Y</a:t>
            </a:r>
            <a:r>
              <a:rPr lang="en-SG" sz="2400" b="1" i="1" dirty="0">
                <a:solidFill>
                  <a:srgbClr val="C00000"/>
                </a:solidFill>
                <a:cs typeface="Arial"/>
              </a:rPr>
              <a:t> </a:t>
            </a:r>
            <a:r>
              <a:rPr sz="2400" spc="-5" dirty="0">
                <a:cs typeface="Arial"/>
              </a:rPr>
              <a:t>with means</a:t>
            </a:r>
            <a:r>
              <a:rPr sz="2400" spc="5" dirty="0">
                <a:cs typeface="Arial"/>
              </a:rPr>
              <a:t> </a:t>
            </a:r>
            <a:r>
              <a:rPr lang="el-GR" sz="2400" i="1" spc="-32" dirty="0">
                <a:solidFill>
                  <a:srgbClr val="000066"/>
                </a:solidFill>
                <a:cs typeface="Arial"/>
              </a:rPr>
              <a:t>μ</a:t>
            </a:r>
            <a:r>
              <a:rPr sz="2400" i="1" spc="-47" baseline="-20833" dirty="0">
                <a:solidFill>
                  <a:srgbClr val="000066"/>
                </a:solidFill>
                <a:cs typeface="Arial"/>
              </a:rPr>
              <a:t>X</a:t>
            </a:r>
            <a:r>
              <a:rPr sz="2400" i="1" spc="284" baseline="-20833" dirty="0">
                <a:solidFill>
                  <a:srgbClr val="000066"/>
                </a:solidFill>
                <a:cs typeface="Arial"/>
              </a:rPr>
              <a:t> </a:t>
            </a:r>
            <a:r>
              <a:rPr sz="2400" spc="-5" dirty="0">
                <a:cs typeface="Arial"/>
              </a:rPr>
              <a:t>and</a:t>
            </a:r>
            <a:r>
              <a:rPr sz="2400" spc="9" dirty="0">
                <a:cs typeface="Arial"/>
              </a:rPr>
              <a:t> </a:t>
            </a:r>
            <a:r>
              <a:rPr lang="el-GR" sz="2400" i="1" spc="-32" dirty="0">
                <a:solidFill>
                  <a:srgbClr val="E02246"/>
                </a:solidFill>
                <a:cs typeface="Arial"/>
              </a:rPr>
              <a:t>μ</a:t>
            </a:r>
            <a:r>
              <a:rPr sz="2400" i="1" spc="-47" baseline="-20833" dirty="0">
                <a:solidFill>
                  <a:srgbClr val="E02246"/>
                </a:solidFill>
                <a:cs typeface="Arial"/>
              </a:rPr>
              <a:t>Y</a:t>
            </a:r>
            <a:r>
              <a:rPr sz="2400" i="1" spc="277" baseline="-20833" dirty="0">
                <a:solidFill>
                  <a:srgbClr val="A40020"/>
                </a:solidFill>
                <a:cs typeface="Arial"/>
              </a:rPr>
              <a:t> </a:t>
            </a:r>
            <a:r>
              <a:rPr sz="2400" dirty="0">
                <a:cs typeface="Arial"/>
              </a:rPr>
              <a:t>:</a:t>
            </a:r>
          </a:p>
        </p:txBody>
      </p:sp>
      <p:graphicFrame>
        <p:nvGraphicFramePr>
          <p:cNvPr id="10" name="object 10"/>
          <p:cNvGraphicFramePr>
            <a:graphicFrameLocks noGrp="1"/>
          </p:cNvGraphicFramePr>
          <p:nvPr>
            <p:extLst>
              <p:ext uri="{D42A27DB-BD31-4B8C-83A1-F6EECF244321}">
                <p14:modId xmlns:p14="http://schemas.microsoft.com/office/powerpoint/2010/main" val="1955394285"/>
              </p:ext>
            </p:extLst>
          </p:nvPr>
        </p:nvGraphicFramePr>
        <p:xfrm>
          <a:off x="3416739" y="2190764"/>
          <a:ext cx="4900863" cy="2230384"/>
        </p:xfrm>
        <a:graphic>
          <a:graphicData uri="http://schemas.openxmlformats.org/drawingml/2006/table">
            <a:tbl>
              <a:tblPr firstRow="1" bandRow="1">
                <a:tableStyleId>{2D5ABB26-0587-4C30-8999-92F81FD0307C}</a:tableStyleId>
              </a:tblPr>
              <a:tblGrid>
                <a:gridCol w="2658406">
                  <a:extLst>
                    <a:ext uri="{9D8B030D-6E8A-4147-A177-3AD203B41FA5}">
                      <a16:colId xmlns:a16="http://schemas.microsoft.com/office/drawing/2014/main" val="20000"/>
                    </a:ext>
                  </a:extLst>
                </a:gridCol>
                <a:gridCol w="1134979">
                  <a:extLst>
                    <a:ext uri="{9D8B030D-6E8A-4147-A177-3AD203B41FA5}">
                      <a16:colId xmlns:a16="http://schemas.microsoft.com/office/drawing/2014/main" val="20001"/>
                    </a:ext>
                  </a:extLst>
                </a:gridCol>
                <a:gridCol w="1107478">
                  <a:extLst>
                    <a:ext uri="{9D8B030D-6E8A-4147-A177-3AD203B41FA5}">
                      <a16:colId xmlns:a16="http://schemas.microsoft.com/office/drawing/2014/main" val="20002"/>
                    </a:ext>
                  </a:extLst>
                </a:gridCol>
              </a:tblGrid>
              <a:tr h="472476">
                <a:tc>
                  <a:txBody>
                    <a:bodyPr/>
                    <a:lstStyle/>
                    <a:p>
                      <a:pPr marL="10795" algn="ctr">
                        <a:lnSpc>
                          <a:spcPct val="100000"/>
                        </a:lnSpc>
                        <a:spcBef>
                          <a:spcPts val="585"/>
                        </a:spcBef>
                      </a:pPr>
                      <a:r>
                        <a:rPr sz="2100" spc="-5" dirty="0">
                          <a:latin typeface="Cambria"/>
                          <a:cs typeface="Cambria"/>
                        </a:rPr>
                        <a:t>Probability</a:t>
                      </a:r>
                      <a:endParaRPr sz="2100">
                        <a:latin typeface="Cambria"/>
                        <a:cs typeface="Cambria"/>
                      </a:endParaRPr>
                    </a:p>
                  </a:txBody>
                  <a:tcPr marL="0" marR="0" marT="67033" marB="0">
                    <a:lnR w="9525">
                      <a:solidFill>
                        <a:srgbClr val="7E7E7E"/>
                      </a:solidFill>
                      <a:prstDash val="solid"/>
                    </a:lnR>
                    <a:lnT w="9525">
                      <a:solidFill>
                        <a:srgbClr val="7E7E7E"/>
                      </a:solidFill>
                      <a:prstDash val="solid"/>
                    </a:lnT>
                    <a:lnB w="9525">
                      <a:solidFill>
                        <a:srgbClr val="7E7E7E"/>
                      </a:solidFill>
                      <a:prstDash val="solid"/>
                    </a:lnB>
                  </a:tcPr>
                </a:tc>
                <a:tc>
                  <a:txBody>
                    <a:bodyPr/>
                    <a:lstStyle/>
                    <a:p>
                      <a:pPr marR="535305" algn="r">
                        <a:lnSpc>
                          <a:spcPct val="100000"/>
                        </a:lnSpc>
                        <a:spcBef>
                          <a:spcPts val="585"/>
                        </a:spcBef>
                      </a:pPr>
                      <a:r>
                        <a:rPr sz="2100" b="1" i="1" dirty="0">
                          <a:solidFill>
                            <a:srgbClr val="2E2D67"/>
                          </a:solidFill>
                          <a:latin typeface="Cambria"/>
                          <a:cs typeface="Cambria"/>
                        </a:rPr>
                        <a:t>X</a:t>
                      </a:r>
                      <a:endParaRPr sz="2100" dirty="0">
                        <a:solidFill>
                          <a:srgbClr val="2E2D67"/>
                        </a:solidFill>
                        <a:latin typeface="Cambria"/>
                        <a:cs typeface="Cambria"/>
                      </a:endParaRPr>
                    </a:p>
                  </a:txBody>
                  <a:tcPr marL="0" marR="0" marT="67033"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tc>
                  <a:txBody>
                    <a:bodyPr/>
                    <a:lstStyle/>
                    <a:p>
                      <a:pPr marL="31115" algn="ctr">
                        <a:lnSpc>
                          <a:spcPct val="100000"/>
                        </a:lnSpc>
                        <a:spcBef>
                          <a:spcPts val="585"/>
                        </a:spcBef>
                      </a:pPr>
                      <a:r>
                        <a:rPr sz="2100" b="1" i="1" dirty="0">
                          <a:solidFill>
                            <a:srgbClr val="E02246"/>
                          </a:solidFill>
                          <a:latin typeface="Cambria"/>
                          <a:cs typeface="Cambria"/>
                        </a:rPr>
                        <a:t>Y</a:t>
                      </a:r>
                      <a:endParaRPr sz="2100" dirty="0">
                        <a:solidFill>
                          <a:srgbClr val="E02246"/>
                        </a:solidFill>
                        <a:latin typeface="Cambria"/>
                        <a:cs typeface="Cambria"/>
                      </a:endParaRPr>
                    </a:p>
                  </a:txBody>
                  <a:tcPr marL="0" marR="0" marT="67033" marB="0">
                    <a:lnL w="9525">
                      <a:solidFill>
                        <a:srgbClr val="7E7E7E"/>
                      </a:solidFill>
                      <a:prstDash val="solid"/>
                    </a:lnL>
                    <a:lnT w="9525">
                      <a:solidFill>
                        <a:srgbClr val="7E7E7E"/>
                      </a:solidFill>
                      <a:prstDash val="solid"/>
                    </a:lnT>
                    <a:lnB w="9525">
                      <a:solidFill>
                        <a:srgbClr val="7E7E7E"/>
                      </a:solidFill>
                      <a:prstDash val="solid"/>
                    </a:lnB>
                  </a:tcPr>
                </a:tc>
                <a:extLst>
                  <a:ext uri="{0D108BD9-81ED-4DB2-BD59-A6C34878D82A}">
                    <a16:rowId xmlns:a16="http://schemas.microsoft.com/office/drawing/2014/main" val="10000"/>
                  </a:ext>
                </a:extLst>
              </a:tr>
              <a:tr h="489791">
                <a:tc>
                  <a:txBody>
                    <a:bodyPr/>
                    <a:lstStyle/>
                    <a:p>
                      <a:pPr marL="10160" algn="ctr">
                        <a:lnSpc>
                          <a:spcPct val="100000"/>
                        </a:lnSpc>
                        <a:spcBef>
                          <a:spcPts val="615"/>
                        </a:spcBef>
                      </a:pPr>
                      <a:r>
                        <a:rPr lang="en-SG" sz="2400" spc="5" dirty="0">
                          <a:latin typeface="Cambria Math" panose="02040503050406030204" pitchFamily="18" charset="0"/>
                          <a:ea typeface="Cambria Math" panose="02040503050406030204" pitchFamily="18" charset="0"/>
                          <a:cs typeface="Cambria"/>
                        </a:rPr>
                        <a:t>ℙ</a:t>
                      </a:r>
                      <a:r>
                        <a:rPr lang="en-SG" sz="2400" spc="5" dirty="0">
                          <a:ea typeface="Cambria" panose="02040503050406030204" pitchFamily="18" charset="0"/>
                          <a:cs typeface="Cambria"/>
                        </a:rPr>
                        <a:t>[</a:t>
                      </a:r>
                      <a:r>
                        <a:rPr sz="2100" b="1" i="1" dirty="0">
                          <a:solidFill>
                            <a:srgbClr val="2E2D67"/>
                          </a:solidFill>
                          <a:latin typeface="Cambria"/>
                          <a:cs typeface="Cambria"/>
                        </a:rPr>
                        <a:t>X</a:t>
                      </a:r>
                      <a:r>
                        <a:rPr sz="2100" b="1" i="1" spc="-5" dirty="0">
                          <a:solidFill>
                            <a:srgbClr val="000066"/>
                          </a:solidFill>
                          <a:latin typeface="Cambria"/>
                          <a:cs typeface="Cambria"/>
                        </a:rPr>
                        <a:t> </a:t>
                      </a:r>
                      <a:r>
                        <a:rPr sz="2100" dirty="0">
                          <a:latin typeface="Cambria"/>
                          <a:cs typeface="Cambria"/>
                        </a:rPr>
                        <a:t>=</a:t>
                      </a:r>
                      <a:r>
                        <a:rPr sz="2100" spc="40" dirty="0">
                          <a:latin typeface="Cambria"/>
                          <a:cs typeface="Cambria"/>
                        </a:rPr>
                        <a:t> </a:t>
                      </a:r>
                      <a:r>
                        <a:rPr sz="2100" i="1" spc="5" dirty="0">
                          <a:latin typeface="Book Antiqua"/>
                          <a:cs typeface="Book Antiqua"/>
                        </a:rPr>
                        <a:t>x</a:t>
                      </a:r>
                      <a:r>
                        <a:rPr sz="2000" spc="7" baseline="-9578" dirty="0">
                          <a:latin typeface="Book Antiqua"/>
                          <a:cs typeface="Book Antiqua"/>
                        </a:rPr>
                        <a:t>1</a:t>
                      </a:r>
                      <a:r>
                        <a:rPr sz="2100" spc="5" dirty="0">
                          <a:latin typeface="Book Antiqua"/>
                          <a:cs typeface="Book Antiqua"/>
                        </a:rPr>
                        <a:t>,</a:t>
                      </a:r>
                      <a:r>
                        <a:rPr sz="2100" dirty="0">
                          <a:latin typeface="Book Antiqua"/>
                          <a:cs typeface="Book Antiqua"/>
                        </a:rPr>
                        <a:t> </a:t>
                      </a:r>
                      <a:r>
                        <a:rPr sz="2100" b="1" i="1" dirty="0">
                          <a:solidFill>
                            <a:srgbClr val="E02246"/>
                          </a:solidFill>
                          <a:latin typeface="Cambria"/>
                          <a:cs typeface="Cambria"/>
                        </a:rPr>
                        <a:t>Y</a:t>
                      </a:r>
                      <a:r>
                        <a:rPr sz="2100" b="1" i="1" spc="-10" dirty="0">
                          <a:solidFill>
                            <a:srgbClr val="A40020"/>
                          </a:solidFill>
                          <a:latin typeface="Cambria"/>
                          <a:cs typeface="Cambria"/>
                        </a:rPr>
                        <a:t> </a:t>
                      </a:r>
                      <a:r>
                        <a:rPr sz="2100" dirty="0">
                          <a:latin typeface="Cambria"/>
                          <a:cs typeface="Cambria"/>
                        </a:rPr>
                        <a:t>=</a:t>
                      </a:r>
                      <a:r>
                        <a:rPr sz="2100" spc="-30" dirty="0">
                          <a:latin typeface="Cambria"/>
                          <a:cs typeface="Cambria"/>
                        </a:rPr>
                        <a:t> </a:t>
                      </a:r>
                      <a:r>
                        <a:rPr sz="2100" i="1" spc="5" dirty="0">
                          <a:latin typeface="Cambria"/>
                          <a:cs typeface="Cambria"/>
                        </a:rPr>
                        <a:t>y</a:t>
                      </a:r>
                      <a:r>
                        <a:rPr sz="2000" spc="7" baseline="-7662" dirty="0">
                          <a:latin typeface="Cambria"/>
                          <a:cs typeface="Cambria"/>
                        </a:rPr>
                        <a:t>1</a:t>
                      </a:r>
                      <a:r>
                        <a:rPr sz="2000" spc="15" baseline="-7662" dirty="0">
                          <a:latin typeface="Cambria"/>
                          <a:cs typeface="Cambria"/>
                        </a:rPr>
                        <a:t> </a:t>
                      </a:r>
                      <a:r>
                        <a:rPr lang="en-SG" sz="2100" dirty="0">
                          <a:latin typeface="Cambria"/>
                          <a:cs typeface="Cambria"/>
                        </a:rPr>
                        <a:t>]</a:t>
                      </a:r>
                      <a:endParaRPr sz="2100" dirty="0">
                        <a:latin typeface="Cambria"/>
                        <a:cs typeface="Cambria"/>
                      </a:endParaRPr>
                    </a:p>
                  </a:txBody>
                  <a:tcPr marL="0" marR="0" marT="70471" marB="0">
                    <a:lnR w="9525">
                      <a:solidFill>
                        <a:srgbClr val="7E7E7E"/>
                      </a:solidFill>
                      <a:prstDash val="solid"/>
                    </a:lnR>
                    <a:lnT w="9525">
                      <a:solidFill>
                        <a:srgbClr val="7E7E7E"/>
                      </a:solidFill>
                      <a:prstDash val="solid"/>
                    </a:lnT>
                    <a:lnB w="9525">
                      <a:solidFill>
                        <a:srgbClr val="7E7E7E"/>
                      </a:solidFill>
                      <a:prstDash val="solid"/>
                    </a:lnB>
                  </a:tcPr>
                </a:tc>
                <a:tc>
                  <a:txBody>
                    <a:bodyPr/>
                    <a:lstStyle/>
                    <a:p>
                      <a:pPr marR="500380" algn="r">
                        <a:lnSpc>
                          <a:spcPct val="100000"/>
                        </a:lnSpc>
                        <a:spcBef>
                          <a:spcPts val="615"/>
                        </a:spcBef>
                      </a:pPr>
                      <a:r>
                        <a:rPr sz="2100" i="1" spc="10" dirty="0">
                          <a:latin typeface="Book Antiqua"/>
                          <a:cs typeface="Book Antiqua"/>
                        </a:rPr>
                        <a:t>x</a:t>
                      </a:r>
                      <a:r>
                        <a:rPr sz="2000" spc="15" baseline="-9578" dirty="0">
                          <a:latin typeface="Book Antiqua"/>
                          <a:cs typeface="Book Antiqua"/>
                        </a:rPr>
                        <a:t>1</a:t>
                      </a:r>
                      <a:endParaRPr sz="2000" baseline="-9578">
                        <a:latin typeface="Book Antiqua"/>
                        <a:cs typeface="Book Antiqua"/>
                      </a:endParaRPr>
                    </a:p>
                  </a:txBody>
                  <a:tcPr marL="0" marR="0" marT="70471"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tc>
                  <a:txBody>
                    <a:bodyPr/>
                    <a:lstStyle/>
                    <a:p>
                      <a:pPr marL="28575" algn="ctr">
                        <a:lnSpc>
                          <a:spcPct val="100000"/>
                        </a:lnSpc>
                        <a:spcBef>
                          <a:spcPts val="735"/>
                        </a:spcBef>
                      </a:pPr>
                      <a:r>
                        <a:rPr sz="2100" i="1" spc="5" dirty="0">
                          <a:latin typeface="Cambria"/>
                          <a:cs typeface="Cambria"/>
                        </a:rPr>
                        <a:t>y</a:t>
                      </a:r>
                      <a:r>
                        <a:rPr sz="2000" spc="7" baseline="-7662" dirty="0">
                          <a:latin typeface="Cambria"/>
                          <a:cs typeface="Cambria"/>
                        </a:rPr>
                        <a:t>1</a:t>
                      </a:r>
                      <a:endParaRPr sz="2000" baseline="-7662">
                        <a:latin typeface="Cambria"/>
                        <a:cs typeface="Cambria"/>
                      </a:endParaRPr>
                    </a:p>
                  </a:txBody>
                  <a:tcPr marL="0" marR="0" marT="84221" marB="0">
                    <a:lnL w="9525">
                      <a:solidFill>
                        <a:srgbClr val="7E7E7E"/>
                      </a:solidFill>
                      <a:prstDash val="solid"/>
                    </a:lnL>
                    <a:lnT w="9525">
                      <a:solidFill>
                        <a:srgbClr val="7E7E7E"/>
                      </a:solidFill>
                      <a:prstDash val="solid"/>
                    </a:lnT>
                    <a:lnB w="9525">
                      <a:solidFill>
                        <a:srgbClr val="7E7E7E"/>
                      </a:solidFill>
                      <a:prstDash val="solid"/>
                    </a:lnB>
                  </a:tcPr>
                </a:tc>
                <a:extLst>
                  <a:ext uri="{0D108BD9-81ED-4DB2-BD59-A6C34878D82A}">
                    <a16:rowId xmlns:a16="http://schemas.microsoft.com/office/drawing/2014/main" val="10001"/>
                  </a:ext>
                </a:extLst>
              </a:tr>
              <a:tr h="489909">
                <a:tc>
                  <a:txBody>
                    <a:bodyPr/>
                    <a:lstStyle/>
                    <a:p>
                      <a:pPr marL="10160" algn="ctr">
                        <a:lnSpc>
                          <a:spcPct val="100000"/>
                        </a:lnSpc>
                        <a:spcBef>
                          <a:spcPts val="600"/>
                        </a:spcBef>
                      </a:pPr>
                      <a:r>
                        <a:rPr lang="en-SG" sz="2400" spc="5" dirty="0">
                          <a:latin typeface="Cambria Math" panose="02040503050406030204" pitchFamily="18" charset="0"/>
                          <a:ea typeface="Cambria Math" panose="02040503050406030204" pitchFamily="18" charset="0"/>
                          <a:cs typeface="Cambria"/>
                        </a:rPr>
                        <a:t>ℙ</a:t>
                      </a:r>
                      <a:r>
                        <a:rPr lang="en-SG" sz="2400" spc="5" dirty="0">
                          <a:ea typeface="Cambria" panose="02040503050406030204" pitchFamily="18" charset="0"/>
                          <a:cs typeface="Cambria"/>
                        </a:rPr>
                        <a:t>[</a:t>
                      </a:r>
                      <a:r>
                        <a:rPr sz="2100" b="1" i="1" dirty="0">
                          <a:solidFill>
                            <a:srgbClr val="2E2D67"/>
                          </a:solidFill>
                          <a:latin typeface="Cambria"/>
                          <a:cs typeface="Cambria"/>
                        </a:rPr>
                        <a:t>X</a:t>
                      </a:r>
                      <a:r>
                        <a:rPr sz="2100" b="1" i="1" spc="-5" dirty="0">
                          <a:solidFill>
                            <a:srgbClr val="000066"/>
                          </a:solidFill>
                          <a:latin typeface="Cambria"/>
                          <a:cs typeface="Cambria"/>
                        </a:rPr>
                        <a:t> </a:t>
                      </a:r>
                      <a:r>
                        <a:rPr sz="2100" dirty="0">
                          <a:latin typeface="Cambria"/>
                          <a:cs typeface="Cambria"/>
                        </a:rPr>
                        <a:t>=</a:t>
                      </a:r>
                      <a:r>
                        <a:rPr sz="2100" spc="-25" dirty="0">
                          <a:latin typeface="Cambria"/>
                          <a:cs typeface="Cambria"/>
                        </a:rPr>
                        <a:t> </a:t>
                      </a:r>
                      <a:r>
                        <a:rPr sz="2100" i="1" spc="5" dirty="0">
                          <a:latin typeface="Book Antiqua"/>
                          <a:cs typeface="Book Antiqua"/>
                        </a:rPr>
                        <a:t>x</a:t>
                      </a:r>
                      <a:r>
                        <a:rPr sz="2000" spc="7" baseline="-7662" dirty="0">
                          <a:latin typeface="Cambria"/>
                          <a:cs typeface="Cambria"/>
                        </a:rPr>
                        <a:t>2</a:t>
                      </a:r>
                      <a:r>
                        <a:rPr sz="2100" spc="5" dirty="0">
                          <a:latin typeface="Cambria"/>
                          <a:cs typeface="Cambria"/>
                        </a:rPr>
                        <a:t>,</a:t>
                      </a:r>
                      <a:r>
                        <a:rPr sz="2100" spc="-15" dirty="0">
                          <a:latin typeface="Cambria"/>
                          <a:cs typeface="Cambria"/>
                        </a:rPr>
                        <a:t> </a:t>
                      </a:r>
                      <a:r>
                        <a:rPr sz="2100" b="1" i="1" dirty="0">
                          <a:solidFill>
                            <a:srgbClr val="E02246"/>
                          </a:solidFill>
                          <a:latin typeface="Cambria"/>
                          <a:cs typeface="Cambria"/>
                        </a:rPr>
                        <a:t>Y</a:t>
                      </a:r>
                      <a:r>
                        <a:rPr sz="2100" b="1" i="1" spc="-10" dirty="0">
                          <a:solidFill>
                            <a:srgbClr val="A40020"/>
                          </a:solidFill>
                          <a:latin typeface="Cambria"/>
                          <a:cs typeface="Cambria"/>
                        </a:rPr>
                        <a:t> </a:t>
                      </a:r>
                      <a:r>
                        <a:rPr sz="2100" dirty="0">
                          <a:latin typeface="Cambria"/>
                          <a:cs typeface="Cambria"/>
                        </a:rPr>
                        <a:t>=</a:t>
                      </a:r>
                      <a:r>
                        <a:rPr sz="2100" spc="-25" dirty="0">
                          <a:latin typeface="Cambria"/>
                          <a:cs typeface="Cambria"/>
                        </a:rPr>
                        <a:t> </a:t>
                      </a:r>
                      <a:r>
                        <a:rPr sz="2100" i="1" spc="5" dirty="0">
                          <a:latin typeface="Cambria"/>
                          <a:cs typeface="Cambria"/>
                        </a:rPr>
                        <a:t>y</a:t>
                      </a:r>
                      <a:r>
                        <a:rPr sz="2000" spc="7" baseline="-7662" dirty="0">
                          <a:latin typeface="Cambria"/>
                          <a:cs typeface="Cambria"/>
                        </a:rPr>
                        <a:t>2 </a:t>
                      </a:r>
                      <a:r>
                        <a:rPr lang="en-SG" sz="2100" dirty="0">
                          <a:latin typeface="Cambria"/>
                          <a:cs typeface="Cambria"/>
                        </a:rPr>
                        <a:t>]</a:t>
                      </a:r>
                      <a:endParaRPr sz="2100" dirty="0">
                        <a:latin typeface="Cambria"/>
                        <a:cs typeface="Cambria"/>
                      </a:endParaRPr>
                    </a:p>
                  </a:txBody>
                  <a:tcPr marL="0" marR="0" marT="68752" marB="0">
                    <a:lnR w="9525">
                      <a:solidFill>
                        <a:srgbClr val="7E7E7E"/>
                      </a:solidFill>
                      <a:prstDash val="solid"/>
                    </a:lnR>
                    <a:lnT w="9525">
                      <a:solidFill>
                        <a:srgbClr val="7E7E7E"/>
                      </a:solidFill>
                      <a:prstDash val="solid"/>
                    </a:lnT>
                    <a:lnB w="9525">
                      <a:solidFill>
                        <a:srgbClr val="7E7E7E"/>
                      </a:solidFill>
                      <a:prstDash val="solid"/>
                    </a:lnB>
                  </a:tcPr>
                </a:tc>
                <a:tc>
                  <a:txBody>
                    <a:bodyPr/>
                    <a:lstStyle/>
                    <a:p>
                      <a:pPr marR="500380" algn="r">
                        <a:lnSpc>
                          <a:spcPct val="100000"/>
                        </a:lnSpc>
                        <a:spcBef>
                          <a:spcPts val="615"/>
                        </a:spcBef>
                      </a:pPr>
                      <a:r>
                        <a:rPr sz="2100" i="1" spc="10" dirty="0">
                          <a:latin typeface="Book Antiqua"/>
                          <a:cs typeface="Book Antiqua"/>
                        </a:rPr>
                        <a:t>x</a:t>
                      </a:r>
                      <a:r>
                        <a:rPr sz="2000" spc="15" baseline="-9578" dirty="0">
                          <a:latin typeface="Book Antiqua"/>
                          <a:cs typeface="Book Antiqua"/>
                        </a:rPr>
                        <a:t>2</a:t>
                      </a:r>
                      <a:endParaRPr sz="2000" baseline="-9578">
                        <a:latin typeface="Book Antiqua"/>
                        <a:cs typeface="Book Antiqua"/>
                      </a:endParaRPr>
                    </a:p>
                  </a:txBody>
                  <a:tcPr marL="0" marR="0" marT="70471"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tc>
                  <a:txBody>
                    <a:bodyPr/>
                    <a:lstStyle/>
                    <a:p>
                      <a:pPr marL="28575" algn="ctr">
                        <a:lnSpc>
                          <a:spcPct val="100000"/>
                        </a:lnSpc>
                        <a:spcBef>
                          <a:spcPts val="750"/>
                        </a:spcBef>
                      </a:pPr>
                      <a:r>
                        <a:rPr sz="2100" i="1" spc="5" dirty="0">
                          <a:latin typeface="Cambria"/>
                          <a:cs typeface="Cambria"/>
                        </a:rPr>
                        <a:t>y</a:t>
                      </a:r>
                      <a:r>
                        <a:rPr sz="2000" spc="7" baseline="-7662" dirty="0">
                          <a:latin typeface="Cambria"/>
                          <a:cs typeface="Cambria"/>
                        </a:rPr>
                        <a:t>2</a:t>
                      </a:r>
                      <a:endParaRPr sz="2000" baseline="-7662" dirty="0">
                        <a:latin typeface="Cambria"/>
                        <a:cs typeface="Cambria"/>
                      </a:endParaRPr>
                    </a:p>
                  </a:txBody>
                  <a:tcPr marL="0" marR="0" marT="85940" marB="0">
                    <a:lnL w="9525">
                      <a:solidFill>
                        <a:srgbClr val="7E7E7E"/>
                      </a:solidFill>
                      <a:prstDash val="solid"/>
                    </a:lnL>
                    <a:lnT w="9525">
                      <a:solidFill>
                        <a:srgbClr val="7E7E7E"/>
                      </a:solidFill>
                      <a:prstDash val="solid"/>
                    </a:lnT>
                    <a:lnB w="9525">
                      <a:solidFill>
                        <a:srgbClr val="7E7E7E"/>
                      </a:solidFill>
                      <a:prstDash val="solid"/>
                    </a:lnB>
                  </a:tcPr>
                </a:tc>
                <a:extLst>
                  <a:ext uri="{0D108BD9-81ED-4DB2-BD59-A6C34878D82A}">
                    <a16:rowId xmlns:a16="http://schemas.microsoft.com/office/drawing/2014/main" val="10002"/>
                  </a:ext>
                </a:extLst>
              </a:tr>
              <a:tr h="289939">
                <a:tc>
                  <a:txBody>
                    <a:bodyPr/>
                    <a:lstStyle/>
                    <a:p>
                      <a:pPr>
                        <a:lnSpc>
                          <a:spcPct val="100000"/>
                        </a:lnSpc>
                      </a:pPr>
                      <a:r>
                        <a:rPr lang="en-SG" sz="1800" dirty="0">
                          <a:latin typeface="Times New Roman"/>
                          <a:cs typeface="Times New Roman"/>
                        </a:rPr>
                        <a:t>                       …</a:t>
                      </a:r>
                      <a:endParaRPr sz="1800" dirty="0">
                        <a:latin typeface="Times New Roman"/>
                        <a:cs typeface="Times New Roman"/>
                      </a:endParaRPr>
                    </a:p>
                  </a:txBody>
                  <a:tcPr marL="0" marR="0" marT="0" marB="0">
                    <a:lnR w="9525">
                      <a:solidFill>
                        <a:srgbClr val="7E7E7E"/>
                      </a:solidFill>
                      <a:prstDash val="solid"/>
                    </a:lnR>
                    <a:lnT w="9525">
                      <a:solidFill>
                        <a:srgbClr val="7E7E7E"/>
                      </a:solidFill>
                      <a:prstDash val="solid"/>
                    </a:lnT>
                    <a:lnB w="9525">
                      <a:solidFill>
                        <a:srgbClr val="7E7E7E"/>
                      </a:solidFill>
                      <a:prstDash val="solid"/>
                    </a:lnB>
                  </a:tcPr>
                </a:tc>
                <a:tc>
                  <a:txBody>
                    <a:bodyPr/>
                    <a:lstStyle/>
                    <a:p>
                      <a:pPr>
                        <a:lnSpc>
                          <a:spcPct val="100000"/>
                        </a:lnSpc>
                      </a:pPr>
                      <a:r>
                        <a:rPr lang="en-SG" sz="1800" dirty="0">
                          <a:latin typeface="Times New Roman"/>
                          <a:cs typeface="Times New Roman"/>
                        </a:rPr>
                        <a:t>       …</a:t>
                      </a:r>
                      <a:endParaRPr sz="1800" dirty="0">
                        <a:latin typeface="Times New Roman"/>
                        <a:cs typeface="Times New Roman"/>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tc>
                  <a:txBody>
                    <a:bodyPr/>
                    <a:lstStyle/>
                    <a:p>
                      <a:pPr>
                        <a:lnSpc>
                          <a:spcPct val="100000"/>
                        </a:lnSpc>
                      </a:pPr>
                      <a:r>
                        <a:rPr lang="en-SG" sz="1800" dirty="0">
                          <a:latin typeface="Times New Roman"/>
                          <a:cs typeface="Times New Roman"/>
                        </a:rPr>
                        <a:t>       … </a:t>
                      </a:r>
                      <a:endParaRPr sz="1800" dirty="0">
                        <a:latin typeface="Times New Roman"/>
                        <a:cs typeface="Times New Roman"/>
                      </a:endParaRPr>
                    </a:p>
                  </a:txBody>
                  <a:tcPr marL="0" marR="0" marT="0" marB="0">
                    <a:lnL w="9525">
                      <a:solidFill>
                        <a:srgbClr val="7E7E7E"/>
                      </a:solidFill>
                      <a:prstDash val="solid"/>
                    </a:lnL>
                    <a:lnT w="9525">
                      <a:solidFill>
                        <a:srgbClr val="7E7E7E"/>
                      </a:solidFill>
                      <a:prstDash val="solid"/>
                    </a:lnT>
                    <a:lnB w="9525">
                      <a:solidFill>
                        <a:srgbClr val="7E7E7E"/>
                      </a:solidFill>
                      <a:prstDash val="solid"/>
                    </a:lnB>
                  </a:tcPr>
                </a:tc>
                <a:extLst>
                  <a:ext uri="{0D108BD9-81ED-4DB2-BD59-A6C34878D82A}">
                    <a16:rowId xmlns:a16="http://schemas.microsoft.com/office/drawing/2014/main" val="10003"/>
                  </a:ext>
                </a:extLst>
              </a:tr>
              <a:tr h="488269">
                <a:tc>
                  <a:txBody>
                    <a:bodyPr/>
                    <a:lstStyle/>
                    <a:p>
                      <a:pPr marL="8255" algn="ctr">
                        <a:lnSpc>
                          <a:spcPct val="100000"/>
                        </a:lnSpc>
                        <a:spcBef>
                          <a:spcPts val="575"/>
                        </a:spcBef>
                      </a:pPr>
                      <a:r>
                        <a:rPr lang="en-SG" sz="2400" spc="5" dirty="0">
                          <a:latin typeface="Cambria Math" panose="02040503050406030204" pitchFamily="18" charset="0"/>
                          <a:ea typeface="Cambria Math" panose="02040503050406030204" pitchFamily="18" charset="0"/>
                          <a:cs typeface="Cambria"/>
                        </a:rPr>
                        <a:t>ℙ</a:t>
                      </a:r>
                      <a:r>
                        <a:rPr lang="en-SG" sz="2400" spc="5" dirty="0">
                          <a:ea typeface="Cambria" panose="02040503050406030204" pitchFamily="18" charset="0"/>
                          <a:cs typeface="Cambria"/>
                        </a:rPr>
                        <a:t>[</a:t>
                      </a:r>
                      <a:r>
                        <a:rPr sz="2100" b="1" i="1" dirty="0">
                          <a:solidFill>
                            <a:srgbClr val="2E2D67"/>
                          </a:solidFill>
                          <a:latin typeface="Cambria"/>
                          <a:cs typeface="Cambria"/>
                        </a:rPr>
                        <a:t>X</a:t>
                      </a:r>
                      <a:r>
                        <a:rPr sz="2100" b="1" i="1" spc="-10" dirty="0">
                          <a:solidFill>
                            <a:srgbClr val="000066"/>
                          </a:solidFill>
                          <a:latin typeface="Cambria"/>
                          <a:cs typeface="Cambria"/>
                        </a:rPr>
                        <a:t> </a:t>
                      </a:r>
                      <a:r>
                        <a:rPr sz="2100" dirty="0">
                          <a:latin typeface="Cambria"/>
                          <a:cs typeface="Cambria"/>
                        </a:rPr>
                        <a:t>=</a:t>
                      </a:r>
                      <a:r>
                        <a:rPr sz="2100" spc="-25" dirty="0">
                          <a:latin typeface="Cambria"/>
                          <a:cs typeface="Cambria"/>
                        </a:rPr>
                        <a:t> </a:t>
                      </a:r>
                      <a:r>
                        <a:rPr sz="2100" i="1" spc="5" dirty="0">
                          <a:latin typeface="Book Antiqua"/>
                          <a:cs typeface="Book Antiqua"/>
                        </a:rPr>
                        <a:t>x</a:t>
                      </a:r>
                      <a:r>
                        <a:rPr sz="2000" i="1" spc="7" baseline="-7662" dirty="0">
                          <a:latin typeface="Cambria"/>
                          <a:cs typeface="Cambria"/>
                        </a:rPr>
                        <a:t>N</a:t>
                      </a:r>
                      <a:r>
                        <a:rPr sz="2100" spc="5" dirty="0">
                          <a:latin typeface="Cambria"/>
                          <a:cs typeface="Cambria"/>
                        </a:rPr>
                        <a:t>,</a:t>
                      </a:r>
                      <a:r>
                        <a:rPr sz="2100" spc="-15" dirty="0">
                          <a:latin typeface="Cambria"/>
                          <a:cs typeface="Cambria"/>
                        </a:rPr>
                        <a:t> </a:t>
                      </a:r>
                      <a:r>
                        <a:rPr sz="2100" b="1" i="1" dirty="0">
                          <a:solidFill>
                            <a:srgbClr val="E02246"/>
                          </a:solidFill>
                          <a:latin typeface="Cambria"/>
                          <a:cs typeface="Cambria"/>
                        </a:rPr>
                        <a:t>Y</a:t>
                      </a:r>
                      <a:r>
                        <a:rPr sz="2100" b="1" i="1" spc="-10" dirty="0">
                          <a:solidFill>
                            <a:srgbClr val="A40020"/>
                          </a:solidFill>
                          <a:latin typeface="Cambria"/>
                          <a:cs typeface="Cambria"/>
                        </a:rPr>
                        <a:t> </a:t>
                      </a:r>
                      <a:r>
                        <a:rPr sz="2100" dirty="0">
                          <a:latin typeface="Cambria"/>
                          <a:cs typeface="Cambria"/>
                        </a:rPr>
                        <a:t>=</a:t>
                      </a:r>
                      <a:r>
                        <a:rPr sz="2100" spc="-15" dirty="0">
                          <a:latin typeface="Cambria"/>
                          <a:cs typeface="Cambria"/>
                        </a:rPr>
                        <a:t> </a:t>
                      </a:r>
                      <a:r>
                        <a:rPr sz="2100" i="1" spc="10" dirty="0" err="1">
                          <a:latin typeface="Cambria"/>
                          <a:cs typeface="Cambria"/>
                        </a:rPr>
                        <a:t>y</a:t>
                      </a:r>
                      <a:r>
                        <a:rPr sz="2000" i="1" spc="15" baseline="-7662" dirty="0" err="1">
                          <a:latin typeface="Cambria"/>
                          <a:cs typeface="Cambria"/>
                        </a:rPr>
                        <a:t>N</a:t>
                      </a:r>
                      <a:r>
                        <a:rPr sz="2000" i="1" baseline="-7662" dirty="0">
                          <a:latin typeface="Cambria"/>
                          <a:cs typeface="Cambria"/>
                        </a:rPr>
                        <a:t> </a:t>
                      </a:r>
                      <a:r>
                        <a:rPr lang="en-SG" sz="2100" dirty="0">
                          <a:latin typeface="Cambria"/>
                          <a:cs typeface="Cambria"/>
                        </a:rPr>
                        <a:t>]</a:t>
                      </a:r>
                      <a:endParaRPr sz="2100" dirty="0">
                        <a:latin typeface="Cambria"/>
                        <a:cs typeface="Cambria"/>
                      </a:endParaRPr>
                    </a:p>
                  </a:txBody>
                  <a:tcPr marL="0" marR="0" marT="65887" marB="0">
                    <a:lnR w="9525">
                      <a:solidFill>
                        <a:srgbClr val="7E7E7E"/>
                      </a:solidFill>
                      <a:prstDash val="solid"/>
                    </a:lnR>
                    <a:lnT w="9525">
                      <a:solidFill>
                        <a:srgbClr val="7E7E7E"/>
                      </a:solidFill>
                      <a:prstDash val="solid"/>
                    </a:lnT>
                    <a:lnB w="9525">
                      <a:solidFill>
                        <a:srgbClr val="7E7E7E"/>
                      </a:solidFill>
                      <a:prstDash val="solid"/>
                    </a:lnB>
                  </a:tcPr>
                </a:tc>
                <a:tc>
                  <a:txBody>
                    <a:bodyPr/>
                    <a:lstStyle/>
                    <a:p>
                      <a:pPr marR="474345" algn="r">
                        <a:lnSpc>
                          <a:spcPct val="100000"/>
                        </a:lnSpc>
                        <a:spcBef>
                          <a:spcPts val="585"/>
                        </a:spcBef>
                      </a:pPr>
                      <a:r>
                        <a:rPr sz="2100" i="1" spc="15" dirty="0">
                          <a:latin typeface="Book Antiqua"/>
                          <a:cs typeface="Book Antiqua"/>
                        </a:rPr>
                        <a:t>x</a:t>
                      </a:r>
                      <a:r>
                        <a:rPr sz="2000" i="1" spc="22" baseline="-9578" dirty="0">
                          <a:latin typeface="Book Antiqua"/>
                          <a:cs typeface="Book Antiqua"/>
                        </a:rPr>
                        <a:t>N</a:t>
                      </a:r>
                      <a:endParaRPr sz="2000" baseline="-9578">
                        <a:latin typeface="Book Antiqua"/>
                        <a:cs typeface="Book Antiqua"/>
                      </a:endParaRPr>
                    </a:p>
                  </a:txBody>
                  <a:tcPr marL="0" marR="0" marT="67033"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tc>
                  <a:txBody>
                    <a:bodyPr/>
                    <a:lstStyle/>
                    <a:p>
                      <a:pPr marL="29845" algn="ctr">
                        <a:lnSpc>
                          <a:spcPct val="100000"/>
                        </a:lnSpc>
                        <a:spcBef>
                          <a:spcPts val="725"/>
                        </a:spcBef>
                      </a:pPr>
                      <a:r>
                        <a:rPr sz="2100" i="1" spc="10" dirty="0">
                          <a:latin typeface="Cambria"/>
                          <a:cs typeface="Cambria"/>
                        </a:rPr>
                        <a:t>y</a:t>
                      </a:r>
                      <a:r>
                        <a:rPr sz="2000" i="1" spc="15" baseline="-7662" dirty="0">
                          <a:latin typeface="Cambria"/>
                          <a:cs typeface="Cambria"/>
                        </a:rPr>
                        <a:t>N</a:t>
                      </a:r>
                      <a:endParaRPr sz="2000" baseline="-7662" dirty="0">
                        <a:latin typeface="Cambria"/>
                        <a:cs typeface="Cambria"/>
                      </a:endParaRPr>
                    </a:p>
                  </a:txBody>
                  <a:tcPr marL="0" marR="0" marT="83075" marB="0">
                    <a:lnL w="9525">
                      <a:solidFill>
                        <a:srgbClr val="7E7E7E"/>
                      </a:solidFill>
                      <a:prstDash val="solid"/>
                    </a:lnL>
                    <a:lnT w="9525">
                      <a:solidFill>
                        <a:srgbClr val="7E7E7E"/>
                      </a:solidFill>
                      <a:prstDash val="solid"/>
                    </a:lnT>
                    <a:lnB w="9525">
                      <a:solidFill>
                        <a:srgbClr val="7E7E7E"/>
                      </a:solidFill>
                      <a:prstDash val="solid"/>
                    </a:lnB>
                  </a:tcPr>
                </a:tc>
                <a:extLst>
                  <a:ext uri="{0D108BD9-81ED-4DB2-BD59-A6C34878D82A}">
                    <a16:rowId xmlns:a16="http://schemas.microsoft.com/office/drawing/2014/main" val="10004"/>
                  </a:ext>
                </a:extLst>
              </a:tr>
            </a:tbl>
          </a:graphicData>
        </a:graphic>
      </p:graphicFrame>
      <p:sp>
        <p:nvSpPr>
          <p:cNvPr id="13" name="Title 8">
            <a:extLst>
              <a:ext uri="{FF2B5EF4-FFF2-40B4-BE49-F238E27FC236}">
                <a16:creationId xmlns:a16="http://schemas.microsoft.com/office/drawing/2014/main" id="{77F5CB6D-A55E-423D-A508-B59213AACDF3}"/>
              </a:ext>
            </a:extLst>
          </p:cNvPr>
          <p:cNvSpPr txBox="1">
            <a:spLocks/>
          </p:cNvSpPr>
          <p:nvPr/>
        </p:nvSpPr>
        <p:spPr>
          <a:xfrm>
            <a:off x="838200" y="365125"/>
            <a:ext cx="10515600" cy="8244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solidFill>
                  <a:srgbClr val="2E2D67"/>
                </a:solidFill>
              </a:rPr>
              <a:t>Covariance and Correlation</a:t>
            </a:r>
          </a:p>
        </p:txBody>
      </p:sp>
      <p:pic>
        <p:nvPicPr>
          <p:cNvPr id="22" name="Picture 21"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v}[X, Y] &amp; = \E[(X - \mu_X)(Y - \mu_Y)] \\&#10;&amp;\sum_{i = 1}^N \mathbb{P}(X = x_i, Y = y_i) (x_i - \mu_X)(y_i - \mu_i)&#10;\end{align*}&#10;&#10;\end{document}" title="IguanaTex Bitmap Display">
            <a:extLst>
              <a:ext uri="{FF2B5EF4-FFF2-40B4-BE49-F238E27FC236}">
                <a16:creationId xmlns:a16="http://schemas.microsoft.com/office/drawing/2014/main" id="{24F08CF7-6231-440C-8476-E083985FF8C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182674" y="5067488"/>
            <a:ext cx="5827047" cy="12160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DF310C4-F249-B44D-9FFC-0373497EC4E5}"/>
                  </a:ext>
                </a:extLst>
              </p14:cNvPr>
              <p14:cNvContentPartPr/>
              <p14:nvPr/>
            </p14:nvContentPartPr>
            <p14:xfrm>
              <a:off x="5033160" y="4862160"/>
              <a:ext cx="3760560" cy="670320"/>
            </p14:xfrm>
          </p:contentPart>
        </mc:Choice>
        <mc:Fallback xmlns="">
          <p:pic>
            <p:nvPicPr>
              <p:cNvPr id="2" name="Ink 1">
                <a:extLst>
                  <a:ext uri="{FF2B5EF4-FFF2-40B4-BE49-F238E27FC236}">
                    <a16:creationId xmlns:a16="http://schemas.microsoft.com/office/drawing/2014/main" id="{DDF310C4-F249-B44D-9FFC-0373497EC4E5}"/>
                  </a:ext>
                </a:extLst>
              </p:cNvPr>
              <p:cNvPicPr/>
              <p:nvPr/>
            </p:nvPicPr>
            <p:blipFill>
              <a:blip r:embed="rId5"/>
              <a:stretch>
                <a:fillRect/>
              </a:stretch>
            </p:blipFill>
            <p:spPr>
              <a:xfrm>
                <a:off x="5023800" y="4852800"/>
                <a:ext cx="3779280" cy="689040"/>
              </a:xfrm>
              <a:prstGeom prst="rect">
                <a:avLst/>
              </a:prstGeom>
            </p:spPr>
          </p:pic>
        </mc:Fallback>
      </mc:AlternateContent>
    </p:spTree>
    <p:extLst>
      <p:ext uri="{BB962C8B-B14F-4D97-AF65-F5344CB8AC3E}">
        <p14:creationId xmlns:p14="http://schemas.microsoft.com/office/powerpoint/2010/main" val="3602912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77F5CB6D-A55E-423D-A508-B59213AACDF3}"/>
              </a:ext>
            </a:extLst>
          </p:cNvPr>
          <p:cNvSpPr txBox="1">
            <a:spLocks/>
          </p:cNvSpPr>
          <p:nvPr/>
        </p:nvSpPr>
        <p:spPr>
          <a:xfrm>
            <a:off x="838200" y="365125"/>
            <a:ext cx="10515600" cy="8244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solidFill>
                  <a:srgbClr val="2E2D67"/>
                </a:solidFill>
              </a:rPr>
              <a:t>Covariance and Correlation</a:t>
            </a:r>
          </a:p>
        </p:txBody>
      </p:sp>
      <p:grpSp>
        <p:nvGrpSpPr>
          <p:cNvPr id="29" name="Group 28">
            <a:extLst>
              <a:ext uri="{FF2B5EF4-FFF2-40B4-BE49-F238E27FC236}">
                <a16:creationId xmlns:a16="http://schemas.microsoft.com/office/drawing/2014/main" id="{09C298F0-6E32-4733-8835-A2FC4CF66E2F}"/>
              </a:ext>
            </a:extLst>
          </p:cNvPr>
          <p:cNvGrpSpPr/>
          <p:nvPr/>
        </p:nvGrpSpPr>
        <p:grpSpPr>
          <a:xfrm>
            <a:off x="2103234" y="1281048"/>
            <a:ext cx="7985531" cy="1925741"/>
            <a:chOff x="2103234" y="1281048"/>
            <a:chExt cx="7985531" cy="1925741"/>
          </a:xfrm>
        </p:grpSpPr>
        <p:sp>
          <p:nvSpPr>
            <p:cNvPr id="4" name="object 4"/>
            <p:cNvSpPr/>
            <p:nvPr/>
          </p:nvSpPr>
          <p:spPr>
            <a:xfrm>
              <a:off x="2103234" y="1303508"/>
              <a:ext cx="7985531" cy="1903281"/>
            </a:xfrm>
            <a:custGeom>
              <a:avLst/>
              <a:gdLst/>
              <a:ahLst/>
              <a:cxnLst/>
              <a:rect l="l" t="t" r="r" b="b"/>
              <a:pathLst>
                <a:path w="8609330" h="2109470">
                  <a:moveTo>
                    <a:pt x="0" y="2109216"/>
                  </a:moveTo>
                  <a:lnTo>
                    <a:pt x="8609076" y="2109216"/>
                  </a:lnTo>
                  <a:lnTo>
                    <a:pt x="8609076" y="0"/>
                  </a:lnTo>
                  <a:lnTo>
                    <a:pt x="0" y="0"/>
                  </a:lnTo>
                  <a:lnTo>
                    <a:pt x="0" y="2109216"/>
                  </a:lnTo>
                  <a:close/>
                </a:path>
              </a:pathLst>
            </a:custGeom>
            <a:noFill/>
            <a:ln w="28575">
              <a:solidFill>
                <a:srgbClr val="2E2D67"/>
              </a:solidFill>
            </a:ln>
          </p:spPr>
          <p:txBody>
            <a:bodyPr wrap="square" lIns="0" tIns="0" rIns="0" bIns="0" rtlCol="0"/>
            <a:lstStyle/>
            <a:p>
              <a:endParaRPr sz="1624" dirty="0"/>
            </a:p>
          </p:txBody>
        </p:sp>
        <p:sp>
          <p:nvSpPr>
            <p:cNvPr id="5" name="object 5"/>
            <p:cNvSpPr txBox="1"/>
            <p:nvPr/>
          </p:nvSpPr>
          <p:spPr>
            <a:xfrm>
              <a:off x="2342492" y="1281048"/>
              <a:ext cx="1650618" cy="379492"/>
            </a:xfrm>
            <a:prstGeom prst="rect">
              <a:avLst/>
            </a:prstGeom>
          </p:spPr>
          <p:txBody>
            <a:bodyPr vert="horz" wrap="square" lIns="0" tIns="11459" rIns="0" bIns="0" rtlCol="0">
              <a:spAutoFit/>
            </a:bodyPr>
            <a:lstStyle/>
            <a:p>
              <a:pPr>
                <a:spcBef>
                  <a:spcPts val="90"/>
                </a:spcBef>
              </a:pPr>
              <a:r>
                <a:rPr sz="2391" b="1" dirty="0">
                  <a:solidFill>
                    <a:srgbClr val="2E2D67"/>
                  </a:solidFill>
                  <a:latin typeface="Arial"/>
                  <a:cs typeface="Arial"/>
                </a:rPr>
                <a:t>Cova</a:t>
              </a:r>
              <a:r>
                <a:rPr sz="2391" b="1" spc="5" dirty="0">
                  <a:solidFill>
                    <a:srgbClr val="2E2D67"/>
                  </a:solidFill>
                  <a:latin typeface="Arial"/>
                  <a:cs typeface="Arial"/>
                </a:rPr>
                <a:t>r</a:t>
              </a:r>
              <a:r>
                <a:rPr sz="2391" b="1" dirty="0">
                  <a:solidFill>
                    <a:srgbClr val="2E2D67"/>
                  </a:solidFill>
                  <a:latin typeface="Arial"/>
                  <a:cs typeface="Arial"/>
                </a:rPr>
                <a:t>iance</a:t>
              </a:r>
              <a:endParaRPr sz="2391" dirty="0">
                <a:solidFill>
                  <a:srgbClr val="2E2D67"/>
                </a:solidFill>
                <a:latin typeface="Arial"/>
                <a:cs typeface="Arial"/>
              </a:endParaRPr>
            </a:p>
          </p:txBody>
        </p:sp>
        <p:pic>
          <p:nvPicPr>
            <p:cNvPr id="28" name="Picture 27"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v}[X, Y] &amp; = \E[(X - \mu_X)(Y - \mu_Y)] \\&#10;&amp;\sum_{i = 1}^N \mathbb{P}(X = x_i, Y = y_i) (x_i - \mu_X)(y_i - \mu_Y)&#10;\end{align*}&#10;&#10;\end{document}" title="IguanaTex Bitmap Display">
              <a:extLst>
                <a:ext uri="{FF2B5EF4-FFF2-40B4-BE49-F238E27FC236}">
                  <a16:creationId xmlns:a16="http://schemas.microsoft.com/office/drawing/2014/main" id="{1D28F53F-6D09-4CF8-B02E-758B7AAFE0FE}"/>
                </a:ext>
              </a:extLst>
            </p:cNvPr>
            <p:cNvPicPr>
              <a:picLocks noChangeAspect="1"/>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3182674" y="1806127"/>
              <a:ext cx="5918474" cy="1216000"/>
            </a:xfrm>
            <a:prstGeom prst="rect">
              <a:avLst/>
            </a:prstGeom>
          </p:spPr>
        </p:pic>
      </p:grpSp>
      <p:sp>
        <p:nvSpPr>
          <p:cNvPr id="11" name="object 6">
            <a:extLst>
              <a:ext uri="{FF2B5EF4-FFF2-40B4-BE49-F238E27FC236}">
                <a16:creationId xmlns:a16="http://schemas.microsoft.com/office/drawing/2014/main" id="{5ACA8C7C-A603-4337-A54C-EB6CEFA64151}"/>
              </a:ext>
            </a:extLst>
          </p:cNvPr>
          <p:cNvSpPr txBox="1"/>
          <p:nvPr/>
        </p:nvSpPr>
        <p:spPr>
          <a:xfrm>
            <a:off x="2206936" y="3603286"/>
            <a:ext cx="4488504" cy="384952"/>
          </a:xfrm>
          <a:prstGeom prst="rect">
            <a:avLst/>
          </a:prstGeom>
        </p:spPr>
        <p:txBody>
          <a:bodyPr vert="horz" wrap="square" lIns="0" tIns="15469" rIns="0" bIns="0" rtlCol="0">
            <a:spAutoFit/>
          </a:bodyPr>
          <a:lstStyle/>
          <a:p>
            <a:pPr marL="11459">
              <a:spcBef>
                <a:spcPts val="122"/>
              </a:spcBef>
            </a:pPr>
            <a:r>
              <a:rPr sz="2400" spc="5" dirty="0">
                <a:cs typeface="Cambria"/>
              </a:rPr>
              <a:t>Observe</a:t>
            </a:r>
            <a:r>
              <a:rPr sz="2400" dirty="0">
                <a:cs typeface="Cambria"/>
              </a:rPr>
              <a:t> </a:t>
            </a:r>
            <a:r>
              <a:rPr sz="2400" spc="5" dirty="0">
                <a:cs typeface="Cambria"/>
              </a:rPr>
              <a:t>from </a:t>
            </a:r>
            <a:r>
              <a:rPr sz="2400" spc="9" dirty="0">
                <a:cs typeface="Cambria"/>
              </a:rPr>
              <a:t>the</a:t>
            </a:r>
            <a:r>
              <a:rPr sz="2400" dirty="0">
                <a:cs typeface="Cambria"/>
              </a:rPr>
              <a:t> </a:t>
            </a:r>
            <a:r>
              <a:rPr sz="2400" spc="-5" dirty="0">
                <a:cs typeface="Cambria"/>
              </a:rPr>
              <a:t>above</a:t>
            </a:r>
            <a:r>
              <a:rPr sz="2400" dirty="0">
                <a:cs typeface="Cambria"/>
              </a:rPr>
              <a:t> </a:t>
            </a:r>
            <a:r>
              <a:rPr sz="2400" spc="9" dirty="0">
                <a:cs typeface="Cambria"/>
              </a:rPr>
              <a:t>that:</a:t>
            </a:r>
            <a:endParaRPr sz="2400" dirty="0">
              <a:cs typeface="Cambria"/>
            </a:endParaRPr>
          </a:p>
        </p:txBody>
      </p:sp>
      <p:sp>
        <p:nvSpPr>
          <p:cNvPr id="12" name="object 7">
            <a:extLst>
              <a:ext uri="{FF2B5EF4-FFF2-40B4-BE49-F238E27FC236}">
                <a16:creationId xmlns:a16="http://schemas.microsoft.com/office/drawing/2014/main" id="{8E929A82-FC6A-41DD-B8A3-5CA3ADE5606B}"/>
              </a:ext>
            </a:extLst>
          </p:cNvPr>
          <p:cNvSpPr txBox="1"/>
          <p:nvPr/>
        </p:nvSpPr>
        <p:spPr>
          <a:xfrm>
            <a:off x="2767721" y="5822825"/>
            <a:ext cx="5567756" cy="506855"/>
          </a:xfrm>
          <a:prstGeom prst="rect">
            <a:avLst/>
          </a:prstGeom>
          <a:ln w="28575">
            <a:solidFill>
              <a:srgbClr val="2E2D67"/>
            </a:solidFill>
          </a:ln>
        </p:spPr>
        <p:txBody>
          <a:bodyPr vert="horz" wrap="square" lIns="0" tIns="171880" rIns="0" bIns="0" rtlCol="0">
            <a:spAutoFit/>
          </a:bodyPr>
          <a:lstStyle/>
          <a:p>
            <a:pPr marL="515664">
              <a:spcBef>
                <a:spcPts val="1353"/>
              </a:spcBef>
              <a:tabLst>
                <a:tab pos="2144018" algn="l"/>
                <a:tab pos="3925352" algn="l"/>
                <a:tab pos="4337311" algn="l"/>
              </a:tabLst>
            </a:pPr>
            <a:endParaRPr sz="3248" baseline="2314" dirty="0">
              <a:latin typeface="Cambria Math"/>
              <a:cs typeface="Cambria Math"/>
            </a:endParaRPr>
          </a:p>
        </p:txBody>
      </p:sp>
      <p:sp>
        <p:nvSpPr>
          <p:cNvPr id="15" name="object 12">
            <a:extLst>
              <a:ext uri="{FF2B5EF4-FFF2-40B4-BE49-F238E27FC236}">
                <a16:creationId xmlns:a16="http://schemas.microsoft.com/office/drawing/2014/main" id="{5E11B23C-2EA3-4046-9237-2ABE5C43C093}"/>
              </a:ext>
            </a:extLst>
          </p:cNvPr>
          <p:cNvSpPr/>
          <p:nvPr/>
        </p:nvSpPr>
        <p:spPr>
          <a:xfrm>
            <a:off x="2767721" y="4253165"/>
            <a:ext cx="5567756" cy="1156750"/>
          </a:xfrm>
          <a:custGeom>
            <a:avLst/>
            <a:gdLst/>
            <a:ahLst/>
            <a:cxnLst/>
            <a:rect l="l" t="t" r="r" b="b"/>
            <a:pathLst>
              <a:path w="6475730" h="1282065">
                <a:moveTo>
                  <a:pt x="0" y="1281683"/>
                </a:moveTo>
                <a:lnTo>
                  <a:pt x="6475476" y="1281683"/>
                </a:lnTo>
                <a:lnTo>
                  <a:pt x="6475476" y="0"/>
                </a:lnTo>
                <a:lnTo>
                  <a:pt x="0" y="0"/>
                </a:lnTo>
                <a:lnTo>
                  <a:pt x="0" y="1281683"/>
                </a:lnTo>
                <a:close/>
              </a:path>
            </a:pathLst>
          </a:custGeom>
          <a:ln w="28575">
            <a:solidFill>
              <a:srgbClr val="2E2D67"/>
            </a:solidFill>
          </a:ln>
        </p:spPr>
        <p:txBody>
          <a:bodyPr wrap="square" lIns="0" tIns="0" rIns="0" bIns="0" rtlCol="0"/>
          <a:lstStyle/>
          <a:p>
            <a:endParaRPr sz="1624"/>
          </a:p>
        </p:txBody>
      </p:sp>
      <p:pic>
        <p:nvPicPr>
          <p:cNvPr id="8" name="Picture 7"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v}[X,X] = \E[X^2] - \mu_X^2 = {\rm Var}[X]&#10;\end{align*}&#10;&#10;\end{document}" title="IguanaTex Bitmap Display">
            <a:extLst>
              <a:ext uri="{FF2B5EF4-FFF2-40B4-BE49-F238E27FC236}">
                <a16:creationId xmlns:a16="http://schemas.microsoft.com/office/drawing/2014/main" id="{4A57E8C3-B967-42A1-AA9C-4FC92A84D937}"/>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294434" y="5928442"/>
            <a:ext cx="4028952" cy="295619"/>
          </a:xfrm>
          <a:prstGeom prst="rect">
            <a:avLst/>
          </a:prstGeom>
        </p:spPr>
      </p:pic>
      <p:pic>
        <p:nvPicPr>
          <p:cNvPr id="20" name="Picture 19"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v}[X,Y] &amp; = \E[XY] - \E[X]\E[Y] \\&#10;&amp;=\E[XY] - \mu_X\mu_Y&#10;\end{align*}&#10;&#10;\end{document}" title="IguanaTex Bitmap Display">
            <a:extLst>
              <a:ext uri="{FF2B5EF4-FFF2-40B4-BE49-F238E27FC236}">
                <a16:creationId xmlns:a16="http://schemas.microsoft.com/office/drawing/2014/main" id="{249C5D35-2F62-4B7C-A6FF-844C6A824D5A}"/>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61434" y="4526833"/>
            <a:ext cx="3696761" cy="757333"/>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223EAE0E-95BF-8242-85EF-6894D5CB7CEA}"/>
                  </a:ext>
                </a:extLst>
              </p14:cNvPr>
              <p14:cNvContentPartPr/>
              <p14:nvPr/>
            </p14:nvContentPartPr>
            <p14:xfrm>
              <a:off x="4212360" y="1527120"/>
              <a:ext cx="7917480" cy="4084920"/>
            </p14:xfrm>
          </p:contentPart>
        </mc:Choice>
        <mc:Fallback xmlns="">
          <p:pic>
            <p:nvPicPr>
              <p:cNvPr id="2" name="Ink 1">
                <a:extLst>
                  <a:ext uri="{FF2B5EF4-FFF2-40B4-BE49-F238E27FC236}">
                    <a16:creationId xmlns:a16="http://schemas.microsoft.com/office/drawing/2014/main" id="{223EAE0E-95BF-8242-85EF-6894D5CB7CEA}"/>
                  </a:ext>
                </a:extLst>
              </p:cNvPr>
              <p:cNvPicPr/>
              <p:nvPr/>
            </p:nvPicPr>
            <p:blipFill>
              <a:blip r:embed="rId9"/>
              <a:stretch>
                <a:fillRect/>
              </a:stretch>
            </p:blipFill>
            <p:spPr>
              <a:xfrm>
                <a:off x="4203000" y="1517760"/>
                <a:ext cx="7936200" cy="4103640"/>
              </a:xfrm>
              <a:prstGeom prst="rect">
                <a:avLst/>
              </a:prstGeom>
            </p:spPr>
          </p:pic>
        </mc:Fallback>
      </mc:AlternateContent>
    </p:spTree>
    <p:extLst>
      <p:ext uri="{BB962C8B-B14F-4D97-AF65-F5344CB8AC3E}">
        <p14:creationId xmlns:p14="http://schemas.microsoft.com/office/powerpoint/2010/main" val="322503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32008" y="914400"/>
            <a:ext cx="8528098" cy="5787762"/>
          </a:xfrm>
          <a:custGeom>
            <a:avLst/>
            <a:gdLst/>
            <a:ahLst/>
            <a:cxnLst/>
            <a:rect l="l" t="t" r="r" b="b"/>
            <a:pathLst>
              <a:path w="9451975" h="6414770">
                <a:moveTo>
                  <a:pt x="9451848" y="0"/>
                </a:moveTo>
                <a:lnTo>
                  <a:pt x="0" y="0"/>
                </a:lnTo>
                <a:lnTo>
                  <a:pt x="0" y="6414516"/>
                </a:lnTo>
                <a:lnTo>
                  <a:pt x="9451848" y="6414516"/>
                </a:lnTo>
                <a:lnTo>
                  <a:pt x="9451848" y="0"/>
                </a:lnTo>
                <a:close/>
              </a:path>
            </a:pathLst>
          </a:custGeom>
          <a:solidFill>
            <a:srgbClr val="FFFFFF"/>
          </a:solidFill>
        </p:spPr>
        <p:txBody>
          <a:bodyPr wrap="square" lIns="0" tIns="0" rIns="0" bIns="0" rtlCol="0"/>
          <a:lstStyle/>
          <a:p>
            <a:endParaRPr sz="1624"/>
          </a:p>
        </p:txBody>
      </p:sp>
      <p:pic>
        <p:nvPicPr>
          <p:cNvPr id="5" name="object 5"/>
          <p:cNvPicPr/>
          <p:nvPr/>
        </p:nvPicPr>
        <p:blipFill>
          <a:blip r:embed="rId2" cstate="print"/>
          <a:stretch>
            <a:fillRect/>
          </a:stretch>
        </p:blipFill>
        <p:spPr>
          <a:xfrm>
            <a:off x="9143082" y="3047083"/>
            <a:ext cx="1167407" cy="1182532"/>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3464106538"/>
              </p:ext>
            </p:extLst>
          </p:nvPr>
        </p:nvGraphicFramePr>
        <p:xfrm>
          <a:off x="2433113" y="3049721"/>
          <a:ext cx="6500489" cy="3607934"/>
        </p:xfrm>
        <a:graphic>
          <a:graphicData uri="http://schemas.openxmlformats.org/drawingml/2006/table">
            <a:tbl>
              <a:tblPr firstRow="1" bandRow="1">
                <a:tableStyleId>{2D5ABB26-0587-4C30-8999-92F81FD0307C}</a:tableStyleId>
              </a:tblPr>
              <a:tblGrid>
                <a:gridCol w="1899844">
                  <a:extLst>
                    <a:ext uri="{9D8B030D-6E8A-4147-A177-3AD203B41FA5}">
                      <a16:colId xmlns:a16="http://schemas.microsoft.com/office/drawing/2014/main" val="20000"/>
                    </a:ext>
                  </a:extLst>
                </a:gridCol>
                <a:gridCol w="2300323">
                  <a:extLst>
                    <a:ext uri="{9D8B030D-6E8A-4147-A177-3AD203B41FA5}">
                      <a16:colId xmlns:a16="http://schemas.microsoft.com/office/drawing/2014/main" val="20001"/>
                    </a:ext>
                  </a:extLst>
                </a:gridCol>
                <a:gridCol w="2300322">
                  <a:extLst>
                    <a:ext uri="{9D8B030D-6E8A-4147-A177-3AD203B41FA5}">
                      <a16:colId xmlns:a16="http://schemas.microsoft.com/office/drawing/2014/main" val="20002"/>
                    </a:ext>
                  </a:extLst>
                </a:gridCol>
              </a:tblGrid>
              <a:tr h="656711">
                <a:tc>
                  <a:txBody>
                    <a:bodyPr/>
                    <a:lstStyle/>
                    <a:p>
                      <a:pPr marL="635" algn="ctr">
                        <a:lnSpc>
                          <a:spcPct val="100000"/>
                        </a:lnSpc>
                        <a:spcBef>
                          <a:spcPts val="285"/>
                        </a:spcBef>
                      </a:pPr>
                      <a:r>
                        <a:rPr sz="1500" b="1" spc="-5" dirty="0">
                          <a:latin typeface="Cambria"/>
                          <a:cs typeface="Cambria"/>
                        </a:rPr>
                        <a:t>Probability</a:t>
                      </a:r>
                      <a:endParaRPr sz="1500" dirty="0">
                        <a:latin typeface="Cambria"/>
                        <a:cs typeface="Cambria"/>
                      </a:endParaRPr>
                    </a:p>
                    <a:p>
                      <a:pPr marR="7620" algn="ctr">
                        <a:lnSpc>
                          <a:spcPct val="100000"/>
                        </a:lnSpc>
                        <a:spcBef>
                          <a:spcPts val="695"/>
                        </a:spcBef>
                      </a:pPr>
                      <a:r>
                        <a:rPr sz="1700" i="1" spc="65" dirty="0">
                          <a:solidFill>
                            <a:schemeClr val="tx1"/>
                          </a:solidFill>
                          <a:latin typeface="Cambria"/>
                          <a:cs typeface="Cambria"/>
                        </a:rPr>
                        <a:t>p</a:t>
                      </a:r>
                      <a:r>
                        <a:rPr sz="2100" i="1" spc="97" baseline="-7168" dirty="0">
                          <a:solidFill>
                            <a:schemeClr val="tx1"/>
                          </a:solidFill>
                          <a:latin typeface="Cambria"/>
                          <a:cs typeface="Cambria"/>
                        </a:rPr>
                        <a:t>i</a:t>
                      </a:r>
                      <a:endParaRPr sz="2100" baseline="-7168" dirty="0">
                        <a:solidFill>
                          <a:schemeClr val="tx1"/>
                        </a:solidFill>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a:lnSpc>
                          <a:spcPct val="100000"/>
                        </a:lnSpc>
                        <a:spcBef>
                          <a:spcPts val="285"/>
                        </a:spcBef>
                      </a:pPr>
                      <a:r>
                        <a:rPr sz="1500" b="1" spc="-5" dirty="0">
                          <a:latin typeface="Cambria"/>
                          <a:cs typeface="Cambria"/>
                        </a:rPr>
                        <a:t>No. </a:t>
                      </a:r>
                      <a:r>
                        <a:rPr sz="1500" b="1" dirty="0">
                          <a:latin typeface="Cambria"/>
                          <a:cs typeface="Cambria"/>
                        </a:rPr>
                        <a:t>of</a:t>
                      </a:r>
                      <a:r>
                        <a:rPr sz="1500" b="1" spc="-5" dirty="0">
                          <a:latin typeface="Cambria"/>
                          <a:cs typeface="Cambria"/>
                        </a:rPr>
                        <a:t> </a:t>
                      </a:r>
                      <a:r>
                        <a:rPr sz="1500" b="1" spc="-10" dirty="0">
                          <a:solidFill>
                            <a:srgbClr val="2E2D67"/>
                          </a:solidFill>
                          <a:latin typeface="Cambria"/>
                          <a:cs typeface="Cambria"/>
                        </a:rPr>
                        <a:t>Hot</a:t>
                      </a:r>
                      <a:r>
                        <a:rPr sz="1500" b="1" spc="-15" dirty="0">
                          <a:solidFill>
                            <a:srgbClr val="FF0066"/>
                          </a:solidFill>
                          <a:latin typeface="Cambria"/>
                          <a:cs typeface="Cambria"/>
                        </a:rPr>
                        <a:t> </a:t>
                      </a:r>
                      <a:r>
                        <a:rPr sz="1500" b="1" spc="-10" dirty="0">
                          <a:latin typeface="Cambria"/>
                          <a:cs typeface="Cambria"/>
                        </a:rPr>
                        <a:t>Coffees</a:t>
                      </a:r>
                      <a:r>
                        <a:rPr sz="1500" b="1" dirty="0">
                          <a:latin typeface="Cambria"/>
                          <a:cs typeface="Cambria"/>
                        </a:rPr>
                        <a:t> </a:t>
                      </a:r>
                      <a:r>
                        <a:rPr sz="1500" b="1" spc="-10" dirty="0">
                          <a:latin typeface="Cambria"/>
                          <a:cs typeface="Cambria"/>
                        </a:rPr>
                        <a:t>Sold</a:t>
                      </a:r>
                      <a:endParaRPr sz="1500" dirty="0">
                        <a:latin typeface="Cambria"/>
                        <a:cs typeface="Cambria"/>
                      </a:endParaRPr>
                    </a:p>
                    <a:p>
                      <a:pPr marR="7620" algn="ctr">
                        <a:lnSpc>
                          <a:spcPct val="100000"/>
                        </a:lnSpc>
                        <a:spcBef>
                          <a:spcPts val="695"/>
                        </a:spcBef>
                      </a:pPr>
                      <a:r>
                        <a:rPr sz="1700" i="1" spc="70" dirty="0">
                          <a:solidFill>
                            <a:srgbClr val="001F5F"/>
                          </a:solidFill>
                          <a:latin typeface="Cambria"/>
                          <a:cs typeface="Cambria"/>
                        </a:rPr>
                        <a:t>x</a:t>
                      </a:r>
                      <a:r>
                        <a:rPr sz="2100" i="1" spc="104" baseline="-7168" dirty="0">
                          <a:solidFill>
                            <a:srgbClr val="001F5F"/>
                          </a:solidFill>
                          <a:latin typeface="Cambria"/>
                          <a:cs typeface="Cambria"/>
                        </a:rPr>
                        <a:t>i</a:t>
                      </a:r>
                      <a:endParaRPr sz="2100" baseline="-7168" dirty="0">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a:lnSpc>
                          <a:spcPct val="100000"/>
                        </a:lnSpc>
                        <a:spcBef>
                          <a:spcPts val="285"/>
                        </a:spcBef>
                      </a:pPr>
                      <a:r>
                        <a:rPr sz="1500" b="1" spc="-5" dirty="0">
                          <a:latin typeface="Cambria"/>
                          <a:cs typeface="Cambria"/>
                        </a:rPr>
                        <a:t>No.</a:t>
                      </a:r>
                      <a:r>
                        <a:rPr sz="1500" b="1" spc="-10" dirty="0">
                          <a:latin typeface="Cambria"/>
                          <a:cs typeface="Cambria"/>
                        </a:rPr>
                        <a:t> </a:t>
                      </a:r>
                      <a:r>
                        <a:rPr sz="1500" b="1" dirty="0">
                          <a:latin typeface="Cambria"/>
                          <a:cs typeface="Cambria"/>
                        </a:rPr>
                        <a:t>of</a:t>
                      </a:r>
                      <a:r>
                        <a:rPr sz="1500" b="1" spc="-15" dirty="0">
                          <a:latin typeface="Cambria"/>
                          <a:cs typeface="Cambria"/>
                        </a:rPr>
                        <a:t> </a:t>
                      </a:r>
                      <a:r>
                        <a:rPr sz="1500" b="1" spc="-5" dirty="0">
                          <a:solidFill>
                            <a:srgbClr val="E02246"/>
                          </a:solidFill>
                          <a:latin typeface="Cambria"/>
                          <a:cs typeface="Cambria"/>
                        </a:rPr>
                        <a:t>Cold</a:t>
                      </a:r>
                      <a:r>
                        <a:rPr sz="1500" b="1" spc="-20" dirty="0">
                          <a:solidFill>
                            <a:srgbClr val="0066CC"/>
                          </a:solidFill>
                          <a:latin typeface="Cambria"/>
                          <a:cs typeface="Cambria"/>
                        </a:rPr>
                        <a:t> </a:t>
                      </a:r>
                      <a:r>
                        <a:rPr sz="1500" b="1" spc="-5" dirty="0">
                          <a:latin typeface="Cambria"/>
                          <a:cs typeface="Cambria"/>
                        </a:rPr>
                        <a:t>Drinks</a:t>
                      </a:r>
                      <a:r>
                        <a:rPr sz="1500" b="1" spc="-15" dirty="0">
                          <a:latin typeface="Cambria"/>
                          <a:cs typeface="Cambria"/>
                        </a:rPr>
                        <a:t> </a:t>
                      </a:r>
                      <a:r>
                        <a:rPr sz="1500" b="1" spc="-5" dirty="0">
                          <a:latin typeface="Cambria"/>
                          <a:cs typeface="Cambria"/>
                        </a:rPr>
                        <a:t>Sold</a:t>
                      </a:r>
                      <a:endParaRPr sz="1500" dirty="0">
                        <a:latin typeface="Cambria"/>
                        <a:cs typeface="Cambria"/>
                      </a:endParaRPr>
                    </a:p>
                    <a:p>
                      <a:pPr marR="9525" algn="ctr">
                        <a:lnSpc>
                          <a:spcPct val="100000"/>
                        </a:lnSpc>
                        <a:spcBef>
                          <a:spcPts val="695"/>
                        </a:spcBef>
                      </a:pPr>
                      <a:r>
                        <a:rPr sz="1700" i="1" spc="65" dirty="0">
                          <a:solidFill>
                            <a:srgbClr val="E02246"/>
                          </a:solidFill>
                          <a:latin typeface="Cambria"/>
                          <a:cs typeface="Cambria"/>
                        </a:rPr>
                        <a:t>y</a:t>
                      </a:r>
                      <a:r>
                        <a:rPr sz="2100" i="1" spc="97" baseline="-7168" dirty="0">
                          <a:solidFill>
                            <a:srgbClr val="E02246"/>
                          </a:solidFill>
                          <a:latin typeface="Cambria"/>
                          <a:cs typeface="Cambria"/>
                        </a:rPr>
                        <a:t>i</a:t>
                      </a:r>
                      <a:endParaRPr sz="2100" baseline="-7168" dirty="0">
                        <a:solidFill>
                          <a:srgbClr val="E02246"/>
                        </a:solidFill>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extLst>
                  <a:ext uri="{0D108BD9-81ED-4DB2-BD59-A6C34878D82A}">
                    <a16:rowId xmlns:a16="http://schemas.microsoft.com/office/drawing/2014/main" val="10000"/>
                  </a:ext>
                </a:extLst>
              </a:tr>
              <a:tr h="257380">
                <a:tc>
                  <a:txBody>
                    <a:bodyPr/>
                    <a:lstStyle/>
                    <a:p>
                      <a:pPr algn="ctr">
                        <a:lnSpc>
                          <a:spcPts val="1980"/>
                        </a:lnSpc>
                      </a:pPr>
                      <a:r>
                        <a:rPr sz="1500" dirty="0">
                          <a:latin typeface="Calibri"/>
                          <a:cs typeface="Calibri"/>
                        </a:rPr>
                        <a:t>0.10</a:t>
                      </a: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tc>
                  <a:txBody>
                    <a:bodyPr/>
                    <a:lstStyle/>
                    <a:p>
                      <a:pPr marL="1109980">
                        <a:lnSpc>
                          <a:spcPts val="1980"/>
                        </a:lnSpc>
                      </a:pPr>
                      <a:r>
                        <a:rPr sz="1500" spc="-5" dirty="0">
                          <a:latin typeface="Calibri"/>
                          <a:cs typeface="Calibri"/>
                        </a:rPr>
                        <a:t>360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tc>
                  <a:txBody>
                    <a:bodyPr/>
                    <a:lstStyle/>
                    <a:p>
                      <a:pPr algn="ctr">
                        <a:lnSpc>
                          <a:spcPts val="1980"/>
                        </a:lnSpc>
                      </a:pPr>
                      <a:r>
                        <a:rPr sz="1500" spc="-5" dirty="0">
                          <a:latin typeface="Calibri"/>
                          <a:cs typeface="Calibri"/>
                        </a:rPr>
                        <a:t>360</a:t>
                      </a:r>
                      <a:endParaRPr sz="1500">
                        <a:latin typeface="Calibri"/>
                        <a:cs typeface="Calibri"/>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extLst>
                  <a:ext uri="{0D108BD9-81ED-4DB2-BD59-A6C34878D82A}">
                    <a16:rowId xmlns:a16="http://schemas.microsoft.com/office/drawing/2014/main" val="10001"/>
                  </a:ext>
                </a:extLst>
              </a:tr>
              <a:tr h="236953">
                <a:tc>
                  <a:txBody>
                    <a:bodyPr/>
                    <a:lstStyle/>
                    <a:p>
                      <a:pPr algn="ctr">
                        <a:lnSpc>
                          <a:spcPts val="1795"/>
                        </a:lnSpc>
                      </a:pPr>
                      <a:r>
                        <a:rPr sz="1500" dirty="0">
                          <a:latin typeface="Calibri"/>
                          <a:cs typeface="Calibri"/>
                        </a:rPr>
                        <a:t>0.10</a:t>
                      </a: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790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110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2"/>
                  </a:ext>
                </a:extLst>
              </a:tr>
              <a:tr h="237023">
                <a:tc>
                  <a:txBody>
                    <a:bodyPr/>
                    <a:lstStyle/>
                    <a:p>
                      <a:pPr algn="ctr">
                        <a:lnSpc>
                          <a:spcPts val="1800"/>
                        </a:lnSpc>
                      </a:pPr>
                      <a:r>
                        <a:rPr sz="1500" dirty="0">
                          <a:latin typeface="Calibri"/>
                          <a:cs typeface="Calibri"/>
                        </a:rPr>
                        <a:t>0.15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840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30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3"/>
                  </a:ext>
                </a:extLst>
              </a:tr>
              <a:tr h="236192">
                <a:tc>
                  <a:txBody>
                    <a:bodyPr/>
                    <a:lstStyle/>
                    <a:p>
                      <a:pPr algn="ctr">
                        <a:lnSpc>
                          <a:spcPts val="1795"/>
                        </a:lnSpc>
                      </a:pPr>
                      <a:r>
                        <a:rPr sz="1500" dirty="0">
                          <a:latin typeface="Calibri"/>
                          <a:cs typeface="Calibri"/>
                        </a:rPr>
                        <a:t>0.05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260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4"/>
                  </a:ext>
                </a:extLst>
              </a:tr>
              <a:tr h="236815">
                <a:tc>
                  <a:txBody>
                    <a:bodyPr/>
                    <a:lstStyle/>
                    <a:p>
                      <a:pPr algn="ctr">
                        <a:lnSpc>
                          <a:spcPts val="1795"/>
                        </a:lnSpc>
                      </a:pPr>
                      <a:r>
                        <a:rPr sz="1500" dirty="0">
                          <a:latin typeface="Calibri"/>
                          <a:cs typeface="Calibri"/>
                        </a:rPr>
                        <a:t>0.15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190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450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5"/>
                  </a:ext>
                </a:extLst>
              </a:tr>
              <a:tr h="236953">
                <a:tc>
                  <a:txBody>
                    <a:bodyPr/>
                    <a:lstStyle/>
                    <a:p>
                      <a:pPr algn="ctr">
                        <a:lnSpc>
                          <a:spcPts val="1800"/>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300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230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6"/>
                  </a:ext>
                </a:extLst>
              </a:tr>
              <a:tr h="236974">
                <a:tc>
                  <a:txBody>
                    <a:bodyPr/>
                    <a:lstStyle/>
                    <a:p>
                      <a:pPr algn="ctr">
                        <a:lnSpc>
                          <a:spcPts val="1795"/>
                        </a:lnSpc>
                      </a:pPr>
                      <a:r>
                        <a:rPr sz="1500" dirty="0">
                          <a:latin typeface="Calibri"/>
                          <a:cs typeface="Calibri"/>
                        </a:rPr>
                        <a:t>0.10</a:t>
                      </a: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490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60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7"/>
                  </a:ext>
                </a:extLst>
              </a:tr>
              <a:tr h="237002">
                <a:tc>
                  <a:txBody>
                    <a:bodyPr/>
                    <a:lstStyle/>
                    <a:p>
                      <a:pPr algn="ctr">
                        <a:lnSpc>
                          <a:spcPts val="1800"/>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150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290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8"/>
                  </a:ext>
                </a:extLst>
              </a:tr>
              <a:tr h="236981">
                <a:tc>
                  <a:txBody>
                    <a:bodyPr/>
                    <a:lstStyle/>
                    <a:p>
                      <a:pPr algn="ctr">
                        <a:lnSpc>
                          <a:spcPts val="1795"/>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550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140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9"/>
                  </a:ext>
                </a:extLst>
              </a:tr>
              <a:tr h="222204">
                <a:tc>
                  <a:txBody>
                    <a:bodyPr/>
                    <a:lstStyle/>
                    <a:p>
                      <a:pPr algn="ctr">
                        <a:lnSpc>
                          <a:spcPts val="1800"/>
                        </a:lnSpc>
                      </a:pPr>
                      <a:r>
                        <a:rPr sz="1500" dirty="0">
                          <a:latin typeface="Calibri"/>
                          <a:cs typeface="Calibri"/>
                        </a:rPr>
                        <a:t>0.05</a:t>
                      </a:r>
                      <a:endParaRPr sz="1500">
                        <a:latin typeface="Calibri"/>
                        <a:cs typeface="Calibri"/>
                      </a:endParaRPr>
                    </a:p>
                  </a:txBody>
                  <a:tcPr marL="0" marR="0" marT="0" marB="0">
                    <a:lnL w="9525">
                      <a:solidFill>
                        <a:srgbClr val="7E7E7E"/>
                      </a:solidFill>
                      <a:prstDash val="solid"/>
                    </a:lnL>
                    <a:lnR w="9525">
                      <a:solidFill>
                        <a:srgbClr val="7E7E7E"/>
                      </a:solidFill>
                      <a:prstDash val="solid"/>
                    </a:lnR>
                    <a:lnB w="9525">
                      <a:solidFill>
                        <a:srgbClr val="7E7E7E"/>
                      </a:solidFill>
                      <a:prstDash val="solid"/>
                    </a:lnB>
                    <a:solidFill>
                      <a:schemeClr val="bg1">
                        <a:lumMod val="95000"/>
                      </a:schemeClr>
                    </a:solidFill>
                  </a:tcPr>
                </a:tc>
                <a:tc>
                  <a:txBody>
                    <a:bodyPr/>
                    <a:lstStyle/>
                    <a:p>
                      <a:pPr marL="1109980">
                        <a:lnSpc>
                          <a:spcPts val="1800"/>
                        </a:lnSpc>
                      </a:pPr>
                      <a:r>
                        <a:rPr sz="1500" spc="-5" dirty="0">
                          <a:latin typeface="Calibri"/>
                          <a:cs typeface="Calibri"/>
                        </a:rPr>
                        <a:t>510</a:t>
                      </a:r>
                      <a:endParaRPr sz="1500">
                        <a:latin typeface="Calibri"/>
                        <a:cs typeface="Calibri"/>
                      </a:endParaRPr>
                    </a:p>
                  </a:txBody>
                  <a:tcPr marL="0" marR="0" marT="0" marB="0">
                    <a:lnL w="9525">
                      <a:solidFill>
                        <a:srgbClr val="7E7E7E"/>
                      </a:solidFill>
                      <a:prstDash val="solid"/>
                    </a:lnL>
                    <a:lnR w="9525">
                      <a:solidFill>
                        <a:srgbClr val="7E7E7E"/>
                      </a:solidFill>
                      <a:prstDash val="solid"/>
                    </a:lnR>
                    <a:lnB w="9525" cap="flat" cmpd="sng" algn="ctr">
                      <a:solidFill>
                        <a:srgbClr val="7E7E7E"/>
                      </a:solidFill>
                      <a:prstDash val="solid"/>
                      <a:round/>
                      <a:headEnd type="none" w="med" len="med"/>
                      <a:tailEnd type="none" w="med" len="med"/>
                    </a:lnB>
                    <a:solidFill>
                      <a:schemeClr val="bg1">
                        <a:lumMod val="95000"/>
                      </a:schemeClr>
                    </a:solidFill>
                  </a:tcPr>
                </a:tc>
                <a:tc>
                  <a:txBody>
                    <a:bodyPr/>
                    <a:lstStyle/>
                    <a:p>
                      <a:pPr algn="ctr">
                        <a:lnSpc>
                          <a:spcPts val="1800"/>
                        </a:lnSpc>
                      </a:pPr>
                      <a:r>
                        <a:rPr sz="1500" spc="-5" dirty="0">
                          <a:latin typeface="Calibri"/>
                          <a:cs typeface="Calibri"/>
                        </a:rPr>
                        <a:t>290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lnB w="9525" cap="flat" cmpd="sng" algn="ctr">
                      <a:solidFill>
                        <a:srgbClr val="7E7E7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286172">
                <a:tc>
                  <a:txBody>
                    <a:bodyPr/>
                    <a:lstStyle/>
                    <a:p>
                      <a:pPr marL="193675">
                        <a:lnSpc>
                          <a:spcPct val="100000"/>
                        </a:lnSpc>
                        <a:spcBef>
                          <a:spcPts val="305"/>
                        </a:spcBef>
                      </a:pPr>
                      <a:r>
                        <a:rPr sz="1500" b="1" dirty="0">
                          <a:solidFill>
                            <a:schemeClr val="tx1"/>
                          </a:solidFill>
                          <a:latin typeface="Calibri"/>
                          <a:cs typeface="Calibri"/>
                        </a:rPr>
                        <a:t>Mean</a:t>
                      </a:r>
                      <a:endParaRPr sz="1500" dirty="0">
                        <a:solidFill>
                          <a:schemeClr val="tx1"/>
                        </a:solidFill>
                        <a:latin typeface="Calibri"/>
                        <a:cs typeface="Calibri"/>
                      </a:endParaRPr>
                    </a:p>
                  </a:txBody>
                  <a:tcPr marL="0" marR="0" marT="34949" marB="0">
                    <a:lnL w="9525">
                      <a:solidFill>
                        <a:srgbClr val="7E7E7E"/>
                      </a:solidFill>
                      <a:prstDash val="solid"/>
                    </a:lnL>
                    <a:lnR w="9525" cap="flat" cmpd="sng" algn="ctr">
                      <a:solidFill>
                        <a:srgbClr val="7E7E7E"/>
                      </a:solidFill>
                      <a:prstDash val="solid"/>
                      <a:round/>
                      <a:headEnd type="none" w="med" len="med"/>
                      <a:tailEnd type="none" w="med" len="me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2E2D67"/>
                          </a:solidFill>
                          <a:effectLst/>
                          <a:latin typeface="Calibri" panose="020F0502020204030204" pitchFamily="34" charset="0"/>
                        </a:rPr>
                        <a:t>    444</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cap="flat" cmpd="sng" algn="ctr">
                      <a:solidFill>
                        <a:srgbClr val="7E7E7E"/>
                      </a:solidFill>
                      <a:prstDash val="solid"/>
                      <a:round/>
                      <a:headEnd type="none" w="med" len="med"/>
                      <a:tailEnd type="none" w="med" len="med"/>
                    </a:lnB>
                    <a:solidFill>
                      <a:schemeClr val="bg1">
                        <a:lumMod val="95000"/>
                      </a:schemeClr>
                    </a:solidFill>
                  </a:tcPr>
                </a:tc>
                <a:tc>
                  <a:txBody>
                    <a:bodyPr/>
                    <a:lstStyle/>
                    <a:p>
                      <a:pPr algn="ctr" fontAlgn="b"/>
                      <a:r>
                        <a:rPr lang="en-SG" sz="1800" b="0" i="0" u="none" strike="noStrike">
                          <a:solidFill>
                            <a:srgbClr val="E02246"/>
                          </a:solidFill>
                          <a:effectLst/>
                          <a:latin typeface="Calibri" panose="020F0502020204030204" pitchFamily="34" charset="0"/>
                        </a:rPr>
                        <a:t>205</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cap="flat" cmpd="sng" algn="ctr">
                      <a:solidFill>
                        <a:srgbClr val="7E7E7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284178">
                <a:tc>
                  <a:txBody>
                    <a:bodyPr/>
                    <a:lstStyle/>
                    <a:p>
                      <a:pPr marL="193675">
                        <a:lnSpc>
                          <a:spcPct val="100000"/>
                        </a:lnSpc>
                        <a:spcBef>
                          <a:spcPts val="300"/>
                        </a:spcBef>
                      </a:pPr>
                      <a:r>
                        <a:rPr sz="1500" b="1" spc="-5" dirty="0">
                          <a:solidFill>
                            <a:schemeClr val="tx1"/>
                          </a:solidFill>
                          <a:latin typeface="Calibri"/>
                          <a:cs typeface="Calibri"/>
                        </a:rPr>
                        <a:t>Standard</a:t>
                      </a:r>
                      <a:r>
                        <a:rPr sz="1500" b="1" spc="-15" dirty="0">
                          <a:solidFill>
                            <a:schemeClr val="tx1"/>
                          </a:solidFill>
                          <a:latin typeface="Calibri"/>
                          <a:cs typeface="Calibri"/>
                        </a:rPr>
                        <a:t> </a:t>
                      </a:r>
                      <a:r>
                        <a:rPr sz="1500" b="1" spc="-5" dirty="0">
                          <a:solidFill>
                            <a:schemeClr val="tx1"/>
                          </a:solidFill>
                          <a:latin typeface="Calibri"/>
                          <a:cs typeface="Calibri"/>
                        </a:rPr>
                        <a:t>Deviation</a:t>
                      </a:r>
                      <a:endParaRPr sz="1500" dirty="0">
                        <a:solidFill>
                          <a:schemeClr val="tx1"/>
                        </a:solidFill>
                        <a:latin typeface="Calibri"/>
                        <a:cs typeface="Calibri"/>
                      </a:endParaRPr>
                    </a:p>
                  </a:txBody>
                  <a:tcPr marL="0" marR="0" marT="34376" marB="0">
                    <a:lnL w="9525">
                      <a:solidFill>
                        <a:srgbClr val="7E7E7E"/>
                      </a:solidFill>
                      <a:prstDash val="solid"/>
                    </a:lnL>
                    <a:lnR w="9525" cap="flat" cmpd="sng" algn="ctr">
                      <a:solidFill>
                        <a:srgbClr val="7E7E7E"/>
                      </a:solidFill>
                      <a:prstDash val="solid"/>
                      <a:round/>
                      <a:headEnd type="none" w="med" len="med"/>
                      <a:tailEnd type="none" w="med" len="me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2E2D67"/>
                          </a:solidFill>
                          <a:effectLst/>
                          <a:latin typeface="Calibri" panose="020F0502020204030204" pitchFamily="34" charset="0"/>
                        </a:rPr>
                        <a:t>       244.62</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E02246"/>
                          </a:solidFill>
                          <a:effectLst/>
                          <a:latin typeface="Calibri" panose="020F0502020204030204" pitchFamily="34" charset="0"/>
                        </a:rPr>
                        <a:t>145.72</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extLst>
                  <a:ext uri="{0D108BD9-81ED-4DB2-BD59-A6C34878D82A}">
                    <a16:rowId xmlns:a16="http://schemas.microsoft.com/office/drawing/2014/main" val="10012"/>
                  </a:ext>
                </a:extLst>
              </a:tr>
            </a:tbl>
          </a:graphicData>
        </a:graphic>
      </p:graphicFrame>
      <p:sp>
        <p:nvSpPr>
          <p:cNvPr id="9" name="Title 8">
            <a:extLst>
              <a:ext uri="{FF2B5EF4-FFF2-40B4-BE49-F238E27FC236}">
                <a16:creationId xmlns:a16="http://schemas.microsoft.com/office/drawing/2014/main" id="{A381B220-A8E2-47D2-8130-D8B5F2E2468F}"/>
              </a:ext>
            </a:extLst>
          </p:cNvPr>
          <p:cNvSpPr>
            <a:spLocks noGrp="1"/>
          </p:cNvSpPr>
          <p:nvPr>
            <p:ph type="title"/>
          </p:nvPr>
        </p:nvSpPr>
        <p:spPr/>
        <p:txBody>
          <a:bodyPr/>
          <a:lstStyle/>
          <a:p>
            <a:r>
              <a:rPr lang="en-SG" dirty="0">
                <a:solidFill>
                  <a:srgbClr val="2E2D67"/>
                </a:solidFill>
              </a:rPr>
              <a:t>Covariance and Correlation</a:t>
            </a:r>
          </a:p>
        </p:txBody>
      </p:sp>
      <p:sp>
        <p:nvSpPr>
          <p:cNvPr id="4" name="Content Placeholder 3">
            <a:extLst>
              <a:ext uri="{FF2B5EF4-FFF2-40B4-BE49-F238E27FC236}">
                <a16:creationId xmlns:a16="http://schemas.microsoft.com/office/drawing/2014/main" id="{98CF0E71-AC57-4284-8EA0-234EC58D3DA3}"/>
              </a:ext>
            </a:extLst>
          </p:cNvPr>
          <p:cNvSpPr>
            <a:spLocks noGrp="1"/>
          </p:cNvSpPr>
          <p:nvPr>
            <p:ph idx="1"/>
          </p:nvPr>
        </p:nvSpPr>
        <p:spPr>
          <a:xfrm>
            <a:off x="838199" y="1313895"/>
            <a:ext cx="10703011" cy="1418419"/>
          </a:xfrm>
        </p:spPr>
        <p:txBody>
          <a:bodyPr>
            <a:normAutofit/>
          </a:bodyPr>
          <a:lstStyle/>
          <a:p>
            <a:r>
              <a:rPr lang="en-US" sz="2400" dirty="0"/>
              <a:t>Example: Starbucks sells gourmet </a:t>
            </a:r>
            <a:r>
              <a:rPr lang="en-US" sz="2400" dirty="0">
                <a:solidFill>
                  <a:srgbClr val="2E2D67"/>
                </a:solidFill>
              </a:rPr>
              <a:t>hot</a:t>
            </a:r>
            <a:r>
              <a:rPr lang="en-US" sz="2400" dirty="0"/>
              <a:t> coffees and </a:t>
            </a:r>
            <a:r>
              <a:rPr lang="en-US" sz="2400" dirty="0">
                <a:solidFill>
                  <a:srgbClr val="E02246"/>
                </a:solidFill>
              </a:rPr>
              <a:t>cold</a:t>
            </a:r>
            <a:r>
              <a:rPr lang="en-US" sz="2400" dirty="0"/>
              <a:t> beverages. From past sales data, daily sales at North Spine obey the following probability distribution for (</a:t>
            </a:r>
            <a:r>
              <a:rPr lang="en-US" sz="2400" dirty="0">
                <a:solidFill>
                  <a:srgbClr val="2E2D67"/>
                </a:solidFill>
              </a:rPr>
              <a:t>X</a:t>
            </a:r>
            <a:r>
              <a:rPr lang="en-US" sz="2400" dirty="0"/>
              <a:t>, </a:t>
            </a:r>
            <a:r>
              <a:rPr lang="en-US" sz="2400" dirty="0">
                <a:solidFill>
                  <a:srgbClr val="E02246"/>
                </a:solidFill>
              </a:rPr>
              <a:t>Y</a:t>
            </a:r>
            <a:r>
              <a:rPr lang="en-US" sz="2400" dirty="0"/>
              <a:t>),</a:t>
            </a:r>
          </a:p>
          <a:p>
            <a:pPr marL="0" indent="0">
              <a:buNone/>
            </a:pPr>
            <a:r>
              <a:rPr lang="en-US" sz="2400" dirty="0"/>
              <a:t>   </a:t>
            </a:r>
            <a:r>
              <a:rPr lang="en-US" sz="2400" dirty="0">
                <a:solidFill>
                  <a:srgbClr val="2E2D67"/>
                </a:solidFill>
              </a:rPr>
              <a:t>X</a:t>
            </a:r>
            <a:r>
              <a:rPr lang="en-US" sz="2400" dirty="0"/>
              <a:t> = # </a:t>
            </a:r>
            <a:r>
              <a:rPr lang="en-US" sz="2400" dirty="0">
                <a:solidFill>
                  <a:srgbClr val="2E2D67"/>
                </a:solidFill>
              </a:rPr>
              <a:t>hot</a:t>
            </a:r>
            <a:r>
              <a:rPr lang="en-US" sz="2400" dirty="0"/>
              <a:t> coffees,	</a:t>
            </a:r>
            <a:r>
              <a:rPr lang="en-US" sz="2400" dirty="0">
                <a:solidFill>
                  <a:srgbClr val="E02246"/>
                </a:solidFill>
              </a:rPr>
              <a:t>Y</a:t>
            </a:r>
            <a:r>
              <a:rPr lang="en-US" sz="2400" dirty="0"/>
              <a:t> = # </a:t>
            </a:r>
            <a:r>
              <a:rPr lang="en-US" sz="2400" dirty="0">
                <a:solidFill>
                  <a:srgbClr val="E02246"/>
                </a:solidFill>
              </a:rPr>
              <a:t>cold</a:t>
            </a:r>
            <a:r>
              <a:rPr lang="en-US" sz="2400" dirty="0"/>
              <a:t> beverages	sold per day</a:t>
            </a:r>
          </a:p>
          <a:p>
            <a:endParaRPr lang="en-SG" sz="2400" dirty="0"/>
          </a:p>
        </p:txBody>
      </p:sp>
      <p:sp>
        <p:nvSpPr>
          <p:cNvPr id="3" name="Rectangle: Rounded Corners 2">
            <a:extLst>
              <a:ext uri="{FF2B5EF4-FFF2-40B4-BE49-F238E27FC236}">
                <a16:creationId xmlns:a16="http://schemas.microsoft.com/office/drawing/2014/main" id="{37871AAB-C9BD-4546-AD4D-073141C56CD9}"/>
              </a:ext>
            </a:extLst>
          </p:cNvPr>
          <p:cNvSpPr/>
          <p:nvPr/>
        </p:nvSpPr>
        <p:spPr>
          <a:xfrm>
            <a:off x="9329057" y="5544105"/>
            <a:ext cx="2656115" cy="111034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E02246"/>
                </a:solidFill>
              </a:rPr>
              <a:t>Cov</a:t>
            </a:r>
            <a:r>
              <a:rPr lang="en-US" altLang="zh-CN" dirty="0">
                <a:solidFill>
                  <a:srgbClr val="E02246"/>
                </a:solidFill>
              </a:rPr>
              <a:t>[X,Y] = -27195 </a:t>
            </a:r>
            <a:endParaRPr lang="en-SG" dirty="0">
              <a:solidFill>
                <a:srgbClr val="E02246"/>
              </a:solidFill>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F6A4B89-37DA-5045-9790-9D90C5EBAF00}"/>
                  </a:ext>
                </a:extLst>
              </p14:cNvPr>
              <p14:cNvContentPartPr/>
              <p14:nvPr/>
            </p14:nvContentPartPr>
            <p14:xfrm>
              <a:off x="3505680" y="1946520"/>
              <a:ext cx="1523160" cy="76320"/>
            </p14:xfrm>
          </p:contentPart>
        </mc:Choice>
        <mc:Fallback xmlns="">
          <p:pic>
            <p:nvPicPr>
              <p:cNvPr id="7" name="Ink 6">
                <a:extLst>
                  <a:ext uri="{FF2B5EF4-FFF2-40B4-BE49-F238E27FC236}">
                    <a16:creationId xmlns:a16="http://schemas.microsoft.com/office/drawing/2014/main" id="{9F6A4B89-37DA-5045-9790-9D90C5EBAF00}"/>
                  </a:ext>
                </a:extLst>
              </p:cNvPr>
              <p:cNvPicPr/>
              <p:nvPr/>
            </p:nvPicPr>
            <p:blipFill>
              <a:blip r:embed="rId4"/>
              <a:stretch>
                <a:fillRect/>
              </a:stretch>
            </p:blipFill>
            <p:spPr>
              <a:xfrm>
                <a:off x="3496320" y="1937160"/>
                <a:ext cx="1541880" cy="95040"/>
              </a:xfrm>
              <a:prstGeom prst="rect">
                <a:avLst/>
              </a:prstGeom>
            </p:spPr>
          </p:pic>
        </mc:Fallback>
      </mc:AlternateContent>
    </p:spTree>
    <p:extLst>
      <p:ext uri="{BB962C8B-B14F-4D97-AF65-F5344CB8AC3E}">
        <p14:creationId xmlns:p14="http://schemas.microsoft.com/office/powerpoint/2010/main" val="2128311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33246" y="675637"/>
            <a:ext cx="2256673" cy="4854208"/>
          </a:xfrm>
          <a:prstGeom prst="rect">
            <a:avLst/>
          </a:prstGeom>
        </p:spPr>
      </p:pic>
      <p:sp>
        <p:nvSpPr>
          <p:cNvPr id="3" name="object 3"/>
          <p:cNvSpPr txBox="1"/>
          <p:nvPr/>
        </p:nvSpPr>
        <p:spPr>
          <a:xfrm>
            <a:off x="6243816" y="2233405"/>
            <a:ext cx="4058424" cy="1488898"/>
          </a:xfrm>
          <a:prstGeom prst="rect">
            <a:avLst/>
          </a:prstGeom>
        </p:spPr>
        <p:txBody>
          <a:bodyPr vert="horz" wrap="square" lIns="0" tIns="11459" rIns="0" bIns="0" rtlCol="0">
            <a:spAutoFit/>
          </a:bodyPr>
          <a:lstStyle/>
          <a:p>
            <a:pPr marL="11459" marR="4584">
              <a:spcBef>
                <a:spcPts val="90"/>
              </a:spcBef>
            </a:pPr>
            <a:r>
              <a:rPr sz="2400" dirty="0">
                <a:cs typeface="Arial"/>
              </a:rPr>
              <a:t>The</a:t>
            </a:r>
            <a:r>
              <a:rPr sz="2400" spc="-23" dirty="0">
                <a:cs typeface="Arial"/>
              </a:rPr>
              <a:t> </a:t>
            </a:r>
            <a:r>
              <a:rPr sz="2400" spc="-5" dirty="0">
                <a:cs typeface="Arial"/>
              </a:rPr>
              <a:t>bigger</a:t>
            </a:r>
            <a:r>
              <a:rPr sz="2400" dirty="0">
                <a:cs typeface="Arial"/>
              </a:rPr>
              <a:t> the</a:t>
            </a:r>
            <a:r>
              <a:rPr sz="2400" spc="-14" dirty="0">
                <a:cs typeface="Arial"/>
              </a:rPr>
              <a:t> </a:t>
            </a:r>
            <a:r>
              <a:rPr sz="2400" spc="-5" dirty="0">
                <a:cs typeface="Arial"/>
              </a:rPr>
              <a:t>covariance</a:t>
            </a:r>
            <a:r>
              <a:rPr sz="2400" spc="9" dirty="0">
                <a:cs typeface="Arial"/>
              </a:rPr>
              <a:t> </a:t>
            </a:r>
            <a:r>
              <a:rPr sz="2400" dirty="0">
                <a:cs typeface="Arial"/>
              </a:rPr>
              <a:t>is,</a:t>
            </a:r>
            <a:r>
              <a:rPr sz="2400" spc="-5" dirty="0">
                <a:cs typeface="Arial"/>
              </a:rPr>
              <a:t> </a:t>
            </a:r>
            <a:r>
              <a:rPr sz="2400" dirty="0">
                <a:cs typeface="Arial"/>
              </a:rPr>
              <a:t>the</a:t>
            </a:r>
            <a:r>
              <a:rPr sz="2400" spc="-9" dirty="0">
                <a:cs typeface="Arial"/>
              </a:rPr>
              <a:t> </a:t>
            </a:r>
            <a:r>
              <a:rPr sz="2400" spc="-5" dirty="0">
                <a:cs typeface="Arial"/>
              </a:rPr>
              <a:t>stronger </a:t>
            </a:r>
            <a:r>
              <a:rPr sz="2400" spc="-437" dirty="0">
                <a:cs typeface="Arial"/>
              </a:rPr>
              <a:t> </a:t>
            </a:r>
            <a:r>
              <a:rPr sz="2400" dirty="0">
                <a:cs typeface="Arial"/>
              </a:rPr>
              <a:t>the</a:t>
            </a:r>
            <a:r>
              <a:rPr sz="2400" spc="-14" dirty="0">
                <a:cs typeface="Arial"/>
              </a:rPr>
              <a:t> </a:t>
            </a:r>
            <a:r>
              <a:rPr sz="2400" spc="-5" dirty="0">
                <a:cs typeface="Arial"/>
              </a:rPr>
              <a:t>relationship</a:t>
            </a:r>
            <a:r>
              <a:rPr sz="2400" spc="18" dirty="0">
                <a:cs typeface="Arial"/>
              </a:rPr>
              <a:t> </a:t>
            </a:r>
            <a:r>
              <a:rPr sz="2400" dirty="0">
                <a:cs typeface="Arial"/>
              </a:rPr>
              <a:t>is.</a:t>
            </a:r>
          </a:p>
          <a:p>
            <a:pPr>
              <a:spcBef>
                <a:spcPts val="32"/>
              </a:spcBef>
            </a:pPr>
            <a:endParaRPr sz="2400" dirty="0">
              <a:cs typeface="Arial"/>
            </a:endParaRPr>
          </a:p>
          <a:p>
            <a:pPr marL="11459"/>
            <a:r>
              <a:rPr sz="2400" dirty="0">
                <a:cs typeface="Arial"/>
              </a:rPr>
              <a:t>Is</a:t>
            </a:r>
            <a:r>
              <a:rPr sz="2400" spc="-18" dirty="0">
                <a:cs typeface="Arial"/>
              </a:rPr>
              <a:t> </a:t>
            </a:r>
            <a:r>
              <a:rPr sz="2400" spc="-5" dirty="0">
                <a:cs typeface="Arial"/>
              </a:rPr>
              <a:t>it</a:t>
            </a:r>
            <a:r>
              <a:rPr sz="2400" spc="-9" dirty="0">
                <a:cs typeface="Arial"/>
              </a:rPr>
              <a:t> </a:t>
            </a:r>
            <a:r>
              <a:rPr sz="2400" spc="-5" dirty="0">
                <a:cs typeface="Arial"/>
              </a:rPr>
              <a:t>true?</a:t>
            </a:r>
            <a:endParaRPr sz="2400" dirty="0">
              <a:cs typeface="Arial"/>
            </a:endParaRPr>
          </a:p>
        </p:txBody>
      </p:sp>
    </p:spTree>
    <p:extLst>
      <p:ext uri="{BB962C8B-B14F-4D97-AF65-F5344CB8AC3E}">
        <p14:creationId xmlns:p14="http://schemas.microsoft.com/office/powerpoint/2010/main" val="2250678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32008" y="914400"/>
            <a:ext cx="8528098" cy="5787762"/>
          </a:xfrm>
          <a:custGeom>
            <a:avLst/>
            <a:gdLst/>
            <a:ahLst/>
            <a:cxnLst/>
            <a:rect l="l" t="t" r="r" b="b"/>
            <a:pathLst>
              <a:path w="9451975" h="6414770">
                <a:moveTo>
                  <a:pt x="9451848" y="0"/>
                </a:moveTo>
                <a:lnTo>
                  <a:pt x="0" y="0"/>
                </a:lnTo>
                <a:lnTo>
                  <a:pt x="0" y="6414516"/>
                </a:lnTo>
                <a:lnTo>
                  <a:pt x="9451848" y="6414516"/>
                </a:lnTo>
                <a:lnTo>
                  <a:pt x="9451848" y="0"/>
                </a:lnTo>
                <a:close/>
              </a:path>
            </a:pathLst>
          </a:custGeom>
          <a:solidFill>
            <a:srgbClr val="FFFFFF"/>
          </a:solidFill>
        </p:spPr>
        <p:txBody>
          <a:bodyPr wrap="square" lIns="0" tIns="0" rIns="0" bIns="0" rtlCol="0"/>
          <a:lstStyle/>
          <a:p>
            <a:endParaRPr sz="1624"/>
          </a:p>
        </p:txBody>
      </p:sp>
      <p:pic>
        <p:nvPicPr>
          <p:cNvPr id="5" name="object 5"/>
          <p:cNvPicPr/>
          <p:nvPr/>
        </p:nvPicPr>
        <p:blipFill>
          <a:blip r:embed="rId2" cstate="print"/>
          <a:stretch>
            <a:fillRect/>
          </a:stretch>
        </p:blipFill>
        <p:spPr>
          <a:xfrm>
            <a:off x="9143082" y="3047083"/>
            <a:ext cx="1167407" cy="1182532"/>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3110877340"/>
              </p:ext>
            </p:extLst>
          </p:nvPr>
        </p:nvGraphicFramePr>
        <p:xfrm>
          <a:off x="2433113" y="3049721"/>
          <a:ext cx="6500489" cy="3607934"/>
        </p:xfrm>
        <a:graphic>
          <a:graphicData uri="http://schemas.openxmlformats.org/drawingml/2006/table">
            <a:tbl>
              <a:tblPr firstRow="1" bandRow="1">
                <a:tableStyleId>{2D5ABB26-0587-4C30-8999-92F81FD0307C}</a:tableStyleId>
              </a:tblPr>
              <a:tblGrid>
                <a:gridCol w="1899844">
                  <a:extLst>
                    <a:ext uri="{9D8B030D-6E8A-4147-A177-3AD203B41FA5}">
                      <a16:colId xmlns:a16="http://schemas.microsoft.com/office/drawing/2014/main" val="20000"/>
                    </a:ext>
                  </a:extLst>
                </a:gridCol>
                <a:gridCol w="2300323">
                  <a:extLst>
                    <a:ext uri="{9D8B030D-6E8A-4147-A177-3AD203B41FA5}">
                      <a16:colId xmlns:a16="http://schemas.microsoft.com/office/drawing/2014/main" val="20001"/>
                    </a:ext>
                  </a:extLst>
                </a:gridCol>
                <a:gridCol w="2300322">
                  <a:extLst>
                    <a:ext uri="{9D8B030D-6E8A-4147-A177-3AD203B41FA5}">
                      <a16:colId xmlns:a16="http://schemas.microsoft.com/office/drawing/2014/main" val="20002"/>
                    </a:ext>
                  </a:extLst>
                </a:gridCol>
              </a:tblGrid>
              <a:tr h="656711">
                <a:tc>
                  <a:txBody>
                    <a:bodyPr/>
                    <a:lstStyle/>
                    <a:p>
                      <a:pPr marL="635" algn="ctr">
                        <a:lnSpc>
                          <a:spcPct val="100000"/>
                        </a:lnSpc>
                        <a:spcBef>
                          <a:spcPts val="285"/>
                        </a:spcBef>
                      </a:pPr>
                      <a:r>
                        <a:rPr sz="1500" b="1" spc="-5" dirty="0">
                          <a:latin typeface="Cambria"/>
                          <a:cs typeface="Cambria"/>
                        </a:rPr>
                        <a:t>Probability</a:t>
                      </a:r>
                      <a:endParaRPr sz="1500" dirty="0">
                        <a:latin typeface="Cambria"/>
                        <a:cs typeface="Cambria"/>
                      </a:endParaRPr>
                    </a:p>
                    <a:p>
                      <a:pPr marR="7620" algn="ctr">
                        <a:lnSpc>
                          <a:spcPct val="100000"/>
                        </a:lnSpc>
                        <a:spcBef>
                          <a:spcPts val="695"/>
                        </a:spcBef>
                      </a:pPr>
                      <a:r>
                        <a:rPr sz="1700" i="1" spc="65" dirty="0">
                          <a:solidFill>
                            <a:schemeClr val="tx1"/>
                          </a:solidFill>
                          <a:latin typeface="Cambria"/>
                          <a:cs typeface="Cambria"/>
                        </a:rPr>
                        <a:t>p</a:t>
                      </a:r>
                      <a:r>
                        <a:rPr sz="2100" i="1" spc="97" baseline="-7168" dirty="0">
                          <a:solidFill>
                            <a:schemeClr val="tx1"/>
                          </a:solidFill>
                          <a:latin typeface="Cambria"/>
                          <a:cs typeface="Cambria"/>
                        </a:rPr>
                        <a:t>i</a:t>
                      </a:r>
                      <a:endParaRPr sz="2100" baseline="-7168" dirty="0">
                        <a:solidFill>
                          <a:schemeClr val="tx1"/>
                        </a:solidFill>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a:lnSpc>
                          <a:spcPct val="100000"/>
                        </a:lnSpc>
                        <a:spcBef>
                          <a:spcPts val="285"/>
                        </a:spcBef>
                      </a:pPr>
                      <a:r>
                        <a:rPr sz="1500" b="1" spc="-5" dirty="0">
                          <a:latin typeface="Cambria"/>
                          <a:cs typeface="Cambria"/>
                        </a:rPr>
                        <a:t>No. </a:t>
                      </a:r>
                      <a:r>
                        <a:rPr sz="1500" b="1" dirty="0">
                          <a:latin typeface="Cambria"/>
                          <a:cs typeface="Cambria"/>
                        </a:rPr>
                        <a:t>of</a:t>
                      </a:r>
                      <a:r>
                        <a:rPr sz="1500" b="1" spc="-5" dirty="0">
                          <a:latin typeface="Cambria"/>
                          <a:cs typeface="Cambria"/>
                        </a:rPr>
                        <a:t> </a:t>
                      </a:r>
                      <a:r>
                        <a:rPr sz="1500" b="1" spc="-10" dirty="0">
                          <a:solidFill>
                            <a:srgbClr val="2E2D67"/>
                          </a:solidFill>
                          <a:latin typeface="Cambria"/>
                          <a:cs typeface="Cambria"/>
                        </a:rPr>
                        <a:t>Hot</a:t>
                      </a:r>
                      <a:r>
                        <a:rPr sz="1500" b="1" spc="-15" dirty="0">
                          <a:solidFill>
                            <a:srgbClr val="FF0066"/>
                          </a:solidFill>
                          <a:latin typeface="Cambria"/>
                          <a:cs typeface="Cambria"/>
                        </a:rPr>
                        <a:t> </a:t>
                      </a:r>
                      <a:r>
                        <a:rPr sz="1500" b="1" spc="-10" dirty="0">
                          <a:latin typeface="Cambria"/>
                          <a:cs typeface="Cambria"/>
                        </a:rPr>
                        <a:t>Coffees</a:t>
                      </a:r>
                      <a:r>
                        <a:rPr sz="1500" b="1" dirty="0">
                          <a:latin typeface="Cambria"/>
                          <a:cs typeface="Cambria"/>
                        </a:rPr>
                        <a:t> </a:t>
                      </a:r>
                      <a:r>
                        <a:rPr sz="1500" b="1" spc="-10" dirty="0">
                          <a:latin typeface="Cambria"/>
                          <a:cs typeface="Cambria"/>
                        </a:rPr>
                        <a:t>Sold</a:t>
                      </a:r>
                      <a:endParaRPr sz="1500" dirty="0">
                        <a:latin typeface="Cambria"/>
                        <a:cs typeface="Cambria"/>
                      </a:endParaRPr>
                    </a:p>
                    <a:p>
                      <a:pPr marR="7620" algn="ctr">
                        <a:lnSpc>
                          <a:spcPct val="100000"/>
                        </a:lnSpc>
                        <a:spcBef>
                          <a:spcPts val="695"/>
                        </a:spcBef>
                      </a:pPr>
                      <a:r>
                        <a:rPr sz="1700" i="1" spc="70" dirty="0">
                          <a:solidFill>
                            <a:srgbClr val="001F5F"/>
                          </a:solidFill>
                          <a:latin typeface="Cambria"/>
                          <a:cs typeface="Cambria"/>
                        </a:rPr>
                        <a:t>x</a:t>
                      </a:r>
                      <a:r>
                        <a:rPr sz="2100" i="1" spc="104" baseline="-7168" dirty="0">
                          <a:solidFill>
                            <a:srgbClr val="001F5F"/>
                          </a:solidFill>
                          <a:latin typeface="Cambria"/>
                          <a:cs typeface="Cambria"/>
                        </a:rPr>
                        <a:t>i</a:t>
                      </a:r>
                      <a:endParaRPr sz="2100" baseline="-7168" dirty="0">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a:lnSpc>
                          <a:spcPct val="100000"/>
                        </a:lnSpc>
                        <a:spcBef>
                          <a:spcPts val="285"/>
                        </a:spcBef>
                      </a:pPr>
                      <a:r>
                        <a:rPr sz="1500" b="1" spc="-5" dirty="0">
                          <a:latin typeface="Cambria"/>
                          <a:cs typeface="Cambria"/>
                        </a:rPr>
                        <a:t>No.</a:t>
                      </a:r>
                      <a:r>
                        <a:rPr sz="1500" b="1" spc="-10" dirty="0">
                          <a:latin typeface="Cambria"/>
                          <a:cs typeface="Cambria"/>
                        </a:rPr>
                        <a:t> </a:t>
                      </a:r>
                      <a:r>
                        <a:rPr sz="1500" b="1" dirty="0">
                          <a:latin typeface="Cambria"/>
                          <a:cs typeface="Cambria"/>
                        </a:rPr>
                        <a:t>of</a:t>
                      </a:r>
                      <a:r>
                        <a:rPr sz="1500" b="1" spc="-15" dirty="0">
                          <a:latin typeface="Cambria"/>
                          <a:cs typeface="Cambria"/>
                        </a:rPr>
                        <a:t> </a:t>
                      </a:r>
                      <a:r>
                        <a:rPr sz="1500" b="1" spc="-5" dirty="0">
                          <a:solidFill>
                            <a:srgbClr val="E02246"/>
                          </a:solidFill>
                          <a:latin typeface="Cambria"/>
                          <a:cs typeface="Cambria"/>
                        </a:rPr>
                        <a:t>Cold</a:t>
                      </a:r>
                      <a:r>
                        <a:rPr sz="1500" b="1" spc="-20" dirty="0">
                          <a:solidFill>
                            <a:srgbClr val="0066CC"/>
                          </a:solidFill>
                          <a:latin typeface="Cambria"/>
                          <a:cs typeface="Cambria"/>
                        </a:rPr>
                        <a:t> </a:t>
                      </a:r>
                      <a:r>
                        <a:rPr sz="1500" b="1" spc="-5" dirty="0">
                          <a:latin typeface="Cambria"/>
                          <a:cs typeface="Cambria"/>
                        </a:rPr>
                        <a:t>Drinks</a:t>
                      </a:r>
                      <a:r>
                        <a:rPr sz="1500" b="1" spc="-15" dirty="0">
                          <a:latin typeface="Cambria"/>
                          <a:cs typeface="Cambria"/>
                        </a:rPr>
                        <a:t> </a:t>
                      </a:r>
                      <a:r>
                        <a:rPr sz="1500" b="1" spc="-5" dirty="0">
                          <a:latin typeface="Cambria"/>
                          <a:cs typeface="Cambria"/>
                        </a:rPr>
                        <a:t>Sold</a:t>
                      </a:r>
                      <a:endParaRPr sz="1500" dirty="0">
                        <a:latin typeface="Cambria"/>
                        <a:cs typeface="Cambria"/>
                      </a:endParaRPr>
                    </a:p>
                    <a:p>
                      <a:pPr marR="9525" algn="ctr">
                        <a:lnSpc>
                          <a:spcPct val="100000"/>
                        </a:lnSpc>
                        <a:spcBef>
                          <a:spcPts val="695"/>
                        </a:spcBef>
                      </a:pPr>
                      <a:r>
                        <a:rPr sz="1700" i="1" spc="65" dirty="0">
                          <a:solidFill>
                            <a:srgbClr val="E02246"/>
                          </a:solidFill>
                          <a:latin typeface="Cambria"/>
                          <a:cs typeface="Cambria"/>
                        </a:rPr>
                        <a:t>y</a:t>
                      </a:r>
                      <a:r>
                        <a:rPr sz="2100" i="1" spc="97" baseline="-7168" dirty="0">
                          <a:solidFill>
                            <a:srgbClr val="E02246"/>
                          </a:solidFill>
                          <a:latin typeface="Cambria"/>
                          <a:cs typeface="Cambria"/>
                        </a:rPr>
                        <a:t>i</a:t>
                      </a:r>
                      <a:endParaRPr sz="2100" baseline="-7168" dirty="0">
                        <a:solidFill>
                          <a:srgbClr val="E02246"/>
                        </a:solidFill>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extLst>
                  <a:ext uri="{0D108BD9-81ED-4DB2-BD59-A6C34878D82A}">
                    <a16:rowId xmlns:a16="http://schemas.microsoft.com/office/drawing/2014/main" val="10000"/>
                  </a:ext>
                </a:extLst>
              </a:tr>
              <a:tr h="257380">
                <a:tc>
                  <a:txBody>
                    <a:bodyPr/>
                    <a:lstStyle/>
                    <a:p>
                      <a:pPr algn="ctr">
                        <a:lnSpc>
                          <a:spcPts val="1980"/>
                        </a:lnSpc>
                      </a:pPr>
                      <a:r>
                        <a:rPr sz="1500" dirty="0">
                          <a:latin typeface="Calibri"/>
                          <a:cs typeface="Calibri"/>
                        </a:rPr>
                        <a:t>0.10</a:t>
                      </a: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tc>
                  <a:txBody>
                    <a:bodyPr/>
                    <a:lstStyle/>
                    <a:p>
                      <a:pPr marL="1109980">
                        <a:lnSpc>
                          <a:spcPts val="1980"/>
                        </a:lnSpc>
                      </a:pPr>
                      <a:r>
                        <a:rPr sz="1500" spc="-5" dirty="0">
                          <a:latin typeface="Calibri"/>
                          <a:cs typeface="Calibri"/>
                        </a:rPr>
                        <a:t>36</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tc>
                  <a:txBody>
                    <a:bodyPr/>
                    <a:lstStyle/>
                    <a:p>
                      <a:pPr algn="ctr">
                        <a:lnSpc>
                          <a:spcPts val="1980"/>
                        </a:lnSpc>
                      </a:pPr>
                      <a:r>
                        <a:rPr sz="1500" spc="-5" dirty="0">
                          <a:latin typeface="Calibri"/>
                          <a:cs typeface="Calibri"/>
                        </a:rPr>
                        <a:t>36</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extLst>
                  <a:ext uri="{0D108BD9-81ED-4DB2-BD59-A6C34878D82A}">
                    <a16:rowId xmlns:a16="http://schemas.microsoft.com/office/drawing/2014/main" val="10001"/>
                  </a:ext>
                </a:extLst>
              </a:tr>
              <a:tr h="236953">
                <a:tc>
                  <a:txBody>
                    <a:bodyPr/>
                    <a:lstStyle/>
                    <a:p>
                      <a:pPr algn="ctr">
                        <a:lnSpc>
                          <a:spcPts val="1795"/>
                        </a:lnSpc>
                      </a:pPr>
                      <a:r>
                        <a:rPr sz="1500" dirty="0">
                          <a:latin typeface="Calibri"/>
                          <a:cs typeface="Calibri"/>
                        </a:rPr>
                        <a:t>0.10</a:t>
                      </a: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79</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11</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2"/>
                  </a:ext>
                </a:extLst>
              </a:tr>
              <a:tr h="237023">
                <a:tc>
                  <a:txBody>
                    <a:bodyPr/>
                    <a:lstStyle/>
                    <a:p>
                      <a:pPr algn="ctr">
                        <a:lnSpc>
                          <a:spcPts val="1800"/>
                        </a:lnSpc>
                      </a:pPr>
                      <a:r>
                        <a:rPr sz="1500" dirty="0">
                          <a:latin typeface="Calibri"/>
                          <a:cs typeface="Calibri"/>
                        </a:rPr>
                        <a:t>0.15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84</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3</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3"/>
                  </a:ext>
                </a:extLst>
              </a:tr>
              <a:tr h="236192">
                <a:tc>
                  <a:txBody>
                    <a:bodyPr/>
                    <a:lstStyle/>
                    <a:p>
                      <a:pPr algn="ctr">
                        <a:lnSpc>
                          <a:spcPts val="1795"/>
                        </a:lnSpc>
                      </a:pPr>
                      <a:r>
                        <a:rPr sz="1500" dirty="0">
                          <a:latin typeface="Calibri"/>
                          <a:cs typeface="Calibri"/>
                        </a:rPr>
                        <a:t>0.05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26</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9</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4"/>
                  </a:ext>
                </a:extLst>
              </a:tr>
              <a:tr h="236815">
                <a:tc>
                  <a:txBody>
                    <a:bodyPr/>
                    <a:lstStyle/>
                    <a:p>
                      <a:pPr algn="ctr">
                        <a:lnSpc>
                          <a:spcPts val="1795"/>
                        </a:lnSpc>
                      </a:pPr>
                      <a:r>
                        <a:rPr sz="1500" dirty="0">
                          <a:latin typeface="Calibri"/>
                          <a:cs typeface="Calibri"/>
                        </a:rPr>
                        <a:t>0.15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19</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45</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5"/>
                  </a:ext>
                </a:extLst>
              </a:tr>
              <a:tr h="236953">
                <a:tc>
                  <a:txBody>
                    <a:bodyPr/>
                    <a:lstStyle/>
                    <a:p>
                      <a:pPr algn="ctr">
                        <a:lnSpc>
                          <a:spcPts val="1800"/>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30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23</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6"/>
                  </a:ext>
                </a:extLst>
              </a:tr>
              <a:tr h="236974">
                <a:tc>
                  <a:txBody>
                    <a:bodyPr/>
                    <a:lstStyle/>
                    <a:p>
                      <a:pPr algn="ctr">
                        <a:lnSpc>
                          <a:spcPts val="1795"/>
                        </a:lnSpc>
                      </a:pPr>
                      <a:r>
                        <a:rPr sz="1500" dirty="0">
                          <a:latin typeface="Calibri"/>
                          <a:cs typeface="Calibri"/>
                        </a:rPr>
                        <a:t>0.10</a:t>
                      </a: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49</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6</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7"/>
                  </a:ext>
                </a:extLst>
              </a:tr>
              <a:tr h="237002">
                <a:tc>
                  <a:txBody>
                    <a:bodyPr/>
                    <a:lstStyle/>
                    <a:p>
                      <a:pPr algn="ctr">
                        <a:lnSpc>
                          <a:spcPts val="1800"/>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15</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29</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8"/>
                  </a:ext>
                </a:extLst>
              </a:tr>
              <a:tr h="236981">
                <a:tc>
                  <a:txBody>
                    <a:bodyPr/>
                    <a:lstStyle/>
                    <a:p>
                      <a:pPr algn="ctr">
                        <a:lnSpc>
                          <a:spcPts val="1795"/>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55</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14</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9"/>
                  </a:ext>
                </a:extLst>
              </a:tr>
              <a:tr h="222204">
                <a:tc>
                  <a:txBody>
                    <a:bodyPr/>
                    <a:lstStyle/>
                    <a:p>
                      <a:pPr algn="ctr">
                        <a:lnSpc>
                          <a:spcPts val="1800"/>
                        </a:lnSpc>
                      </a:pPr>
                      <a:r>
                        <a:rPr sz="1500" dirty="0">
                          <a:latin typeface="Calibri"/>
                          <a:cs typeface="Calibri"/>
                        </a:rPr>
                        <a:t>0.05</a:t>
                      </a:r>
                      <a:endParaRPr sz="1500">
                        <a:latin typeface="Calibri"/>
                        <a:cs typeface="Calibri"/>
                      </a:endParaRPr>
                    </a:p>
                  </a:txBody>
                  <a:tcPr marL="0" marR="0" marT="0" marB="0">
                    <a:lnL w="9525">
                      <a:solidFill>
                        <a:srgbClr val="7E7E7E"/>
                      </a:solidFill>
                      <a:prstDash val="solid"/>
                    </a:lnL>
                    <a:lnR w="9525">
                      <a:solidFill>
                        <a:srgbClr val="7E7E7E"/>
                      </a:solidFill>
                      <a:prstDash val="solid"/>
                    </a:lnR>
                    <a:lnB w="9525">
                      <a:solidFill>
                        <a:srgbClr val="7E7E7E"/>
                      </a:solidFill>
                      <a:prstDash val="solid"/>
                    </a:lnB>
                    <a:solidFill>
                      <a:schemeClr val="bg1">
                        <a:lumMod val="95000"/>
                      </a:schemeClr>
                    </a:solidFill>
                  </a:tcPr>
                </a:tc>
                <a:tc>
                  <a:txBody>
                    <a:bodyPr/>
                    <a:lstStyle/>
                    <a:p>
                      <a:pPr marL="1109980">
                        <a:lnSpc>
                          <a:spcPts val="1800"/>
                        </a:lnSpc>
                      </a:pPr>
                      <a:r>
                        <a:rPr sz="1500" spc="-5" dirty="0">
                          <a:latin typeface="Calibri"/>
                          <a:cs typeface="Calibri"/>
                        </a:rPr>
                        <a:t>51</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lnB w="9525" cap="flat" cmpd="sng" algn="ctr">
                      <a:solidFill>
                        <a:srgbClr val="7E7E7E"/>
                      </a:solidFill>
                      <a:prstDash val="solid"/>
                      <a:round/>
                      <a:headEnd type="none" w="med" len="med"/>
                      <a:tailEnd type="none" w="med" len="med"/>
                    </a:lnB>
                    <a:solidFill>
                      <a:schemeClr val="bg1">
                        <a:lumMod val="95000"/>
                      </a:schemeClr>
                    </a:solidFill>
                  </a:tcPr>
                </a:tc>
                <a:tc>
                  <a:txBody>
                    <a:bodyPr/>
                    <a:lstStyle/>
                    <a:p>
                      <a:pPr algn="ctr">
                        <a:lnSpc>
                          <a:spcPts val="1800"/>
                        </a:lnSpc>
                      </a:pPr>
                      <a:r>
                        <a:rPr sz="1500" spc="-5" dirty="0">
                          <a:latin typeface="Calibri"/>
                          <a:cs typeface="Calibri"/>
                        </a:rPr>
                        <a:t>29</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lnB w="9525" cap="flat" cmpd="sng" algn="ctr">
                      <a:solidFill>
                        <a:srgbClr val="7E7E7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286172">
                <a:tc>
                  <a:txBody>
                    <a:bodyPr/>
                    <a:lstStyle/>
                    <a:p>
                      <a:pPr marL="193675">
                        <a:lnSpc>
                          <a:spcPct val="100000"/>
                        </a:lnSpc>
                        <a:spcBef>
                          <a:spcPts val="305"/>
                        </a:spcBef>
                      </a:pPr>
                      <a:r>
                        <a:rPr sz="1500" b="1" dirty="0">
                          <a:solidFill>
                            <a:schemeClr val="tx1"/>
                          </a:solidFill>
                          <a:latin typeface="Calibri"/>
                          <a:cs typeface="Calibri"/>
                        </a:rPr>
                        <a:t>Mean</a:t>
                      </a:r>
                      <a:endParaRPr sz="1500" dirty="0">
                        <a:solidFill>
                          <a:schemeClr val="tx1"/>
                        </a:solidFill>
                        <a:latin typeface="Calibri"/>
                        <a:cs typeface="Calibri"/>
                      </a:endParaRPr>
                    </a:p>
                  </a:txBody>
                  <a:tcPr marL="0" marR="0" marT="34949" marB="0">
                    <a:lnL w="9525">
                      <a:solidFill>
                        <a:srgbClr val="7E7E7E"/>
                      </a:solidFill>
                      <a:prstDash val="solid"/>
                    </a:lnL>
                    <a:lnR w="9525" cap="flat" cmpd="sng" algn="ctr">
                      <a:solidFill>
                        <a:srgbClr val="7E7E7E"/>
                      </a:solidFill>
                      <a:prstDash val="solid"/>
                      <a:round/>
                      <a:headEnd type="none" w="med" len="med"/>
                      <a:tailEnd type="none" w="med" len="me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2E2D67"/>
                          </a:solidFill>
                          <a:effectLst/>
                          <a:latin typeface="Calibri" panose="020F0502020204030204" pitchFamily="34" charset="0"/>
                        </a:rPr>
                        <a:t>    44.4</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cap="flat" cmpd="sng" algn="ctr">
                      <a:solidFill>
                        <a:srgbClr val="7E7E7E"/>
                      </a:solidFill>
                      <a:prstDash val="solid"/>
                      <a:round/>
                      <a:headEnd type="none" w="med" len="med"/>
                      <a:tailEnd type="none" w="med" len="med"/>
                    </a:lnB>
                    <a:solidFill>
                      <a:schemeClr val="bg1">
                        <a:lumMod val="95000"/>
                      </a:schemeClr>
                    </a:solidFill>
                  </a:tcPr>
                </a:tc>
                <a:tc>
                  <a:txBody>
                    <a:bodyPr/>
                    <a:lstStyle/>
                    <a:p>
                      <a:pPr algn="ctr" fontAlgn="b"/>
                      <a:r>
                        <a:rPr lang="en-SG" sz="1800" b="0" i="0" u="none" strike="noStrike" dirty="0">
                          <a:solidFill>
                            <a:srgbClr val="E02246"/>
                          </a:solidFill>
                          <a:effectLst/>
                          <a:latin typeface="Calibri" panose="020F0502020204030204" pitchFamily="34" charset="0"/>
                        </a:rPr>
                        <a:t>20.5</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cap="flat" cmpd="sng" algn="ctr">
                      <a:solidFill>
                        <a:srgbClr val="7E7E7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284178">
                <a:tc>
                  <a:txBody>
                    <a:bodyPr/>
                    <a:lstStyle/>
                    <a:p>
                      <a:pPr marL="193675">
                        <a:lnSpc>
                          <a:spcPct val="100000"/>
                        </a:lnSpc>
                        <a:spcBef>
                          <a:spcPts val="300"/>
                        </a:spcBef>
                      </a:pPr>
                      <a:r>
                        <a:rPr sz="1500" b="1" spc="-5" dirty="0">
                          <a:solidFill>
                            <a:schemeClr val="tx1"/>
                          </a:solidFill>
                          <a:latin typeface="Calibri"/>
                          <a:cs typeface="Calibri"/>
                        </a:rPr>
                        <a:t>Standard</a:t>
                      </a:r>
                      <a:r>
                        <a:rPr sz="1500" b="1" spc="-15" dirty="0">
                          <a:solidFill>
                            <a:schemeClr val="tx1"/>
                          </a:solidFill>
                          <a:latin typeface="Calibri"/>
                          <a:cs typeface="Calibri"/>
                        </a:rPr>
                        <a:t> </a:t>
                      </a:r>
                      <a:r>
                        <a:rPr sz="1500" b="1" spc="-5" dirty="0">
                          <a:solidFill>
                            <a:schemeClr val="tx1"/>
                          </a:solidFill>
                          <a:latin typeface="Calibri"/>
                          <a:cs typeface="Calibri"/>
                        </a:rPr>
                        <a:t>Deviation</a:t>
                      </a:r>
                      <a:endParaRPr sz="1500" dirty="0">
                        <a:solidFill>
                          <a:schemeClr val="tx1"/>
                        </a:solidFill>
                        <a:latin typeface="Calibri"/>
                        <a:cs typeface="Calibri"/>
                      </a:endParaRPr>
                    </a:p>
                  </a:txBody>
                  <a:tcPr marL="0" marR="0" marT="34376" marB="0">
                    <a:lnL w="9525">
                      <a:solidFill>
                        <a:srgbClr val="7E7E7E"/>
                      </a:solidFill>
                      <a:prstDash val="solid"/>
                    </a:lnL>
                    <a:lnR w="9525" cap="flat" cmpd="sng" algn="ctr">
                      <a:solidFill>
                        <a:srgbClr val="7E7E7E"/>
                      </a:solidFill>
                      <a:prstDash val="solid"/>
                      <a:round/>
                      <a:headEnd type="none" w="med" len="med"/>
                      <a:tailEnd type="none" w="med" len="me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2E2D67"/>
                          </a:solidFill>
                          <a:effectLst/>
                          <a:latin typeface="Calibri" panose="020F0502020204030204" pitchFamily="34" charset="0"/>
                        </a:rPr>
                        <a:t>       24.462</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E02246"/>
                          </a:solidFill>
                          <a:effectLst/>
                          <a:latin typeface="Calibri" panose="020F0502020204030204" pitchFamily="34" charset="0"/>
                        </a:rPr>
                        <a:t>14.572</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extLst>
                  <a:ext uri="{0D108BD9-81ED-4DB2-BD59-A6C34878D82A}">
                    <a16:rowId xmlns:a16="http://schemas.microsoft.com/office/drawing/2014/main" val="10012"/>
                  </a:ext>
                </a:extLst>
              </a:tr>
            </a:tbl>
          </a:graphicData>
        </a:graphic>
      </p:graphicFrame>
      <p:sp>
        <p:nvSpPr>
          <p:cNvPr id="9" name="Title 8">
            <a:extLst>
              <a:ext uri="{FF2B5EF4-FFF2-40B4-BE49-F238E27FC236}">
                <a16:creationId xmlns:a16="http://schemas.microsoft.com/office/drawing/2014/main" id="{A381B220-A8E2-47D2-8130-D8B5F2E2468F}"/>
              </a:ext>
            </a:extLst>
          </p:cNvPr>
          <p:cNvSpPr>
            <a:spLocks noGrp="1"/>
          </p:cNvSpPr>
          <p:nvPr>
            <p:ph type="title"/>
          </p:nvPr>
        </p:nvSpPr>
        <p:spPr/>
        <p:txBody>
          <a:bodyPr/>
          <a:lstStyle/>
          <a:p>
            <a:r>
              <a:rPr lang="en-SG" dirty="0">
                <a:solidFill>
                  <a:srgbClr val="2E2D67"/>
                </a:solidFill>
              </a:rPr>
              <a:t>Covariance and Correlation</a:t>
            </a:r>
          </a:p>
        </p:txBody>
      </p:sp>
      <p:sp>
        <p:nvSpPr>
          <p:cNvPr id="4" name="Content Placeholder 3">
            <a:extLst>
              <a:ext uri="{FF2B5EF4-FFF2-40B4-BE49-F238E27FC236}">
                <a16:creationId xmlns:a16="http://schemas.microsoft.com/office/drawing/2014/main" id="{98CF0E71-AC57-4284-8EA0-234EC58D3DA3}"/>
              </a:ext>
            </a:extLst>
          </p:cNvPr>
          <p:cNvSpPr>
            <a:spLocks noGrp="1"/>
          </p:cNvSpPr>
          <p:nvPr>
            <p:ph idx="1"/>
          </p:nvPr>
        </p:nvSpPr>
        <p:spPr>
          <a:xfrm>
            <a:off x="838199" y="1313895"/>
            <a:ext cx="10703011" cy="1418419"/>
          </a:xfrm>
        </p:spPr>
        <p:txBody>
          <a:bodyPr>
            <a:normAutofit/>
          </a:bodyPr>
          <a:lstStyle/>
          <a:p>
            <a:r>
              <a:rPr lang="en-US" sz="2400" dirty="0"/>
              <a:t>Example: Starbucks sells gourmet </a:t>
            </a:r>
            <a:r>
              <a:rPr lang="en-US" sz="2400" dirty="0">
                <a:solidFill>
                  <a:srgbClr val="2E2D67"/>
                </a:solidFill>
              </a:rPr>
              <a:t>hot</a:t>
            </a:r>
            <a:r>
              <a:rPr lang="en-US" sz="2400" dirty="0"/>
              <a:t> coffees and </a:t>
            </a:r>
            <a:r>
              <a:rPr lang="en-US" sz="2400" dirty="0">
                <a:solidFill>
                  <a:srgbClr val="E02246"/>
                </a:solidFill>
              </a:rPr>
              <a:t>cold</a:t>
            </a:r>
            <a:r>
              <a:rPr lang="en-US" sz="2400" dirty="0"/>
              <a:t> beverages. From past sales data, daily sales at North Spine obey the following probability distribution for (</a:t>
            </a:r>
            <a:r>
              <a:rPr lang="en-US" sz="2400" dirty="0">
                <a:solidFill>
                  <a:srgbClr val="2E2D67"/>
                </a:solidFill>
              </a:rPr>
              <a:t>X</a:t>
            </a:r>
            <a:r>
              <a:rPr lang="en-US" sz="2400" dirty="0"/>
              <a:t>, </a:t>
            </a:r>
            <a:r>
              <a:rPr lang="en-US" sz="2400" dirty="0">
                <a:solidFill>
                  <a:srgbClr val="E02246"/>
                </a:solidFill>
              </a:rPr>
              <a:t>Y</a:t>
            </a:r>
            <a:r>
              <a:rPr lang="en-US" sz="2400" dirty="0"/>
              <a:t>),</a:t>
            </a:r>
          </a:p>
          <a:p>
            <a:pPr marL="0" indent="0">
              <a:buNone/>
            </a:pPr>
            <a:r>
              <a:rPr lang="en-US" sz="2400" dirty="0"/>
              <a:t>   </a:t>
            </a:r>
            <a:r>
              <a:rPr lang="en-US" sz="2400" dirty="0">
                <a:solidFill>
                  <a:srgbClr val="2E2D67"/>
                </a:solidFill>
              </a:rPr>
              <a:t>X</a:t>
            </a:r>
            <a:r>
              <a:rPr lang="en-US" sz="2400" dirty="0"/>
              <a:t> = # </a:t>
            </a:r>
            <a:r>
              <a:rPr lang="en-US" sz="2400" dirty="0">
                <a:solidFill>
                  <a:srgbClr val="2E2D67"/>
                </a:solidFill>
              </a:rPr>
              <a:t>hot</a:t>
            </a:r>
            <a:r>
              <a:rPr lang="en-US" sz="2400" dirty="0"/>
              <a:t> coffees,	</a:t>
            </a:r>
            <a:r>
              <a:rPr lang="en-US" sz="2400" dirty="0">
                <a:solidFill>
                  <a:srgbClr val="E02246"/>
                </a:solidFill>
              </a:rPr>
              <a:t>Y</a:t>
            </a:r>
            <a:r>
              <a:rPr lang="en-US" sz="2400" dirty="0"/>
              <a:t> = # </a:t>
            </a:r>
            <a:r>
              <a:rPr lang="en-US" sz="2400" dirty="0">
                <a:solidFill>
                  <a:srgbClr val="E02246"/>
                </a:solidFill>
              </a:rPr>
              <a:t>cold</a:t>
            </a:r>
            <a:r>
              <a:rPr lang="en-US" sz="2400" dirty="0"/>
              <a:t> beverages	sold per day</a:t>
            </a:r>
          </a:p>
          <a:p>
            <a:endParaRPr lang="en-SG" sz="2400" dirty="0"/>
          </a:p>
        </p:txBody>
      </p:sp>
      <p:sp>
        <p:nvSpPr>
          <p:cNvPr id="3" name="Rectangle: Rounded Corners 2">
            <a:extLst>
              <a:ext uri="{FF2B5EF4-FFF2-40B4-BE49-F238E27FC236}">
                <a16:creationId xmlns:a16="http://schemas.microsoft.com/office/drawing/2014/main" id="{37871AAB-C9BD-4546-AD4D-073141C56CD9}"/>
              </a:ext>
            </a:extLst>
          </p:cNvPr>
          <p:cNvSpPr/>
          <p:nvPr/>
        </p:nvSpPr>
        <p:spPr>
          <a:xfrm>
            <a:off x="9329057" y="5544105"/>
            <a:ext cx="2656115" cy="111034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E02246"/>
                </a:solidFill>
              </a:rPr>
              <a:t>Cov</a:t>
            </a:r>
            <a:r>
              <a:rPr lang="en-US" altLang="zh-CN" dirty="0">
                <a:solidFill>
                  <a:srgbClr val="E02246"/>
                </a:solidFill>
              </a:rPr>
              <a:t>[X,Y] = -271.95 </a:t>
            </a:r>
            <a:endParaRPr lang="en-SG" dirty="0">
              <a:solidFill>
                <a:srgbClr val="E02246"/>
              </a:solidFill>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28F2F96-DFE5-8F4E-8FEF-57DDA3C92DBD}"/>
                  </a:ext>
                </a:extLst>
              </p14:cNvPr>
              <p14:cNvContentPartPr/>
              <p14:nvPr/>
            </p14:nvContentPartPr>
            <p14:xfrm>
              <a:off x="4903560" y="3804120"/>
              <a:ext cx="531360" cy="473400"/>
            </p14:xfrm>
          </p:contentPart>
        </mc:Choice>
        <mc:Fallback xmlns="">
          <p:pic>
            <p:nvPicPr>
              <p:cNvPr id="7" name="Ink 6">
                <a:extLst>
                  <a:ext uri="{FF2B5EF4-FFF2-40B4-BE49-F238E27FC236}">
                    <a16:creationId xmlns:a16="http://schemas.microsoft.com/office/drawing/2014/main" id="{028F2F96-DFE5-8F4E-8FEF-57DDA3C92DBD}"/>
                  </a:ext>
                </a:extLst>
              </p:cNvPr>
              <p:cNvPicPr/>
              <p:nvPr/>
            </p:nvPicPr>
            <p:blipFill>
              <a:blip r:embed="rId4"/>
              <a:stretch>
                <a:fillRect/>
              </a:stretch>
            </p:blipFill>
            <p:spPr>
              <a:xfrm>
                <a:off x="4894200" y="3794760"/>
                <a:ext cx="550080" cy="492120"/>
              </a:xfrm>
              <a:prstGeom prst="rect">
                <a:avLst/>
              </a:prstGeom>
            </p:spPr>
          </p:pic>
        </mc:Fallback>
      </mc:AlternateContent>
    </p:spTree>
    <p:extLst>
      <p:ext uri="{BB962C8B-B14F-4D97-AF65-F5344CB8AC3E}">
        <p14:creationId xmlns:p14="http://schemas.microsoft.com/office/powerpoint/2010/main" val="2912838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1"/>
          <p:cNvSpPr/>
          <p:nvPr/>
        </p:nvSpPr>
        <p:spPr>
          <a:xfrm>
            <a:off x="2135891" y="4035736"/>
            <a:ext cx="7843444" cy="1371027"/>
          </a:xfrm>
          <a:custGeom>
            <a:avLst/>
            <a:gdLst/>
            <a:ahLst/>
            <a:cxnLst/>
            <a:rect l="l" t="t" r="r" b="b"/>
            <a:pathLst>
              <a:path w="8693150" h="1519554">
                <a:moveTo>
                  <a:pt x="0" y="1519428"/>
                </a:moveTo>
                <a:lnTo>
                  <a:pt x="8692896" y="1519428"/>
                </a:lnTo>
                <a:lnTo>
                  <a:pt x="8692896" y="0"/>
                </a:lnTo>
                <a:lnTo>
                  <a:pt x="0" y="0"/>
                </a:lnTo>
                <a:lnTo>
                  <a:pt x="0" y="1519428"/>
                </a:lnTo>
                <a:close/>
              </a:path>
            </a:pathLst>
          </a:custGeom>
          <a:noFill/>
          <a:ln w="28575">
            <a:solidFill>
              <a:srgbClr val="2E2D67"/>
            </a:solidFill>
          </a:ln>
        </p:spPr>
        <p:txBody>
          <a:bodyPr wrap="square" lIns="0" tIns="0" rIns="0" bIns="0" rtlCol="0"/>
          <a:lstStyle/>
          <a:p>
            <a:endParaRPr sz="1624"/>
          </a:p>
        </p:txBody>
      </p:sp>
      <p:sp>
        <p:nvSpPr>
          <p:cNvPr id="6" name="object 6"/>
          <p:cNvSpPr txBox="1"/>
          <p:nvPr/>
        </p:nvSpPr>
        <p:spPr>
          <a:xfrm>
            <a:off x="2342492" y="4058085"/>
            <a:ext cx="1903281" cy="441431"/>
          </a:xfrm>
          <a:prstGeom prst="rect">
            <a:avLst/>
          </a:prstGeom>
        </p:spPr>
        <p:txBody>
          <a:bodyPr vert="horz" wrap="square" lIns="0" tIns="10886" rIns="0" bIns="0" rtlCol="0">
            <a:spAutoFit/>
          </a:bodyPr>
          <a:lstStyle/>
          <a:p>
            <a:pPr>
              <a:spcBef>
                <a:spcPts val="86"/>
              </a:spcBef>
            </a:pPr>
            <a:r>
              <a:rPr sz="2797" b="1" spc="-5" dirty="0">
                <a:solidFill>
                  <a:srgbClr val="2E2D67"/>
                </a:solidFill>
                <a:latin typeface="Arial"/>
                <a:cs typeface="Arial"/>
              </a:rPr>
              <a:t>Cor</a:t>
            </a:r>
            <a:r>
              <a:rPr sz="2797" b="1" spc="-18" dirty="0">
                <a:solidFill>
                  <a:srgbClr val="2E2D67"/>
                </a:solidFill>
                <a:latin typeface="Arial"/>
                <a:cs typeface="Arial"/>
              </a:rPr>
              <a:t>r</a:t>
            </a:r>
            <a:r>
              <a:rPr sz="2797" b="1" spc="-5" dirty="0">
                <a:solidFill>
                  <a:srgbClr val="2E2D67"/>
                </a:solidFill>
                <a:latin typeface="Arial"/>
                <a:cs typeface="Arial"/>
              </a:rPr>
              <a:t>el</a:t>
            </a:r>
            <a:r>
              <a:rPr sz="2797" b="1" spc="-14" dirty="0">
                <a:solidFill>
                  <a:srgbClr val="2E2D67"/>
                </a:solidFill>
                <a:latin typeface="Arial"/>
                <a:cs typeface="Arial"/>
              </a:rPr>
              <a:t>a</a:t>
            </a:r>
            <a:r>
              <a:rPr sz="2797" b="1" spc="-5" dirty="0">
                <a:solidFill>
                  <a:srgbClr val="2E2D67"/>
                </a:solidFill>
                <a:latin typeface="Arial"/>
                <a:cs typeface="Arial"/>
              </a:rPr>
              <a:t>tion</a:t>
            </a:r>
            <a:endParaRPr sz="2797" dirty="0">
              <a:solidFill>
                <a:srgbClr val="2E2D67"/>
              </a:solidFill>
              <a:latin typeface="Arial"/>
              <a:cs typeface="Arial"/>
            </a:endParaRPr>
          </a:p>
        </p:txBody>
      </p:sp>
      <p:sp>
        <p:nvSpPr>
          <p:cNvPr id="7" name="object 7"/>
          <p:cNvSpPr txBox="1"/>
          <p:nvPr/>
        </p:nvSpPr>
        <p:spPr>
          <a:xfrm>
            <a:off x="2342492" y="5406763"/>
            <a:ext cx="7919108" cy="1384146"/>
          </a:xfrm>
          <a:prstGeom prst="rect">
            <a:avLst/>
          </a:prstGeom>
        </p:spPr>
        <p:txBody>
          <a:bodyPr vert="horz" wrap="square" lIns="0" tIns="95680" rIns="0" bIns="0" rtlCol="0">
            <a:spAutoFit/>
          </a:bodyPr>
          <a:lstStyle/>
          <a:p>
            <a:pPr marL="11459">
              <a:spcBef>
                <a:spcPts val="753"/>
              </a:spcBef>
            </a:pPr>
            <a:r>
              <a:rPr lang="en-SG" sz="2400" b="1" spc="14" dirty="0">
                <a:solidFill>
                  <a:srgbClr val="E02246"/>
                </a:solidFill>
                <a:cs typeface="Cambria"/>
              </a:rPr>
              <a:t>Properties</a:t>
            </a:r>
            <a:r>
              <a:rPr sz="2400" b="1" spc="-23" dirty="0">
                <a:solidFill>
                  <a:srgbClr val="E02246"/>
                </a:solidFill>
                <a:cs typeface="Cambria"/>
              </a:rPr>
              <a:t> </a:t>
            </a:r>
            <a:r>
              <a:rPr sz="2400" b="1" spc="9" dirty="0">
                <a:solidFill>
                  <a:srgbClr val="E02246"/>
                </a:solidFill>
                <a:cs typeface="Cambria"/>
              </a:rPr>
              <a:t>:</a:t>
            </a:r>
            <a:endParaRPr sz="2400" dirty="0">
              <a:solidFill>
                <a:srgbClr val="E02246"/>
              </a:solidFill>
              <a:cs typeface="Cambria"/>
            </a:endParaRPr>
          </a:p>
          <a:p>
            <a:pPr marL="533999" indent="-247519">
              <a:spcBef>
                <a:spcPts val="672"/>
              </a:spcBef>
              <a:buChar char="•"/>
              <a:tabLst>
                <a:tab pos="533426" algn="l"/>
                <a:tab pos="533999" algn="l"/>
              </a:tabLst>
            </a:pPr>
            <a:r>
              <a:rPr sz="2400" spc="14" dirty="0">
                <a:cs typeface="Cambria"/>
              </a:rPr>
              <a:t>The </a:t>
            </a:r>
            <a:r>
              <a:rPr sz="2400" spc="5" dirty="0">
                <a:cs typeface="Cambria"/>
              </a:rPr>
              <a:t>measure</a:t>
            </a:r>
            <a:r>
              <a:rPr sz="2400" spc="18" dirty="0">
                <a:cs typeface="Cambria"/>
              </a:rPr>
              <a:t> </a:t>
            </a:r>
            <a:r>
              <a:rPr sz="2400" spc="14" dirty="0">
                <a:cs typeface="Cambria"/>
              </a:rPr>
              <a:t>of</a:t>
            </a:r>
            <a:r>
              <a:rPr sz="2400" spc="-5" dirty="0">
                <a:cs typeface="Cambria"/>
              </a:rPr>
              <a:t> </a:t>
            </a:r>
            <a:r>
              <a:rPr sz="2400" spc="9" dirty="0">
                <a:cs typeface="Cambria"/>
              </a:rPr>
              <a:t>correlation</a:t>
            </a:r>
            <a:r>
              <a:rPr sz="2400" spc="-5" dirty="0">
                <a:cs typeface="Cambria"/>
              </a:rPr>
              <a:t> </a:t>
            </a:r>
            <a:r>
              <a:rPr sz="2400" spc="9" dirty="0">
                <a:cs typeface="Cambria"/>
              </a:rPr>
              <a:t>is </a:t>
            </a:r>
            <a:r>
              <a:rPr sz="2400" spc="5" dirty="0">
                <a:cs typeface="Cambria"/>
              </a:rPr>
              <a:t>unit-free.</a:t>
            </a:r>
            <a:endParaRPr sz="2400" dirty="0">
              <a:cs typeface="Cambria"/>
            </a:endParaRPr>
          </a:p>
          <a:p>
            <a:pPr marL="533999" indent="-247519">
              <a:spcBef>
                <a:spcPts val="672"/>
              </a:spcBef>
              <a:buFont typeface="Cambria"/>
              <a:buChar char="•"/>
              <a:tabLst>
                <a:tab pos="533426" algn="l"/>
                <a:tab pos="533999" algn="l"/>
              </a:tabLst>
            </a:pPr>
            <a:r>
              <a:rPr lang="en-SG" sz="2400" spc="5" dirty="0" err="1">
                <a:cs typeface="Cambria"/>
              </a:rPr>
              <a:t>Corr</a:t>
            </a:r>
            <a:r>
              <a:rPr lang="en-SG" sz="2400" spc="9" dirty="0">
                <a:cs typeface="Cambria"/>
              </a:rPr>
              <a:t>[</a:t>
            </a:r>
            <a:r>
              <a:rPr sz="2400" i="1" spc="9" dirty="0">
                <a:cs typeface="Cambria"/>
              </a:rPr>
              <a:t>X</a:t>
            </a:r>
            <a:r>
              <a:rPr sz="2400" spc="9" dirty="0">
                <a:cs typeface="Cambria"/>
              </a:rPr>
              <a:t>,</a:t>
            </a:r>
            <a:r>
              <a:rPr sz="2400" spc="-9" dirty="0">
                <a:cs typeface="Cambria"/>
              </a:rPr>
              <a:t> </a:t>
            </a:r>
            <a:r>
              <a:rPr sz="2400" i="1" spc="14" dirty="0">
                <a:cs typeface="Cambria"/>
              </a:rPr>
              <a:t>Y</a:t>
            </a:r>
            <a:r>
              <a:rPr lang="en-SG" sz="2400" spc="14" dirty="0">
                <a:cs typeface="Cambria"/>
              </a:rPr>
              <a:t>]</a:t>
            </a:r>
            <a:r>
              <a:rPr sz="2400" spc="9" dirty="0">
                <a:cs typeface="Cambria"/>
              </a:rPr>
              <a:t> is</a:t>
            </a:r>
            <a:r>
              <a:rPr sz="2400" spc="-5" dirty="0">
                <a:cs typeface="Cambria"/>
              </a:rPr>
              <a:t> </a:t>
            </a:r>
            <a:r>
              <a:rPr sz="2400" spc="-14" dirty="0">
                <a:cs typeface="Cambria"/>
              </a:rPr>
              <a:t>always</a:t>
            </a:r>
            <a:r>
              <a:rPr sz="2400" spc="14" dirty="0">
                <a:cs typeface="Cambria"/>
              </a:rPr>
              <a:t> </a:t>
            </a:r>
            <a:r>
              <a:rPr sz="2400" spc="9" dirty="0">
                <a:cs typeface="Cambria"/>
              </a:rPr>
              <a:t>between</a:t>
            </a:r>
            <a:r>
              <a:rPr sz="2400" spc="14" dirty="0">
                <a:cs typeface="Cambria"/>
              </a:rPr>
              <a:t> </a:t>
            </a:r>
            <a:r>
              <a:rPr lang="en-SG" sz="2400" spc="14" dirty="0">
                <a:cs typeface="Cambria"/>
              </a:rPr>
              <a:t>-1</a:t>
            </a:r>
            <a:r>
              <a:rPr sz="2400" spc="9" dirty="0">
                <a:cs typeface="Cambria"/>
              </a:rPr>
              <a:t> </a:t>
            </a:r>
            <a:r>
              <a:rPr sz="2400" spc="14" dirty="0">
                <a:cs typeface="Cambria"/>
              </a:rPr>
              <a:t>and</a:t>
            </a:r>
            <a:r>
              <a:rPr sz="2400" spc="5" dirty="0">
                <a:cs typeface="Cambria"/>
              </a:rPr>
              <a:t> </a:t>
            </a:r>
            <a:r>
              <a:rPr sz="2400" spc="14" dirty="0">
                <a:cs typeface="Cambria"/>
              </a:rPr>
              <a:t>1</a:t>
            </a:r>
            <a:endParaRPr sz="2400" dirty="0">
              <a:cs typeface="Cambria"/>
            </a:endParaRPr>
          </a:p>
        </p:txBody>
      </p:sp>
      <p:sp>
        <p:nvSpPr>
          <p:cNvPr id="15" name="object 15"/>
          <p:cNvSpPr txBox="1"/>
          <p:nvPr/>
        </p:nvSpPr>
        <p:spPr>
          <a:xfrm>
            <a:off x="1277639" y="3474734"/>
            <a:ext cx="10792441" cy="355248"/>
          </a:xfrm>
          <a:prstGeom prst="rect">
            <a:avLst/>
          </a:prstGeom>
        </p:spPr>
        <p:txBody>
          <a:bodyPr vert="horz" wrap="square" lIns="0" tIns="8594" rIns="0" bIns="0" rtlCol="0">
            <a:spAutoFit/>
          </a:bodyPr>
          <a:lstStyle/>
          <a:p>
            <a:pPr marL="11459" marR="4584">
              <a:lnSpc>
                <a:spcPct val="100800"/>
              </a:lnSpc>
              <a:spcBef>
                <a:spcPts val="68"/>
              </a:spcBef>
            </a:pPr>
            <a:r>
              <a:rPr sz="2400" spc="-23" dirty="0">
                <a:latin typeface="Arial"/>
                <a:cs typeface="Arial"/>
              </a:rPr>
              <a:t>We</a:t>
            </a:r>
            <a:r>
              <a:rPr sz="2400" spc="9" dirty="0">
                <a:latin typeface="Arial"/>
                <a:cs typeface="Arial"/>
              </a:rPr>
              <a:t> </a:t>
            </a:r>
            <a:r>
              <a:rPr sz="2400" spc="-5" dirty="0">
                <a:latin typeface="Arial"/>
                <a:cs typeface="Arial"/>
              </a:rPr>
              <a:t>introduce</a:t>
            </a:r>
            <a:r>
              <a:rPr sz="2400" spc="18" dirty="0">
                <a:latin typeface="Arial"/>
                <a:cs typeface="Arial"/>
              </a:rPr>
              <a:t> </a:t>
            </a:r>
            <a:r>
              <a:rPr sz="2400" spc="-5" dirty="0">
                <a:latin typeface="Arial"/>
                <a:cs typeface="Arial"/>
              </a:rPr>
              <a:t>a</a:t>
            </a:r>
            <a:r>
              <a:rPr sz="2400" spc="5" dirty="0">
                <a:latin typeface="Arial"/>
                <a:cs typeface="Arial"/>
              </a:rPr>
              <a:t> </a:t>
            </a:r>
            <a:r>
              <a:rPr sz="2400" spc="-5" dirty="0">
                <a:latin typeface="Arial"/>
                <a:cs typeface="Arial"/>
              </a:rPr>
              <a:t>standardized</a:t>
            </a:r>
            <a:r>
              <a:rPr sz="2400" spc="41" dirty="0">
                <a:latin typeface="Arial"/>
                <a:cs typeface="Arial"/>
              </a:rPr>
              <a:t> </a:t>
            </a:r>
            <a:r>
              <a:rPr sz="2400" spc="-5" dirty="0">
                <a:latin typeface="Arial"/>
                <a:cs typeface="Arial"/>
              </a:rPr>
              <a:t>measure</a:t>
            </a:r>
            <a:r>
              <a:rPr sz="2400" spc="14" dirty="0">
                <a:latin typeface="Arial"/>
                <a:cs typeface="Arial"/>
              </a:rPr>
              <a:t> </a:t>
            </a:r>
            <a:r>
              <a:rPr sz="2400" dirty="0">
                <a:latin typeface="Arial"/>
                <a:cs typeface="Arial"/>
              </a:rPr>
              <a:t>of</a:t>
            </a:r>
            <a:r>
              <a:rPr sz="2400" spc="14" dirty="0">
                <a:latin typeface="Arial"/>
                <a:cs typeface="Arial"/>
              </a:rPr>
              <a:t> </a:t>
            </a:r>
            <a:r>
              <a:rPr sz="2400" spc="-5" dirty="0">
                <a:latin typeface="Arial"/>
                <a:cs typeface="Arial"/>
              </a:rPr>
              <a:t>interdependence </a:t>
            </a:r>
            <a:r>
              <a:rPr sz="2400" spc="-586" dirty="0">
                <a:latin typeface="Arial"/>
                <a:cs typeface="Arial"/>
              </a:rPr>
              <a:t> </a:t>
            </a:r>
            <a:r>
              <a:rPr sz="2400" spc="-5" dirty="0">
                <a:latin typeface="Arial"/>
                <a:cs typeface="Arial"/>
              </a:rPr>
              <a:t>between</a:t>
            </a:r>
            <a:r>
              <a:rPr sz="2400" spc="5" dirty="0">
                <a:latin typeface="Arial"/>
                <a:cs typeface="Arial"/>
              </a:rPr>
              <a:t> </a:t>
            </a:r>
            <a:r>
              <a:rPr sz="2400" dirty="0">
                <a:latin typeface="Arial"/>
                <a:cs typeface="Arial"/>
              </a:rPr>
              <a:t>two rv</a:t>
            </a:r>
            <a:r>
              <a:rPr sz="2400" dirty="0">
                <a:latin typeface="MS PGothic"/>
                <a:cs typeface="MS PGothic"/>
              </a:rPr>
              <a:t>’</a:t>
            </a:r>
            <a:r>
              <a:rPr sz="2400" dirty="0">
                <a:latin typeface="Arial"/>
                <a:cs typeface="Arial"/>
              </a:rPr>
              <a:t>s</a:t>
            </a:r>
            <a:r>
              <a:rPr sz="2400" spc="-9" dirty="0">
                <a:latin typeface="Arial"/>
                <a:cs typeface="Arial"/>
              </a:rPr>
              <a:t> </a:t>
            </a:r>
            <a:r>
              <a:rPr sz="2400" dirty="0">
                <a:latin typeface="Arial"/>
                <a:cs typeface="Arial"/>
              </a:rPr>
              <a:t>:</a:t>
            </a:r>
          </a:p>
        </p:txBody>
      </p:sp>
      <p:sp>
        <p:nvSpPr>
          <p:cNvPr id="21" name="Title 8">
            <a:extLst>
              <a:ext uri="{FF2B5EF4-FFF2-40B4-BE49-F238E27FC236}">
                <a16:creationId xmlns:a16="http://schemas.microsoft.com/office/drawing/2014/main" id="{E6B56EF9-53C8-453C-99D3-E2FB1CDA4254}"/>
              </a:ext>
            </a:extLst>
          </p:cNvPr>
          <p:cNvSpPr txBox="1">
            <a:spLocks/>
          </p:cNvSpPr>
          <p:nvPr/>
        </p:nvSpPr>
        <p:spPr>
          <a:xfrm>
            <a:off x="838200" y="365125"/>
            <a:ext cx="10515600" cy="8244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solidFill>
                  <a:srgbClr val="2E2D67"/>
                </a:solidFill>
              </a:rPr>
              <a:t>Covariance and Correlation</a:t>
            </a:r>
          </a:p>
        </p:txBody>
      </p:sp>
      <p:grpSp>
        <p:nvGrpSpPr>
          <p:cNvPr id="23" name="Group 22">
            <a:extLst>
              <a:ext uri="{FF2B5EF4-FFF2-40B4-BE49-F238E27FC236}">
                <a16:creationId xmlns:a16="http://schemas.microsoft.com/office/drawing/2014/main" id="{D92FC2C4-256A-48B5-8E2B-2FA78408054F}"/>
              </a:ext>
            </a:extLst>
          </p:cNvPr>
          <p:cNvGrpSpPr/>
          <p:nvPr/>
        </p:nvGrpSpPr>
        <p:grpSpPr>
          <a:xfrm>
            <a:off x="2103234" y="1281048"/>
            <a:ext cx="7985531" cy="1925741"/>
            <a:chOff x="2103234" y="1281048"/>
            <a:chExt cx="7985531" cy="1925741"/>
          </a:xfrm>
        </p:grpSpPr>
        <p:sp>
          <p:nvSpPr>
            <p:cNvPr id="24" name="object 4 2">
              <a:extLst>
                <a:ext uri="{FF2B5EF4-FFF2-40B4-BE49-F238E27FC236}">
                  <a16:creationId xmlns:a16="http://schemas.microsoft.com/office/drawing/2014/main" id="{6EB9E3A5-5B84-43F1-B288-6CFA9CBEEB8A}"/>
                </a:ext>
              </a:extLst>
            </p:cNvPr>
            <p:cNvSpPr/>
            <p:nvPr/>
          </p:nvSpPr>
          <p:spPr>
            <a:xfrm>
              <a:off x="2103234" y="1303508"/>
              <a:ext cx="7985531" cy="1903281"/>
            </a:xfrm>
            <a:custGeom>
              <a:avLst/>
              <a:gdLst/>
              <a:ahLst/>
              <a:cxnLst/>
              <a:rect l="l" t="t" r="r" b="b"/>
              <a:pathLst>
                <a:path w="8609330" h="2109470">
                  <a:moveTo>
                    <a:pt x="0" y="2109216"/>
                  </a:moveTo>
                  <a:lnTo>
                    <a:pt x="8609076" y="2109216"/>
                  </a:lnTo>
                  <a:lnTo>
                    <a:pt x="8609076" y="0"/>
                  </a:lnTo>
                  <a:lnTo>
                    <a:pt x="0" y="0"/>
                  </a:lnTo>
                  <a:lnTo>
                    <a:pt x="0" y="2109216"/>
                  </a:lnTo>
                  <a:close/>
                </a:path>
              </a:pathLst>
            </a:custGeom>
            <a:noFill/>
            <a:ln w="28575">
              <a:solidFill>
                <a:srgbClr val="2E2D67"/>
              </a:solidFill>
            </a:ln>
          </p:spPr>
          <p:txBody>
            <a:bodyPr wrap="square" lIns="0" tIns="0" rIns="0" bIns="0" rtlCol="0"/>
            <a:lstStyle/>
            <a:p>
              <a:endParaRPr sz="1624"/>
            </a:p>
          </p:txBody>
        </p:sp>
        <p:sp>
          <p:nvSpPr>
            <p:cNvPr id="25" name="object 5 2">
              <a:extLst>
                <a:ext uri="{FF2B5EF4-FFF2-40B4-BE49-F238E27FC236}">
                  <a16:creationId xmlns:a16="http://schemas.microsoft.com/office/drawing/2014/main" id="{13ED99CA-B2AE-4936-A07F-990BB273608F}"/>
                </a:ext>
              </a:extLst>
            </p:cNvPr>
            <p:cNvSpPr txBox="1"/>
            <p:nvPr/>
          </p:nvSpPr>
          <p:spPr>
            <a:xfrm>
              <a:off x="2342492" y="1281048"/>
              <a:ext cx="1650618" cy="379492"/>
            </a:xfrm>
            <a:prstGeom prst="rect">
              <a:avLst/>
            </a:prstGeom>
          </p:spPr>
          <p:txBody>
            <a:bodyPr vert="horz" wrap="square" lIns="0" tIns="11459" rIns="0" bIns="0" rtlCol="0">
              <a:spAutoFit/>
            </a:bodyPr>
            <a:lstStyle/>
            <a:p>
              <a:pPr>
                <a:spcBef>
                  <a:spcPts val="90"/>
                </a:spcBef>
              </a:pPr>
              <a:r>
                <a:rPr sz="2391" b="1" dirty="0">
                  <a:solidFill>
                    <a:srgbClr val="2E2D67"/>
                  </a:solidFill>
                  <a:latin typeface="Arial"/>
                  <a:cs typeface="Arial"/>
                </a:rPr>
                <a:t>Cova</a:t>
              </a:r>
              <a:r>
                <a:rPr sz="2391" b="1" spc="5" dirty="0">
                  <a:solidFill>
                    <a:srgbClr val="2E2D67"/>
                  </a:solidFill>
                  <a:latin typeface="Arial"/>
                  <a:cs typeface="Arial"/>
                </a:rPr>
                <a:t>r</a:t>
              </a:r>
              <a:r>
                <a:rPr sz="2391" b="1" dirty="0">
                  <a:solidFill>
                    <a:srgbClr val="2E2D67"/>
                  </a:solidFill>
                  <a:latin typeface="Arial"/>
                  <a:cs typeface="Arial"/>
                </a:rPr>
                <a:t>iance</a:t>
              </a:r>
              <a:endParaRPr sz="2391" dirty="0">
                <a:solidFill>
                  <a:srgbClr val="2E2D67"/>
                </a:solidFill>
                <a:latin typeface="Arial"/>
                <a:cs typeface="Arial"/>
              </a:endParaRPr>
            </a:p>
          </p:txBody>
        </p:sp>
        <p:pic>
          <p:nvPicPr>
            <p:cNvPr id="26" name="Picture 25"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v}[X, Y] &amp; = \E[(X - \mu_X)(Y - \mu_Y)] \\&#10;&amp;\sum_{i = 1}^N \mathbb{P}(X = x_i, Y = y_i) (x_i - \mu_X)(y_i - \mu_Y)&#10;\end{align*}&#10;&#10;\end{document}" title="IguanaTex Bitmap Display">
              <a:extLst>
                <a:ext uri="{FF2B5EF4-FFF2-40B4-BE49-F238E27FC236}">
                  <a16:creationId xmlns:a16="http://schemas.microsoft.com/office/drawing/2014/main" id="{3A60B28F-C4A1-45D6-9AF9-3554A652BEB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3182674" y="1806127"/>
              <a:ext cx="5918474" cy="1216000"/>
            </a:xfrm>
            <a:prstGeom prst="rect">
              <a:avLst/>
            </a:prstGeom>
          </p:spPr>
        </p:pic>
      </p:grpSp>
      <p:pic>
        <p:nvPicPr>
          <p:cNvPr id="30" name="Picture 29"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rr}[X,Y] = \frac{{\rm Cov}[X,Y]}{\sigma_X \sigma_Y}&#10;\end{align*}&#10;&#10;\end{document}" title="IguanaTex Bitmap Display">
            <a:extLst>
              <a:ext uri="{FF2B5EF4-FFF2-40B4-BE49-F238E27FC236}">
                <a16:creationId xmlns:a16="http://schemas.microsoft.com/office/drawing/2014/main" id="{76C3EC68-0A46-443F-B14B-D0FD086A8F3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702475" y="4499516"/>
            <a:ext cx="2787047" cy="603429"/>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94E2B4A4-D718-AD4D-B65B-28DC33608D9E}"/>
                  </a:ext>
                </a:extLst>
              </p14:cNvPr>
              <p14:cNvContentPartPr/>
              <p14:nvPr/>
            </p14:nvContentPartPr>
            <p14:xfrm>
              <a:off x="3465720" y="3763800"/>
              <a:ext cx="4282920" cy="3018600"/>
            </p14:xfrm>
          </p:contentPart>
        </mc:Choice>
        <mc:Fallback xmlns="">
          <p:pic>
            <p:nvPicPr>
              <p:cNvPr id="2" name="Ink 1">
                <a:extLst>
                  <a:ext uri="{FF2B5EF4-FFF2-40B4-BE49-F238E27FC236}">
                    <a16:creationId xmlns:a16="http://schemas.microsoft.com/office/drawing/2014/main" id="{94E2B4A4-D718-AD4D-B65B-28DC33608D9E}"/>
                  </a:ext>
                </a:extLst>
              </p:cNvPr>
              <p:cNvPicPr/>
              <p:nvPr/>
            </p:nvPicPr>
            <p:blipFill>
              <a:blip r:embed="rId8"/>
              <a:stretch>
                <a:fillRect/>
              </a:stretch>
            </p:blipFill>
            <p:spPr>
              <a:xfrm>
                <a:off x="3456360" y="3754440"/>
                <a:ext cx="4301640" cy="3037320"/>
              </a:xfrm>
              <a:prstGeom prst="rect">
                <a:avLst/>
              </a:prstGeom>
            </p:spPr>
          </p:pic>
        </mc:Fallback>
      </mc:AlternateContent>
    </p:spTree>
    <p:extLst>
      <p:ext uri="{BB962C8B-B14F-4D97-AF65-F5344CB8AC3E}">
        <p14:creationId xmlns:p14="http://schemas.microsoft.com/office/powerpoint/2010/main" val="2230172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a:extLst>
              <a:ext uri="{FF2B5EF4-FFF2-40B4-BE49-F238E27FC236}">
                <a16:creationId xmlns:a16="http://schemas.microsoft.com/office/drawing/2014/main" id="{E6B56EF9-53C8-453C-99D3-E2FB1CDA4254}"/>
              </a:ext>
            </a:extLst>
          </p:cNvPr>
          <p:cNvSpPr txBox="1">
            <a:spLocks/>
          </p:cNvSpPr>
          <p:nvPr/>
        </p:nvSpPr>
        <p:spPr>
          <a:xfrm>
            <a:off x="838200" y="365125"/>
            <a:ext cx="10515600" cy="8244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solidFill>
                  <a:srgbClr val="2E2D67"/>
                </a:solidFill>
              </a:rPr>
              <a:t>Covariance and Correlation</a:t>
            </a:r>
          </a:p>
        </p:txBody>
      </p:sp>
      <p:grpSp>
        <p:nvGrpSpPr>
          <p:cNvPr id="2" name="Group 1">
            <a:extLst>
              <a:ext uri="{FF2B5EF4-FFF2-40B4-BE49-F238E27FC236}">
                <a16:creationId xmlns:a16="http://schemas.microsoft.com/office/drawing/2014/main" id="{B19653A4-7393-4CCA-B19E-5E8EDCBB0F1C}"/>
              </a:ext>
            </a:extLst>
          </p:cNvPr>
          <p:cNvGrpSpPr/>
          <p:nvPr/>
        </p:nvGrpSpPr>
        <p:grpSpPr>
          <a:xfrm>
            <a:off x="2164118" y="2010845"/>
            <a:ext cx="7843444" cy="1371027"/>
            <a:chOff x="2135891" y="4035736"/>
            <a:chExt cx="7843444" cy="1371027"/>
          </a:xfrm>
        </p:grpSpPr>
        <p:sp>
          <p:nvSpPr>
            <p:cNvPr id="5" name="object 5 1"/>
            <p:cNvSpPr/>
            <p:nvPr/>
          </p:nvSpPr>
          <p:spPr>
            <a:xfrm>
              <a:off x="2135891" y="4035736"/>
              <a:ext cx="7843444" cy="1371027"/>
            </a:xfrm>
            <a:custGeom>
              <a:avLst/>
              <a:gdLst/>
              <a:ahLst/>
              <a:cxnLst/>
              <a:rect l="l" t="t" r="r" b="b"/>
              <a:pathLst>
                <a:path w="8693150" h="1519554">
                  <a:moveTo>
                    <a:pt x="0" y="1519428"/>
                  </a:moveTo>
                  <a:lnTo>
                    <a:pt x="8692896" y="1519428"/>
                  </a:lnTo>
                  <a:lnTo>
                    <a:pt x="8692896" y="0"/>
                  </a:lnTo>
                  <a:lnTo>
                    <a:pt x="0" y="0"/>
                  </a:lnTo>
                  <a:lnTo>
                    <a:pt x="0" y="1519428"/>
                  </a:lnTo>
                  <a:close/>
                </a:path>
              </a:pathLst>
            </a:custGeom>
            <a:noFill/>
            <a:ln w="28575">
              <a:solidFill>
                <a:srgbClr val="2E2D67"/>
              </a:solidFill>
            </a:ln>
          </p:spPr>
          <p:txBody>
            <a:bodyPr wrap="square" lIns="0" tIns="0" rIns="0" bIns="0" rtlCol="0"/>
            <a:lstStyle/>
            <a:p>
              <a:endParaRPr sz="1624"/>
            </a:p>
          </p:txBody>
        </p:sp>
        <p:sp>
          <p:nvSpPr>
            <p:cNvPr id="6" name="object 6"/>
            <p:cNvSpPr txBox="1"/>
            <p:nvPr/>
          </p:nvSpPr>
          <p:spPr>
            <a:xfrm>
              <a:off x="2342492" y="4058085"/>
              <a:ext cx="1903281" cy="441431"/>
            </a:xfrm>
            <a:prstGeom prst="rect">
              <a:avLst/>
            </a:prstGeom>
            <a:ln w="28575">
              <a:noFill/>
            </a:ln>
          </p:spPr>
          <p:txBody>
            <a:bodyPr vert="horz" wrap="square" lIns="0" tIns="10886" rIns="0" bIns="0" rtlCol="0">
              <a:spAutoFit/>
            </a:bodyPr>
            <a:lstStyle/>
            <a:p>
              <a:pPr>
                <a:spcBef>
                  <a:spcPts val="86"/>
                </a:spcBef>
              </a:pPr>
              <a:r>
                <a:rPr sz="2797" b="1" spc="-5" dirty="0">
                  <a:solidFill>
                    <a:srgbClr val="2E2D67"/>
                  </a:solidFill>
                  <a:latin typeface="Arial"/>
                  <a:cs typeface="Arial"/>
                </a:rPr>
                <a:t>Cor</a:t>
              </a:r>
              <a:r>
                <a:rPr sz="2797" b="1" spc="-18" dirty="0">
                  <a:solidFill>
                    <a:srgbClr val="2E2D67"/>
                  </a:solidFill>
                  <a:latin typeface="Arial"/>
                  <a:cs typeface="Arial"/>
                </a:rPr>
                <a:t>r</a:t>
              </a:r>
              <a:r>
                <a:rPr sz="2797" b="1" spc="-5" dirty="0">
                  <a:solidFill>
                    <a:srgbClr val="2E2D67"/>
                  </a:solidFill>
                  <a:latin typeface="Arial"/>
                  <a:cs typeface="Arial"/>
                </a:rPr>
                <a:t>el</a:t>
              </a:r>
              <a:r>
                <a:rPr sz="2797" b="1" spc="-14" dirty="0">
                  <a:solidFill>
                    <a:srgbClr val="2E2D67"/>
                  </a:solidFill>
                  <a:latin typeface="Arial"/>
                  <a:cs typeface="Arial"/>
                </a:rPr>
                <a:t>a</a:t>
              </a:r>
              <a:r>
                <a:rPr sz="2797" b="1" spc="-5" dirty="0">
                  <a:solidFill>
                    <a:srgbClr val="2E2D67"/>
                  </a:solidFill>
                  <a:latin typeface="Arial"/>
                  <a:cs typeface="Arial"/>
                </a:rPr>
                <a:t>tion</a:t>
              </a:r>
              <a:endParaRPr sz="2797" dirty="0">
                <a:solidFill>
                  <a:srgbClr val="2E2D67"/>
                </a:solidFill>
                <a:latin typeface="Arial"/>
                <a:cs typeface="Arial"/>
              </a:endParaRPr>
            </a:p>
          </p:txBody>
        </p:sp>
        <p:pic>
          <p:nvPicPr>
            <p:cNvPr id="30" name="Picture 29"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rr}[X,Y] = \frac{{\rm Cov}[X,Y]}{\sigma_X \sigma_Y}&#10;\end{align*}&#10;&#10;\end{document}" title="IguanaTex Bitmap Display">
              <a:extLst>
                <a:ext uri="{FF2B5EF4-FFF2-40B4-BE49-F238E27FC236}">
                  <a16:creationId xmlns:a16="http://schemas.microsoft.com/office/drawing/2014/main" id="{76C3EC68-0A46-443F-B14B-D0FD086A8F3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702475" y="4499516"/>
              <a:ext cx="2787047" cy="603429"/>
            </a:xfrm>
            <a:prstGeom prst="rect">
              <a:avLst/>
            </a:prstGeom>
            <a:ln w="28575">
              <a:noFill/>
            </a:ln>
          </p:spPr>
        </p:pic>
      </p:grpSp>
      <p:sp>
        <p:nvSpPr>
          <p:cNvPr id="13" name="object 10">
            <a:extLst>
              <a:ext uri="{FF2B5EF4-FFF2-40B4-BE49-F238E27FC236}">
                <a16:creationId xmlns:a16="http://schemas.microsoft.com/office/drawing/2014/main" id="{36385DAC-43C5-4613-8D10-5775689A21BB}"/>
              </a:ext>
            </a:extLst>
          </p:cNvPr>
          <p:cNvSpPr txBox="1"/>
          <p:nvPr/>
        </p:nvSpPr>
        <p:spPr>
          <a:xfrm>
            <a:off x="2350399" y="4023000"/>
            <a:ext cx="8294838" cy="1502822"/>
          </a:xfrm>
          <a:prstGeom prst="rect">
            <a:avLst/>
          </a:prstGeom>
        </p:spPr>
        <p:txBody>
          <a:bodyPr vert="horz" wrap="square" lIns="0" tIns="15469" rIns="0" bIns="0" rtlCol="0">
            <a:spAutoFit/>
          </a:bodyPr>
          <a:lstStyle/>
          <a:p>
            <a:pPr marL="11459">
              <a:spcBef>
                <a:spcPts val="122"/>
              </a:spcBef>
              <a:tabLst>
                <a:tab pos="1575068" algn="l"/>
                <a:tab pos="2016248" algn="l"/>
              </a:tabLst>
            </a:pPr>
            <a:r>
              <a:rPr sz="2166" spc="113" dirty="0" err="1">
                <a:latin typeface="Arial"/>
                <a:cs typeface="Arial"/>
              </a:rPr>
              <a:t>Co</a:t>
            </a:r>
            <a:r>
              <a:rPr sz="2166" spc="103" dirty="0" err="1">
                <a:latin typeface="Arial"/>
                <a:cs typeface="Arial"/>
              </a:rPr>
              <a:t>r</a:t>
            </a:r>
            <a:r>
              <a:rPr sz="2166" spc="9" dirty="0" err="1">
                <a:latin typeface="Arial"/>
                <a:cs typeface="Arial"/>
              </a:rPr>
              <a:t>r</a:t>
            </a:r>
            <a:r>
              <a:rPr lang="en-SG" sz="2166" spc="212" dirty="0">
                <a:latin typeface="Arial"/>
                <a:cs typeface="Arial"/>
              </a:rPr>
              <a:t>[</a:t>
            </a:r>
            <a:r>
              <a:rPr sz="2166" b="1" i="1" spc="108" dirty="0">
                <a:solidFill>
                  <a:srgbClr val="2E2D67"/>
                </a:solidFill>
                <a:latin typeface="Arial"/>
                <a:cs typeface="Arial"/>
              </a:rPr>
              <a:t>X</a:t>
            </a:r>
            <a:r>
              <a:rPr sz="2166" spc="99" dirty="0">
                <a:latin typeface="Arial"/>
                <a:cs typeface="Arial"/>
              </a:rPr>
              <a:t>,</a:t>
            </a:r>
            <a:r>
              <a:rPr sz="2166" b="1" i="1" spc="108" dirty="0">
                <a:solidFill>
                  <a:srgbClr val="E02246"/>
                </a:solidFill>
                <a:latin typeface="Arial"/>
                <a:cs typeface="Arial"/>
              </a:rPr>
              <a:t>Y</a:t>
            </a:r>
            <a:r>
              <a:rPr lang="en-SG" sz="2166" b="1" spc="9" dirty="0">
                <a:latin typeface="Arial"/>
                <a:cs typeface="Arial"/>
              </a:rPr>
              <a:t>]</a:t>
            </a:r>
            <a:r>
              <a:rPr sz="2166" dirty="0">
                <a:latin typeface="Arial"/>
                <a:cs typeface="Arial"/>
              </a:rPr>
              <a:t>	</a:t>
            </a:r>
            <a:r>
              <a:rPr sz="2166" spc="18" dirty="0">
                <a:latin typeface="Arial"/>
                <a:cs typeface="Arial"/>
              </a:rPr>
              <a:t>=</a:t>
            </a:r>
            <a:r>
              <a:rPr sz="2166" dirty="0">
                <a:latin typeface="Arial"/>
                <a:cs typeface="Arial"/>
              </a:rPr>
              <a:t>	</a:t>
            </a:r>
            <a:r>
              <a:rPr sz="2166" spc="63" dirty="0">
                <a:latin typeface="Arial"/>
                <a:cs typeface="Arial"/>
              </a:rPr>
              <a:t>1</a:t>
            </a:r>
            <a:r>
              <a:rPr sz="2166" spc="54" dirty="0">
                <a:latin typeface="Arial"/>
                <a:cs typeface="Arial"/>
              </a:rPr>
              <a:t>.</a:t>
            </a:r>
            <a:r>
              <a:rPr sz="2166" spc="14" dirty="0">
                <a:latin typeface="Arial"/>
                <a:cs typeface="Arial"/>
              </a:rPr>
              <a:t>0</a:t>
            </a:r>
            <a:r>
              <a:rPr lang="en-SG" sz="2166" spc="14" dirty="0">
                <a:latin typeface="Arial"/>
                <a:cs typeface="Arial"/>
              </a:rPr>
              <a:t>      </a:t>
            </a:r>
            <a:r>
              <a:rPr lang="en-SG" sz="2166" spc="54" dirty="0">
                <a:latin typeface="Arial"/>
                <a:cs typeface="Arial"/>
              </a:rPr>
              <a:t>perfect</a:t>
            </a:r>
            <a:r>
              <a:rPr lang="en-SG" sz="2166" spc="59" dirty="0">
                <a:latin typeface="Arial"/>
                <a:cs typeface="Arial"/>
              </a:rPr>
              <a:t> </a:t>
            </a:r>
            <a:r>
              <a:rPr lang="en-SG" sz="2166" spc="50" dirty="0">
                <a:latin typeface="Arial"/>
                <a:cs typeface="Arial"/>
              </a:rPr>
              <a:t>positive</a:t>
            </a:r>
            <a:r>
              <a:rPr lang="en-SG" sz="2166" spc="59" dirty="0">
                <a:latin typeface="Arial"/>
                <a:cs typeface="Arial"/>
              </a:rPr>
              <a:t> </a:t>
            </a:r>
            <a:r>
              <a:rPr lang="en-SG" sz="2166" spc="50" dirty="0">
                <a:latin typeface="Arial"/>
                <a:cs typeface="Arial"/>
              </a:rPr>
              <a:t>linear</a:t>
            </a:r>
            <a:r>
              <a:rPr lang="en-SG" sz="2166" spc="63" dirty="0">
                <a:latin typeface="Arial"/>
                <a:cs typeface="Arial"/>
              </a:rPr>
              <a:t> </a:t>
            </a:r>
            <a:r>
              <a:rPr lang="en-SG" sz="2166" spc="54" dirty="0">
                <a:latin typeface="Arial"/>
                <a:cs typeface="Arial"/>
              </a:rPr>
              <a:t>relationship</a:t>
            </a:r>
            <a:endParaRPr sz="2166" dirty="0">
              <a:latin typeface="Arial"/>
              <a:cs typeface="Arial"/>
            </a:endParaRPr>
          </a:p>
          <a:p>
            <a:pPr marL="1469070">
              <a:spcBef>
                <a:spcPts val="1850"/>
              </a:spcBef>
              <a:tabLst>
                <a:tab pos="2016248" algn="l"/>
              </a:tabLst>
            </a:pPr>
            <a:r>
              <a:rPr lang="en-SG" sz="2166" spc="18" dirty="0">
                <a:latin typeface="Arial"/>
                <a:cs typeface="Arial"/>
              </a:rPr>
              <a:t> </a:t>
            </a:r>
            <a:r>
              <a:rPr sz="2166" spc="18" dirty="0">
                <a:latin typeface="Arial"/>
                <a:cs typeface="Arial"/>
              </a:rPr>
              <a:t>=	</a:t>
            </a:r>
            <a:r>
              <a:rPr sz="2166" spc="14" dirty="0">
                <a:latin typeface="Arial"/>
                <a:cs typeface="Arial"/>
              </a:rPr>
              <a:t>0</a:t>
            </a:r>
            <a:r>
              <a:rPr lang="en-SG" sz="2166" spc="14" dirty="0">
                <a:latin typeface="Arial"/>
                <a:cs typeface="Arial"/>
              </a:rPr>
              <a:t>         </a:t>
            </a:r>
            <a:r>
              <a:rPr lang="en-US" sz="2166" spc="41" dirty="0">
                <a:latin typeface="Arial"/>
                <a:cs typeface="Arial"/>
              </a:rPr>
              <a:t>no</a:t>
            </a:r>
            <a:r>
              <a:rPr lang="en-US" sz="2166" spc="77" dirty="0">
                <a:latin typeface="Arial"/>
                <a:cs typeface="Arial"/>
              </a:rPr>
              <a:t> </a:t>
            </a:r>
            <a:r>
              <a:rPr lang="en-US" sz="2166" spc="50" dirty="0">
                <a:latin typeface="Arial"/>
                <a:cs typeface="Arial"/>
              </a:rPr>
              <a:t>linear</a:t>
            </a:r>
            <a:r>
              <a:rPr lang="en-US" sz="2166" spc="63" dirty="0">
                <a:latin typeface="Arial"/>
                <a:cs typeface="Arial"/>
              </a:rPr>
              <a:t> </a:t>
            </a:r>
            <a:r>
              <a:rPr lang="en-US" sz="2166" spc="54" dirty="0">
                <a:latin typeface="Arial"/>
                <a:cs typeface="Arial"/>
              </a:rPr>
              <a:t>relationship </a:t>
            </a:r>
            <a:r>
              <a:rPr lang="en-US" sz="2166" spc="59" dirty="0">
                <a:latin typeface="Arial"/>
                <a:cs typeface="Arial"/>
              </a:rPr>
              <a:t>between</a:t>
            </a:r>
            <a:r>
              <a:rPr lang="en-US" sz="2166" spc="140" dirty="0">
                <a:latin typeface="Arial"/>
                <a:cs typeface="Arial"/>
              </a:rPr>
              <a:t> </a:t>
            </a:r>
            <a:r>
              <a:rPr lang="en-US" sz="2166" b="1" i="1" spc="18" dirty="0">
                <a:solidFill>
                  <a:srgbClr val="2E2D67"/>
                </a:solidFill>
                <a:latin typeface="Arial"/>
                <a:cs typeface="Arial"/>
              </a:rPr>
              <a:t>X</a:t>
            </a:r>
            <a:r>
              <a:rPr lang="en-US" sz="2166" b="1" i="1" spc="103" dirty="0">
                <a:solidFill>
                  <a:srgbClr val="0000CC"/>
                </a:solidFill>
                <a:latin typeface="Arial"/>
                <a:cs typeface="Arial"/>
              </a:rPr>
              <a:t> </a:t>
            </a:r>
            <a:r>
              <a:rPr lang="en-US" sz="2166" spc="50" dirty="0">
                <a:latin typeface="Arial"/>
                <a:cs typeface="Arial"/>
              </a:rPr>
              <a:t>and</a:t>
            </a:r>
            <a:r>
              <a:rPr lang="en-US" sz="2166" spc="72" dirty="0">
                <a:latin typeface="Arial"/>
                <a:cs typeface="Arial"/>
              </a:rPr>
              <a:t> </a:t>
            </a:r>
            <a:r>
              <a:rPr lang="en-US" sz="2166" b="1" i="1" spc="18" dirty="0">
                <a:solidFill>
                  <a:srgbClr val="E02246"/>
                </a:solidFill>
                <a:latin typeface="Arial"/>
                <a:cs typeface="Arial"/>
              </a:rPr>
              <a:t>Y</a:t>
            </a:r>
            <a:endParaRPr lang="en-SG" sz="2166" spc="14" dirty="0">
              <a:solidFill>
                <a:srgbClr val="E02246"/>
              </a:solidFill>
              <a:latin typeface="Arial"/>
              <a:cs typeface="Arial"/>
            </a:endParaRPr>
          </a:p>
          <a:p>
            <a:pPr marL="1469070">
              <a:spcBef>
                <a:spcPts val="1850"/>
              </a:spcBef>
              <a:tabLst>
                <a:tab pos="2016248" algn="l"/>
              </a:tabLst>
            </a:pPr>
            <a:r>
              <a:rPr lang="en-US" sz="2166" spc="14" dirty="0">
                <a:latin typeface="Arial"/>
                <a:cs typeface="Arial"/>
              </a:rPr>
              <a:t> = - 1.0       </a:t>
            </a:r>
            <a:r>
              <a:rPr lang="en-SG" sz="2166" spc="54" dirty="0">
                <a:latin typeface="Arial"/>
                <a:cs typeface="Arial"/>
              </a:rPr>
              <a:t>perfect</a:t>
            </a:r>
            <a:r>
              <a:rPr lang="en-SG" sz="2166" spc="59" dirty="0">
                <a:latin typeface="Arial"/>
                <a:cs typeface="Arial"/>
              </a:rPr>
              <a:t> </a:t>
            </a:r>
            <a:r>
              <a:rPr lang="en-SG" sz="2166" spc="54" dirty="0">
                <a:latin typeface="Arial"/>
                <a:cs typeface="Arial"/>
              </a:rPr>
              <a:t>negative</a:t>
            </a:r>
            <a:r>
              <a:rPr lang="en-SG" sz="2166" spc="59" dirty="0">
                <a:latin typeface="Arial"/>
                <a:cs typeface="Arial"/>
              </a:rPr>
              <a:t> </a:t>
            </a:r>
            <a:r>
              <a:rPr lang="en-SG" sz="2166" spc="50" dirty="0">
                <a:latin typeface="Arial"/>
                <a:cs typeface="Arial"/>
              </a:rPr>
              <a:t>linear</a:t>
            </a:r>
            <a:r>
              <a:rPr lang="en-SG" sz="2166" spc="59" dirty="0">
                <a:latin typeface="Arial"/>
                <a:cs typeface="Arial"/>
              </a:rPr>
              <a:t> </a:t>
            </a:r>
            <a:r>
              <a:rPr lang="en-SG" sz="2166" spc="54" dirty="0">
                <a:latin typeface="Arial"/>
                <a:cs typeface="Arial"/>
              </a:rPr>
              <a:t>relationship</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51613B5-254F-5649-827C-C0990B4051ED}"/>
                  </a:ext>
                </a:extLst>
              </p14:cNvPr>
              <p14:cNvContentPartPr/>
              <p14:nvPr/>
            </p14:nvContentPartPr>
            <p14:xfrm>
              <a:off x="509040" y="3585240"/>
              <a:ext cx="2202120" cy="2415960"/>
            </p14:xfrm>
          </p:contentPart>
        </mc:Choice>
        <mc:Fallback xmlns="">
          <p:pic>
            <p:nvPicPr>
              <p:cNvPr id="3" name="Ink 2">
                <a:extLst>
                  <a:ext uri="{FF2B5EF4-FFF2-40B4-BE49-F238E27FC236}">
                    <a16:creationId xmlns:a16="http://schemas.microsoft.com/office/drawing/2014/main" id="{A51613B5-254F-5649-827C-C0990B4051ED}"/>
                  </a:ext>
                </a:extLst>
              </p:cNvPr>
              <p:cNvPicPr/>
              <p:nvPr/>
            </p:nvPicPr>
            <p:blipFill>
              <a:blip r:embed="rId5"/>
              <a:stretch>
                <a:fillRect/>
              </a:stretch>
            </p:blipFill>
            <p:spPr>
              <a:xfrm>
                <a:off x="499680" y="3575880"/>
                <a:ext cx="2220840" cy="2434680"/>
              </a:xfrm>
              <a:prstGeom prst="rect">
                <a:avLst/>
              </a:prstGeom>
            </p:spPr>
          </p:pic>
        </mc:Fallback>
      </mc:AlternateContent>
    </p:spTree>
    <p:extLst>
      <p:ext uri="{BB962C8B-B14F-4D97-AF65-F5344CB8AC3E}">
        <p14:creationId xmlns:p14="http://schemas.microsoft.com/office/powerpoint/2010/main" val="1364817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a:extLst>
              <a:ext uri="{FF2B5EF4-FFF2-40B4-BE49-F238E27FC236}">
                <a16:creationId xmlns:a16="http://schemas.microsoft.com/office/drawing/2014/main" id="{E6B56EF9-53C8-453C-99D3-E2FB1CDA4254}"/>
              </a:ext>
            </a:extLst>
          </p:cNvPr>
          <p:cNvSpPr txBox="1">
            <a:spLocks/>
          </p:cNvSpPr>
          <p:nvPr/>
        </p:nvSpPr>
        <p:spPr>
          <a:xfrm>
            <a:off x="838200" y="365125"/>
            <a:ext cx="10515600" cy="8244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solidFill>
                  <a:srgbClr val="2E2D67"/>
                </a:solidFill>
              </a:rPr>
              <a:t>Covariance and Correlation</a:t>
            </a:r>
          </a:p>
        </p:txBody>
      </p:sp>
      <p:sp>
        <p:nvSpPr>
          <p:cNvPr id="8" name="object 2">
            <a:extLst>
              <a:ext uri="{FF2B5EF4-FFF2-40B4-BE49-F238E27FC236}">
                <a16:creationId xmlns:a16="http://schemas.microsoft.com/office/drawing/2014/main" id="{C842D229-C18A-4011-8F4D-640C0C5CC5C0}"/>
              </a:ext>
            </a:extLst>
          </p:cNvPr>
          <p:cNvSpPr txBox="1"/>
          <p:nvPr/>
        </p:nvSpPr>
        <p:spPr>
          <a:xfrm>
            <a:off x="2466054" y="2120385"/>
            <a:ext cx="8791226" cy="1280314"/>
          </a:xfrm>
          <a:prstGeom prst="rect">
            <a:avLst/>
          </a:prstGeom>
        </p:spPr>
        <p:txBody>
          <a:bodyPr vert="horz" wrap="square" lIns="0" tIns="10886" rIns="0" bIns="0" rtlCol="0">
            <a:spAutoFit/>
          </a:bodyPr>
          <a:lstStyle/>
          <a:p>
            <a:pPr marL="11459" marR="4584">
              <a:lnSpc>
                <a:spcPct val="101299"/>
              </a:lnSpc>
              <a:spcBef>
                <a:spcPts val="86"/>
              </a:spcBef>
              <a:tabLst>
                <a:tab pos="3051588" algn="l"/>
              </a:tabLst>
            </a:pPr>
            <a:r>
              <a:rPr sz="2400" spc="5" dirty="0">
                <a:cs typeface="Cambria"/>
              </a:rPr>
              <a:t>If </a:t>
            </a:r>
            <a:r>
              <a:rPr sz="2400" spc="9" dirty="0">
                <a:solidFill>
                  <a:srgbClr val="2E2D67"/>
                </a:solidFill>
                <a:cs typeface="Cambria"/>
              </a:rPr>
              <a:t>higher</a:t>
            </a:r>
            <a:r>
              <a:rPr sz="2400" spc="23" dirty="0">
                <a:solidFill>
                  <a:srgbClr val="000099"/>
                </a:solidFill>
                <a:cs typeface="Cambria"/>
              </a:rPr>
              <a:t> </a:t>
            </a:r>
            <a:r>
              <a:rPr sz="2400" spc="9" dirty="0">
                <a:cs typeface="Cambria"/>
              </a:rPr>
              <a:t>than</a:t>
            </a:r>
            <a:r>
              <a:rPr sz="2400" spc="5" dirty="0">
                <a:cs typeface="Cambria"/>
              </a:rPr>
              <a:t> </a:t>
            </a:r>
            <a:r>
              <a:rPr sz="2400" spc="-5" dirty="0">
                <a:cs typeface="Cambria"/>
              </a:rPr>
              <a:t>average</a:t>
            </a:r>
            <a:r>
              <a:rPr sz="2400" spc="9" dirty="0">
                <a:cs typeface="Cambria"/>
              </a:rPr>
              <a:t> </a:t>
            </a:r>
            <a:r>
              <a:rPr sz="2400" dirty="0">
                <a:cs typeface="Cambria"/>
              </a:rPr>
              <a:t>values</a:t>
            </a:r>
            <a:r>
              <a:rPr sz="2400" spc="9" dirty="0">
                <a:cs typeface="Cambria"/>
              </a:rPr>
              <a:t> </a:t>
            </a:r>
            <a:r>
              <a:rPr sz="2400" spc="14" dirty="0">
                <a:cs typeface="Cambria"/>
              </a:rPr>
              <a:t>of</a:t>
            </a:r>
            <a:r>
              <a:rPr sz="2400" spc="18" dirty="0">
                <a:cs typeface="Cambria"/>
              </a:rPr>
              <a:t> </a:t>
            </a:r>
            <a:r>
              <a:rPr sz="2400" b="1" i="1" spc="18" dirty="0">
                <a:solidFill>
                  <a:srgbClr val="2E2D67"/>
                </a:solidFill>
                <a:cs typeface="Cambria"/>
              </a:rPr>
              <a:t>X</a:t>
            </a:r>
            <a:r>
              <a:rPr sz="2400" b="1" i="1" spc="14" dirty="0">
                <a:solidFill>
                  <a:srgbClr val="2E2D67"/>
                </a:solidFill>
                <a:cs typeface="Cambria"/>
              </a:rPr>
              <a:t> </a:t>
            </a:r>
            <a:r>
              <a:rPr sz="2400" dirty="0">
                <a:cs typeface="Cambria"/>
              </a:rPr>
              <a:t>are</a:t>
            </a:r>
            <a:r>
              <a:rPr sz="2400" spc="5" dirty="0">
                <a:cs typeface="Cambria"/>
              </a:rPr>
              <a:t> </a:t>
            </a:r>
            <a:r>
              <a:rPr sz="2400" spc="9" dirty="0">
                <a:cs typeface="Cambria"/>
              </a:rPr>
              <a:t>apt </a:t>
            </a:r>
            <a:r>
              <a:rPr sz="2400" dirty="0">
                <a:cs typeface="Cambria"/>
              </a:rPr>
              <a:t>to</a:t>
            </a:r>
            <a:r>
              <a:rPr sz="2400" spc="5" dirty="0">
                <a:cs typeface="Cambria"/>
              </a:rPr>
              <a:t> </a:t>
            </a:r>
            <a:r>
              <a:rPr sz="2400" spc="14" dirty="0">
                <a:cs typeface="Cambria"/>
              </a:rPr>
              <a:t>occur</a:t>
            </a:r>
            <a:r>
              <a:rPr sz="2400" spc="5" dirty="0">
                <a:cs typeface="Cambria"/>
              </a:rPr>
              <a:t> </a:t>
            </a:r>
            <a:r>
              <a:rPr sz="2400" spc="9" dirty="0">
                <a:cs typeface="Cambria"/>
              </a:rPr>
              <a:t>with</a:t>
            </a:r>
            <a:r>
              <a:rPr sz="2400" spc="23" dirty="0">
                <a:cs typeface="Cambria"/>
              </a:rPr>
              <a:t> </a:t>
            </a:r>
            <a:r>
              <a:rPr sz="2400" spc="9" dirty="0">
                <a:solidFill>
                  <a:srgbClr val="E02246"/>
                </a:solidFill>
                <a:cs typeface="Cambria"/>
              </a:rPr>
              <a:t>higher</a:t>
            </a:r>
            <a:r>
              <a:rPr sz="2400" spc="9" dirty="0">
                <a:solidFill>
                  <a:srgbClr val="006600"/>
                </a:solidFill>
                <a:cs typeface="Cambria"/>
              </a:rPr>
              <a:t> </a:t>
            </a:r>
            <a:r>
              <a:rPr sz="2400" spc="9" dirty="0">
                <a:cs typeface="Cambria"/>
              </a:rPr>
              <a:t>than</a:t>
            </a:r>
            <a:r>
              <a:rPr sz="2400" spc="23" dirty="0">
                <a:cs typeface="Cambria"/>
              </a:rPr>
              <a:t> </a:t>
            </a:r>
            <a:r>
              <a:rPr sz="2400" spc="-5" dirty="0">
                <a:cs typeface="Cambria"/>
              </a:rPr>
              <a:t>average </a:t>
            </a:r>
            <a:r>
              <a:rPr sz="2400" dirty="0">
                <a:cs typeface="Cambria"/>
              </a:rPr>
              <a:t>values</a:t>
            </a:r>
            <a:r>
              <a:rPr sz="2400" spc="18" dirty="0">
                <a:cs typeface="Cambria"/>
              </a:rPr>
              <a:t> </a:t>
            </a:r>
            <a:r>
              <a:rPr sz="2400" spc="14" dirty="0">
                <a:cs typeface="Cambria"/>
              </a:rPr>
              <a:t>of</a:t>
            </a:r>
            <a:r>
              <a:rPr sz="2400" spc="18" dirty="0">
                <a:cs typeface="Cambria"/>
              </a:rPr>
              <a:t> </a:t>
            </a:r>
            <a:r>
              <a:rPr sz="2400" b="1" i="1" spc="9" dirty="0">
                <a:solidFill>
                  <a:srgbClr val="E02246"/>
                </a:solidFill>
                <a:cs typeface="Cambria"/>
              </a:rPr>
              <a:t>Y</a:t>
            </a:r>
            <a:r>
              <a:rPr sz="2400" spc="9" dirty="0">
                <a:cs typeface="Cambria"/>
              </a:rPr>
              <a:t>,</a:t>
            </a:r>
            <a:r>
              <a:rPr lang="en-SG" sz="2400" spc="9" dirty="0">
                <a:cs typeface="Cambria"/>
              </a:rPr>
              <a:t> </a:t>
            </a:r>
            <a:r>
              <a:rPr sz="2400" spc="9" dirty="0">
                <a:cs typeface="Cambria"/>
              </a:rPr>
              <a:t>then</a:t>
            </a:r>
            <a:r>
              <a:rPr sz="2400" spc="18" dirty="0">
                <a:cs typeface="Cambria"/>
              </a:rPr>
              <a:t> </a:t>
            </a:r>
            <a:r>
              <a:rPr sz="2400" spc="5" dirty="0" err="1">
                <a:cs typeface="Cambria"/>
              </a:rPr>
              <a:t>Cov</a:t>
            </a:r>
            <a:r>
              <a:rPr lang="en-SG" sz="2400" spc="5" dirty="0">
                <a:cs typeface="Cambria"/>
              </a:rPr>
              <a:t>[</a:t>
            </a:r>
            <a:r>
              <a:rPr sz="2400" b="1" i="1" spc="5" dirty="0">
                <a:solidFill>
                  <a:srgbClr val="2E2D67"/>
                </a:solidFill>
                <a:cs typeface="Cambria"/>
              </a:rPr>
              <a:t>X</a:t>
            </a:r>
            <a:r>
              <a:rPr sz="2400" spc="5" dirty="0">
                <a:cs typeface="Cambria"/>
              </a:rPr>
              <a:t>,</a:t>
            </a:r>
            <a:r>
              <a:rPr sz="2400" dirty="0">
                <a:cs typeface="Cambria"/>
              </a:rPr>
              <a:t> </a:t>
            </a:r>
            <a:r>
              <a:rPr sz="2400" b="1" i="1" spc="9" dirty="0">
                <a:solidFill>
                  <a:srgbClr val="E02246"/>
                </a:solidFill>
                <a:cs typeface="Cambria"/>
              </a:rPr>
              <a:t>Y</a:t>
            </a:r>
            <a:r>
              <a:rPr lang="en-SG" sz="2400" spc="14" dirty="0">
                <a:cs typeface="Cambria"/>
              </a:rPr>
              <a:t> ]</a:t>
            </a:r>
            <a:r>
              <a:rPr sz="2400" spc="-14" dirty="0">
                <a:cs typeface="Cambria"/>
              </a:rPr>
              <a:t> </a:t>
            </a:r>
            <a:r>
              <a:rPr sz="2400" spc="14" dirty="0">
                <a:cs typeface="Cambria"/>
              </a:rPr>
              <a:t>&gt; 0</a:t>
            </a:r>
            <a:r>
              <a:rPr sz="2400" dirty="0">
                <a:cs typeface="Cambria"/>
              </a:rPr>
              <a:t> </a:t>
            </a:r>
            <a:r>
              <a:rPr sz="2400" spc="14" dirty="0">
                <a:cs typeface="Cambria"/>
              </a:rPr>
              <a:t>and</a:t>
            </a:r>
            <a:r>
              <a:rPr sz="2400" spc="9" dirty="0">
                <a:cs typeface="Cambria"/>
              </a:rPr>
              <a:t> </a:t>
            </a:r>
            <a:r>
              <a:rPr sz="2400" spc="9" dirty="0" err="1">
                <a:cs typeface="Cambria"/>
              </a:rPr>
              <a:t>Corr</a:t>
            </a:r>
            <a:r>
              <a:rPr lang="en-SG" sz="2400" spc="9" dirty="0">
                <a:cs typeface="Cambria"/>
              </a:rPr>
              <a:t>[</a:t>
            </a:r>
            <a:r>
              <a:rPr sz="2400" b="1" i="1" spc="9" dirty="0">
                <a:solidFill>
                  <a:srgbClr val="2E2D67"/>
                </a:solidFill>
                <a:cs typeface="Cambria"/>
              </a:rPr>
              <a:t>X</a:t>
            </a:r>
            <a:r>
              <a:rPr sz="2400" spc="9" dirty="0">
                <a:cs typeface="Cambria"/>
              </a:rPr>
              <a:t>,</a:t>
            </a:r>
            <a:r>
              <a:rPr sz="2400" spc="-36" dirty="0">
                <a:cs typeface="Cambria"/>
              </a:rPr>
              <a:t> </a:t>
            </a:r>
            <a:r>
              <a:rPr sz="2400" b="1" i="1" spc="9" dirty="0">
                <a:solidFill>
                  <a:srgbClr val="E02246"/>
                </a:solidFill>
                <a:cs typeface="Cambria"/>
              </a:rPr>
              <a:t>Y</a:t>
            </a:r>
            <a:r>
              <a:rPr lang="en-SG" sz="2400" spc="14" dirty="0">
                <a:cs typeface="Cambria"/>
              </a:rPr>
              <a:t> ]</a:t>
            </a:r>
            <a:r>
              <a:rPr sz="2400" spc="5" dirty="0">
                <a:cs typeface="Cambria"/>
              </a:rPr>
              <a:t> </a:t>
            </a:r>
            <a:r>
              <a:rPr sz="2400" spc="14" dirty="0">
                <a:cs typeface="Cambria"/>
              </a:rPr>
              <a:t>&gt;</a:t>
            </a:r>
            <a:r>
              <a:rPr sz="2400" spc="-5" dirty="0">
                <a:cs typeface="Cambria"/>
              </a:rPr>
              <a:t> </a:t>
            </a:r>
            <a:r>
              <a:rPr sz="2400" spc="9" dirty="0">
                <a:cs typeface="Cambria"/>
              </a:rPr>
              <a:t>0.</a:t>
            </a:r>
            <a:endParaRPr sz="2400" dirty="0">
              <a:cs typeface="Cambria"/>
            </a:endParaRPr>
          </a:p>
          <a:p>
            <a:pPr marL="11459">
              <a:spcBef>
                <a:spcPts val="1218"/>
              </a:spcBef>
            </a:pPr>
            <a:r>
              <a:rPr sz="2400" b="1" i="1" spc="18" dirty="0">
                <a:solidFill>
                  <a:srgbClr val="2E2D67"/>
                </a:solidFill>
                <a:cs typeface="Cambria"/>
              </a:rPr>
              <a:t>X</a:t>
            </a:r>
            <a:r>
              <a:rPr sz="2400" b="1" i="1" spc="5" dirty="0">
                <a:solidFill>
                  <a:srgbClr val="000099"/>
                </a:solidFill>
                <a:cs typeface="Cambria"/>
              </a:rPr>
              <a:t> </a:t>
            </a:r>
            <a:r>
              <a:rPr sz="2400" spc="14" dirty="0">
                <a:cs typeface="Cambria"/>
              </a:rPr>
              <a:t>and</a:t>
            </a:r>
            <a:r>
              <a:rPr sz="2400" dirty="0">
                <a:cs typeface="Cambria"/>
              </a:rPr>
              <a:t> </a:t>
            </a:r>
            <a:r>
              <a:rPr sz="2400" b="1" i="1" spc="18" dirty="0">
                <a:solidFill>
                  <a:srgbClr val="E02246"/>
                </a:solidFill>
                <a:cs typeface="Cambria"/>
              </a:rPr>
              <a:t>Y</a:t>
            </a:r>
            <a:r>
              <a:rPr sz="2400" b="1" i="1" spc="5" dirty="0">
                <a:solidFill>
                  <a:srgbClr val="006600"/>
                </a:solidFill>
                <a:cs typeface="Cambria"/>
              </a:rPr>
              <a:t> </a:t>
            </a:r>
            <a:r>
              <a:rPr sz="2400" dirty="0">
                <a:cs typeface="Cambria"/>
              </a:rPr>
              <a:t>are</a:t>
            </a:r>
            <a:r>
              <a:rPr sz="2400" spc="9" dirty="0">
                <a:cs typeface="Cambria"/>
              </a:rPr>
              <a:t> </a:t>
            </a:r>
            <a:r>
              <a:rPr sz="2400" b="1" i="1" spc="9" dirty="0">
                <a:solidFill>
                  <a:srgbClr val="00B050"/>
                </a:solidFill>
                <a:cs typeface="Cambria"/>
              </a:rPr>
              <a:t>positively</a:t>
            </a:r>
            <a:r>
              <a:rPr sz="2400" i="1" dirty="0">
                <a:solidFill>
                  <a:srgbClr val="FF0000"/>
                </a:solidFill>
                <a:cs typeface="Cambria"/>
              </a:rPr>
              <a:t> </a:t>
            </a:r>
            <a:r>
              <a:rPr sz="2400" spc="5" dirty="0">
                <a:cs typeface="Cambria"/>
              </a:rPr>
              <a:t>correlated.</a:t>
            </a:r>
            <a:endParaRPr sz="2400" dirty="0">
              <a:cs typeface="Cambria"/>
            </a:endParaRPr>
          </a:p>
        </p:txBody>
      </p:sp>
      <p:sp>
        <p:nvSpPr>
          <p:cNvPr id="9" name="object 4">
            <a:extLst>
              <a:ext uri="{FF2B5EF4-FFF2-40B4-BE49-F238E27FC236}">
                <a16:creationId xmlns:a16="http://schemas.microsoft.com/office/drawing/2014/main" id="{B3DC1285-053E-4E73-B01A-7A9148AE7901}"/>
              </a:ext>
            </a:extLst>
          </p:cNvPr>
          <p:cNvSpPr txBox="1"/>
          <p:nvPr/>
        </p:nvSpPr>
        <p:spPr>
          <a:xfrm>
            <a:off x="2466054" y="4218310"/>
            <a:ext cx="8887746" cy="1280314"/>
          </a:xfrm>
          <a:prstGeom prst="rect">
            <a:avLst/>
          </a:prstGeom>
        </p:spPr>
        <p:txBody>
          <a:bodyPr vert="horz" wrap="square" lIns="0" tIns="10886" rIns="0" bIns="0" rtlCol="0">
            <a:spAutoFit/>
          </a:bodyPr>
          <a:lstStyle/>
          <a:p>
            <a:pPr marL="11459" marR="4584">
              <a:lnSpc>
                <a:spcPct val="101299"/>
              </a:lnSpc>
              <a:spcBef>
                <a:spcPts val="86"/>
              </a:spcBef>
              <a:tabLst>
                <a:tab pos="2449406" algn="l"/>
              </a:tabLst>
            </a:pPr>
            <a:r>
              <a:rPr sz="2400" spc="5" dirty="0">
                <a:cs typeface="Cambria"/>
              </a:rPr>
              <a:t>If </a:t>
            </a:r>
            <a:r>
              <a:rPr sz="2400" spc="9" dirty="0">
                <a:solidFill>
                  <a:srgbClr val="2E2D67"/>
                </a:solidFill>
                <a:cs typeface="Cambria"/>
              </a:rPr>
              <a:t>higher</a:t>
            </a:r>
            <a:r>
              <a:rPr sz="2400" spc="18" dirty="0">
                <a:solidFill>
                  <a:srgbClr val="000099"/>
                </a:solidFill>
                <a:cs typeface="Cambria"/>
              </a:rPr>
              <a:t> </a:t>
            </a:r>
            <a:r>
              <a:rPr sz="2400" spc="9" dirty="0">
                <a:cs typeface="Cambria"/>
              </a:rPr>
              <a:t>than </a:t>
            </a:r>
            <a:r>
              <a:rPr sz="2400" spc="-5" dirty="0">
                <a:cs typeface="Cambria"/>
              </a:rPr>
              <a:t>average</a:t>
            </a:r>
            <a:r>
              <a:rPr sz="2400" spc="5" dirty="0">
                <a:cs typeface="Cambria"/>
              </a:rPr>
              <a:t> </a:t>
            </a:r>
            <a:r>
              <a:rPr sz="2400" dirty="0">
                <a:cs typeface="Cambria"/>
              </a:rPr>
              <a:t>values</a:t>
            </a:r>
            <a:r>
              <a:rPr sz="2400" spc="14" dirty="0">
                <a:cs typeface="Cambria"/>
              </a:rPr>
              <a:t> of </a:t>
            </a:r>
            <a:r>
              <a:rPr sz="2400" b="1" i="1" spc="18" dirty="0">
                <a:solidFill>
                  <a:srgbClr val="2E2D67"/>
                </a:solidFill>
                <a:cs typeface="Cambria"/>
              </a:rPr>
              <a:t>X</a:t>
            </a:r>
            <a:r>
              <a:rPr sz="2400" b="1" i="1" spc="18" dirty="0">
                <a:solidFill>
                  <a:srgbClr val="000099"/>
                </a:solidFill>
                <a:cs typeface="Cambria"/>
              </a:rPr>
              <a:t> </a:t>
            </a:r>
            <a:r>
              <a:rPr sz="2400" dirty="0">
                <a:cs typeface="Cambria"/>
              </a:rPr>
              <a:t>are</a:t>
            </a:r>
            <a:r>
              <a:rPr sz="2400" spc="5" dirty="0">
                <a:cs typeface="Cambria"/>
              </a:rPr>
              <a:t> </a:t>
            </a:r>
            <a:r>
              <a:rPr sz="2400" spc="9" dirty="0">
                <a:cs typeface="Cambria"/>
              </a:rPr>
              <a:t>apt</a:t>
            </a:r>
            <a:r>
              <a:rPr sz="2400" spc="5" dirty="0">
                <a:cs typeface="Cambria"/>
              </a:rPr>
              <a:t> </a:t>
            </a:r>
            <a:r>
              <a:rPr sz="2400" dirty="0">
                <a:cs typeface="Cambria"/>
              </a:rPr>
              <a:t>to</a:t>
            </a:r>
            <a:r>
              <a:rPr sz="2400" spc="9" dirty="0">
                <a:cs typeface="Cambria"/>
              </a:rPr>
              <a:t> </a:t>
            </a:r>
            <a:r>
              <a:rPr sz="2400" spc="14" dirty="0">
                <a:cs typeface="Cambria"/>
              </a:rPr>
              <a:t>occur</a:t>
            </a:r>
            <a:r>
              <a:rPr sz="2400" spc="-5" dirty="0">
                <a:cs typeface="Cambria"/>
              </a:rPr>
              <a:t> </a:t>
            </a:r>
            <a:r>
              <a:rPr sz="2400" spc="9" dirty="0">
                <a:cs typeface="Cambria"/>
              </a:rPr>
              <a:t>with</a:t>
            </a:r>
            <a:r>
              <a:rPr sz="2400" spc="36" dirty="0">
                <a:cs typeface="Cambria"/>
              </a:rPr>
              <a:t> </a:t>
            </a:r>
            <a:r>
              <a:rPr sz="2400" spc="5" dirty="0">
                <a:solidFill>
                  <a:srgbClr val="E02246"/>
                </a:solidFill>
                <a:cs typeface="Cambria"/>
              </a:rPr>
              <a:t>lower</a:t>
            </a:r>
            <a:r>
              <a:rPr sz="2400" spc="9" dirty="0">
                <a:solidFill>
                  <a:srgbClr val="006600"/>
                </a:solidFill>
                <a:cs typeface="Cambria"/>
              </a:rPr>
              <a:t> </a:t>
            </a:r>
            <a:r>
              <a:rPr sz="2400" spc="9" dirty="0">
                <a:cs typeface="Cambria"/>
              </a:rPr>
              <a:t>than </a:t>
            </a:r>
            <a:r>
              <a:rPr sz="2400" spc="-465" dirty="0">
                <a:cs typeface="Cambria"/>
              </a:rPr>
              <a:t> </a:t>
            </a:r>
            <a:r>
              <a:rPr sz="2400" spc="-5" dirty="0">
                <a:cs typeface="Cambria"/>
              </a:rPr>
              <a:t>average</a:t>
            </a:r>
            <a:r>
              <a:rPr sz="2400" spc="9" dirty="0">
                <a:cs typeface="Cambria"/>
              </a:rPr>
              <a:t> </a:t>
            </a:r>
            <a:r>
              <a:rPr sz="2400" dirty="0">
                <a:cs typeface="Cambria"/>
              </a:rPr>
              <a:t>values</a:t>
            </a:r>
            <a:r>
              <a:rPr sz="2400" spc="9" dirty="0">
                <a:cs typeface="Cambria"/>
              </a:rPr>
              <a:t> </a:t>
            </a:r>
            <a:r>
              <a:rPr sz="2400" spc="14" dirty="0">
                <a:cs typeface="Cambria"/>
              </a:rPr>
              <a:t>of</a:t>
            </a:r>
            <a:r>
              <a:rPr sz="2400" spc="18" dirty="0">
                <a:cs typeface="Cambria"/>
              </a:rPr>
              <a:t> </a:t>
            </a:r>
            <a:r>
              <a:rPr sz="2400" b="1" i="1" spc="9" dirty="0">
                <a:solidFill>
                  <a:srgbClr val="E02246"/>
                </a:solidFill>
                <a:cs typeface="Cambria"/>
              </a:rPr>
              <a:t>Y</a:t>
            </a:r>
            <a:r>
              <a:rPr sz="2400" spc="9" dirty="0">
                <a:cs typeface="Cambria"/>
              </a:rPr>
              <a:t>,</a:t>
            </a:r>
            <a:r>
              <a:rPr lang="en-SG" sz="2400" spc="9" dirty="0">
                <a:cs typeface="Cambria"/>
              </a:rPr>
              <a:t> </a:t>
            </a:r>
            <a:r>
              <a:rPr sz="2400" spc="9" dirty="0">
                <a:cs typeface="Cambria"/>
              </a:rPr>
              <a:t>then</a:t>
            </a:r>
            <a:r>
              <a:rPr sz="2400" spc="14" dirty="0">
                <a:cs typeface="Cambria"/>
              </a:rPr>
              <a:t> </a:t>
            </a:r>
            <a:r>
              <a:rPr sz="2400" spc="5" dirty="0" err="1">
                <a:cs typeface="Cambria"/>
              </a:rPr>
              <a:t>Cov</a:t>
            </a:r>
            <a:r>
              <a:rPr lang="en-SG" sz="2400" spc="5" dirty="0">
                <a:cs typeface="Cambria"/>
              </a:rPr>
              <a:t>[</a:t>
            </a:r>
            <a:r>
              <a:rPr sz="2400" b="1" i="1" spc="5" dirty="0">
                <a:solidFill>
                  <a:srgbClr val="2E2D67"/>
                </a:solidFill>
                <a:cs typeface="Cambria"/>
              </a:rPr>
              <a:t>X</a:t>
            </a:r>
            <a:r>
              <a:rPr sz="2400" spc="5" dirty="0">
                <a:cs typeface="Cambria"/>
              </a:rPr>
              <a:t>,</a:t>
            </a:r>
            <a:r>
              <a:rPr sz="2400" spc="-5" dirty="0">
                <a:cs typeface="Cambria"/>
              </a:rPr>
              <a:t> </a:t>
            </a:r>
            <a:r>
              <a:rPr sz="2400" b="1" i="1" spc="14" dirty="0">
                <a:solidFill>
                  <a:srgbClr val="E02246"/>
                </a:solidFill>
                <a:cs typeface="Cambria"/>
              </a:rPr>
              <a:t>Y</a:t>
            </a:r>
            <a:r>
              <a:rPr lang="en-SG" sz="2400" spc="14" dirty="0">
                <a:cs typeface="Cambria"/>
              </a:rPr>
              <a:t> ]</a:t>
            </a:r>
            <a:r>
              <a:rPr sz="2400" spc="5" dirty="0">
                <a:cs typeface="Cambria"/>
              </a:rPr>
              <a:t> </a:t>
            </a:r>
            <a:r>
              <a:rPr sz="2400" spc="14" dirty="0">
                <a:cs typeface="Cambria"/>
              </a:rPr>
              <a:t>&lt;</a:t>
            </a:r>
            <a:r>
              <a:rPr sz="2400" dirty="0">
                <a:cs typeface="Cambria"/>
              </a:rPr>
              <a:t> </a:t>
            </a:r>
            <a:r>
              <a:rPr sz="2400" spc="14" dirty="0">
                <a:cs typeface="Cambria"/>
              </a:rPr>
              <a:t>0</a:t>
            </a:r>
            <a:r>
              <a:rPr sz="2400" spc="5" dirty="0">
                <a:cs typeface="Cambria"/>
              </a:rPr>
              <a:t> </a:t>
            </a:r>
            <a:r>
              <a:rPr sz="2400" spc="14" dirty="0">
                <a:cs typeface="Cambria"/>
              </a:rPr>
              <a:t>and</a:t>
            </a:r>
            <a:r>
              <a:rPr sz="2400" spc="5" dirty="0">
                <a:cs typeface="Cambria"/>
              </a:rPr>
              <a:t> </a:t>
            </a:r>
            <a:r>
              <a:rPr sz="2400" spc="9" dirty="0" err="1">
                <a:cs typeface="Cambria"/>
              </a:rPr>
              <a:t>Corr</a:t>
            </a:r>
            <a:r>
              <a:rPr lang="en-SG" sz="2400" spc="9" dirty="0">
                <a:cs typeface="Cambria"/>
              </a:rPr>
              <a:t>[</a:t>
            </a:r>
            <a:r>
              <a:rPr sz="2400" b="1" i="1" spc="9" dirty="0">
                <a:solidFill>
                  <a:srgbClr val="2E2D67"/>
                </a:solidFill>
                <a:cs typeface="Cambria"/>
              </a:rPr>
              <a:t>X</a:t>
            </a:r>
            <a:r>
              <a:rPr sz="2400" spc="9" dirty="0">
                <a:cs typeface="Cambria"/>
              </a:rPr>
              <a:t>,</a:t>
            </a:r>
            <a:r>
              <a:rPr sz="2400" spc="-32" dirty="0">
                <a:cs typeface="Cambria"/>
              </a:rPr>
              <a:t> </a:t>
            </a:r>
            <a:r>
              <a:rPr sz="2400" b="1" i="1" spc="9" dirty="0">
                <a:solidFill>
                  <a:srgbClr val="E02246"/>
                </a:solidFill>
                <a:cs typeface="Cambria"/>
              </a:rPr>
              <a:t>Y</a:t>
            </a:r>
            <a:r>
              <a:rPr lang="en-SG" sz="2400" spc="14" dirty="0">
                <a:cs typeface="Cambria"/>
              </a:rPr>
              <a:t> ]</a:t>
            </a:r>
            <a:r>
              <a:rPr sz="2400" spc="5" dirty="0">
                <a:cs typeface="Cambria"/>
              </a:rPr>
              <a:t> </a:t>
            </a:r>
            <a:r>
              <a:rPr sz="2400" spc="14" dirty="0">
                <a:cs typeface="Cambria"/>
              </a:rPr>
              <a:t>&lt;</a:t>
            </a:r>
            <a:r>
              <a:rPr sz="2400" spc="5" dirty="0">
                <a:cs typeface="Cambria"/>
              </a:rPr>
              <a:t> </a:t>
            </a:r>
            <a:r>
              <a:rPr sz="2400" spc="9" dirty="0">
                <a:cs typeface="Cambria"/>
              </a:rPr>
              <a:t>0.</a:t>
            </a:r>
            <a:endParaRPr sz="2400" dirty="0">
              <a:cs typeface="Cambria"/>
            </a:endParaRPr>
          </a:p>
          <a:p>
            <a:pPr marL="11459">
              <a:spcBef>
                <a:spcPts val="1214"/>
              </a:spcBef>
            </a:pPr>
            <a:r>
              <a:rPr sz="2400" b="1" i="1" spc="18" dirty="0">
                <a:solidFill>
                  <a:srgbClr val="2E2D67"/>
                </a:solidFill>
                <a:cs typeface="Cambria"/>
              </a:rPr>
              <a:t>X</a:t>
            </a:r>
            <a:r>
              <a:rPr sz="2400" b="1" i="1" spc="5" dirty="0">
                <a:solidFill>
                  <a:srgbClr val="000099"/>
                </a:solidFill>
                <a:cs typeface="Cambria"/>
              </a:rPr>
              <a:t> </a:t>
            </a:r>
            <a:r>
              <a:rPr sz="2400" spc="14" dirty="0">
                <a:cs typeface="Cambria"/>
              </a:rPr>
              <a:t>and</a:t>
            </a:r>
            <a:r>
              <a:rPr sz="2400" spc="-5" dirty="0">
                <a:cs typeface="Cambria"/>
              </a:rPr>
              <a:t> </a:t>
            </a:r>
            <a:r>
              <a:rPr sz="2400" b="1" i="1" spc="18" dirty="0">
                <a:solidFill>
                  <a:srgbClr val="E02246"/>
                </a:solidFill>
                <a:cs typeface="Cambria"/>
              </a:rPr>
              <a:t>Y</a:t>
            </a:r>
            <a:r>
              <a:rPr sz="2400" b="1" i="1" spc="9" dirty="0">
                <a:solidFill>
                  <a:srgbClr val="006600"/>
                </a:solidFill>
                <a:cs typeface="Cambria"/>
              </a:rPr>
              <a:t> </a:t>
            </a:r>
            <a:r>
              <a:rPr sz="2400" dirty="0">
                <a:cs typeface="Cambria"/>
              </a:rPr>
              <a:t>are</a:t>
            </a:r>
            <a:r>
              <a:rPr sz="2400" spc="5" dirty="0">
                <a:cs typeface="Cambria"/>
              </a:rPr>
              <a:t> </a:t>
            </a:r>
            <a:r>
              <a:rPr sz="2400" b="1" i="1" spc="9" dirty="0">
                <a:solidFill>
                  <a:srgbClr val="00B050"/>
                </a:solidFill>
                <a:cs typeface="Cambria"/>
              </a:rPr>
              <a:t>negatively</a:t>
            </a:r>
            <a:r>
              <a:rPr sz="2400" i="1" dirty="0">
                <a:solidFill>
                  <a:srgbClr val="FF0000"/>
                </a:solidFill>
                <a:cs typeface="Cambria"/>
              </a:rPr>
              <a:t> </a:t>
            </a:r>
            <a:r>
              <a:rPr sz="2400" spc="5" dirty="0">
                <a:cs typeface="Cambria"/>
              </a:rPr>
              <a:t>correlated.</a:t>
            </a:r>
            <a:endParaRPr sz="2400" dirty="0">
              <a:cs typeface="Cambria"/>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61E8C5E-E90B-394C-96FD-A395AB891A5B}"/>
                  </a:ext>
                </a:extLst>
              </p14:cNvPr>
              <p14:cNvContentPartPr/>
              <p14:nvPr/>
            </p14:nvContentPartPr>
            <p14:xfrm>
              <a:off x="4048560" y="1750320"/>
              <a:ext cx="3731400" cy="3799800"/>
            </p14:xfrm>
          </p:contentPart>
        </mc:Choice>
        <mc:Fallback xmlns="">
          <p:pic>
            <p:nvPicPr>
              <p:cNvPr id="2" name="Ink 1">
                <a:extLst>
                  <a:ext uri="{FF2B5EF4-FFF2-40B4-BE49-F238E27FC236}">
                    <a16:creationId xmlns:a16="http://schemas.microsoft.com/office/drawing/2014/main" id="{061E8C5E-E90B-394C-96FD-A395AB891A5B}"/>
                  </a:ext>
                </a:extLst>
              </p:cNvPr>
              <p:cNvPicPr/>
              <p:nvPr/>
            </p:nvPicPr>
            <p:blipFill>
              <a:blip r:embed="rId3"/>
              <a:stretch>
                <a:fillRect/>
              </a:stretch>
            </p:blipFill>
            <p:spPr>
              <a:xfrm>
                <a:off x="4039200" y="1740960"/>
                <a:ext cx="3750120" cy="3818520"/>
              </a:xfrm>
              <a:prstGeom prst="rect">
                <a:avLst/>
              </a:prstGeom>
            </p:spPr>
          </p:pic>
        </mc:Fallback>
      </mc:AlternateContent>
    </p:spTree>
    <p:extLst>
      <p:ext uri="{BB962C8B-B14F-4D97-AF65-F5344CB8AC3E}">
        <p14:creationId xmlns:p14="http://schemas.microsoft.com/office/powerpoint/2010/main" val="367441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1688E81-DEC4-4CE3-8563-EECCBFF40BF4}"/>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8799" r="54740" b="75206"/>
          <a:stretch/>
        </p:blipFill>
        <p:spPr>
          <a:xfrm>
            <a:off x="3358375" y="2252143"/>
            <a:ext cx="4726259" cy="1048214"/>
          </a:xfrm>
          <a:prstGeom prst="rect">
            <a:avLst/>
          </a:prstGeom>
        </p:spPr>
      </p:pic>
      <p:sp>
        <p:nvSpPr>
          <p:cNvPr id="2" name="Title 1">
            <a:extLst>
              <a:ext uri="{FF2B5EF4-FFF2-40B4-BE49-F238E27FC236}">
                <a16:creationId xmlns:a16="http://schemas.microsoft.com/office/drawing/2014/main" id="{C49A2182-A269-4A72-ABF1-AAEF2BBDF137}"/>
              </a:ext>
            </a:extLst>
          </p:cNvPr>
          <p:cNvSpPr>
            <a:spLocks noGrp="1"/>
          </p:cNvSpPr>
          <p:nvPr>
            <p:ph type="title"/>
          </p:nvPr>
        </p:nvSpPr>
        <p:spPr/>
        <p:txBody>
          <a:bodyPr/>
          <a:lstStyle/>
          <a:p>
            <a:r>
              <a:rPr lang="en-SG" dirty="0"/>
              <a:t>Schedule</a:t>
            </a:r>
          </a:p>
        </p:txBody>
      </p:sp>
      <p:cxnSp>
        <p:nvCxnSpPr>
          <p:cNvPr id="5" name="Straight Connector 4">
            <a:extLst>
              <a:ext uri="{FF2B5EF4-FFF2-40B4-BE49-F238E27FC236}">
                <a16:creationId xmlns:a16="http://schemas.microsoft.com/office/drawing/2014/main" id="{0CE7C9CC-A9C0-4C4D-A0DD-5A975B9CF935}"/>
              </a:ext>
            </a:extLst>
          </p:cNvPr>
          <p:cNvCxnSpPr>
            <a:cxnSpLocks/>
          </p:cNvCxnSpPr>
          <p:nvPr/>
        </p:nvCxnSpPr>
        <p:spPr>
          <a:xfrm>
            <a:off x="5279844" y="3199998"/>
            <a:ext cx="2091112" cy="0"/>
          </a:xfrm>
          <a:prstGeom prst="line">
            <a:avLst/>
          </a:prstGeom>
          <a:ln w="381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228215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32008" y="914400"/>
            <a:ext cx="8528098" cy="5787762"/>
          </a:xfrm>
          <a:custGeom>
            <a:avLst/>
            <a:gdLst/>
            <a:ahLst/>
            <a:cxnLst/>
            <a:rect l="l" t="t" r="r" b="b"/>
            <a:pathLst>
              <a:path w="9451975" h="6414770">
                <a:moveTo>
                  <a:pt x="9451848" y="0"/>
                </a:moveTo>
                <a:lnTo>
                  <a:pt x="0" y="0"/>
                </a:lnTo>
                <a:lnTo>
                  <a:pt x="0" y="6414516"/>
                </a:lnTo>
                <a:lnTo>
                  <a:pt x="9451848" y="6414516"/>
                </a:lnTo>
                <a:lnTo>
                  <a:pt x="9451848" y="0"/>
                </a:lnTo>
                <a:close/>
              </a:path>
            </a:pathLst>
          </a:custGeom>
          <a:solidFill>
            <a:srgbClr val="FFFFFF"/>
          </a:solidFill>
        </p:spPr>
        <p:txBody>
          <a:bodyPr wrap="square" lIns="0" tIns="0" rIns="0" bIns="0" rtlCol="0"/>
          <a:lstStyle/>
          <a:p>
            <a:endParaRPr sz="1624"/>
          </a:p>
        </p:txBody>
      </p:sp>
      <p:pic>
        <p:nvPicPr>
          <p:cNvPr id="5" name="object 5"/>
          <p:cNvPicPr/>
          <p:nvPr/>
        </p:nvPicPr>
        <p:blipFill>
          <a:blip r:embed="rId2" cstate="print"/>
          <a:stretch>
            <a:fillRect/>
          </a:stretch>
        </p:blipFill>
        <p:spPr>
          <a:xfrm>
            <a:off x="9143082" y="3047083"/>
            <a:ext cx="1167407" cy="1182532"/>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937258090"/>
              </p:ext>
            </p:extLst>
          </p:nvPr>
        </p:nvGraphicFramePr>
        <p:xfrm>
          <a:off x="2433113" y="3049721"/>
          <a:ext cx="6500489" cy="3607934"/>
        </p:xfrm>
        <a:graphic>
          <a:graphicData uri="http://schemas.openxmlformats.org/drawingml/2006/table">
            <a:tbl>
              <a:tblPr firstRow="1" bandRow="1">
                <a:tableStyleId>{2D5ABB26-0587-4C30-8999-92F81FD0307C}</a:tableStyleId>
              </a:tblPr>
              <a:tblGrid>
                <a:gridCol w="1899844">
                  <a:extLst>
                    <a:ext uri="{9D8B030D-6E8A-4147-A177-3AD203B41FA5}">
                      <a16:colId xmlns:a16="http://schemas.microsoft.com/office/drawing/2014/main" val="20000"/>
                    </a:ext>
                  </a:extLst>
                </a:gridCol>
                <a:gridCol w="2300323">
                  <a:extLst>
                    <a:ext uri="{9D8B030D-6E8A-4147-A177-3AD203B41FA5}">
                      <a16:colId xmlns:a16="http://schemas.microsoft.com/office/drawing/2014/main" val="20001"/>
                    </a:ext>
                  </a:extLst>
                </a:gridCol>
                <a:gridCol w="2300322">
                  <a:extLst>
                    <a:ext uri="{9D8B030D-6E8A-4147-A177-3AD203B41FA5}">
                      <a16:colId xmlns:a16="http://schemas.microsoft.com/office/drawing/2014/main" val="20002"/>
                    </a:ext>
                  </a:extLst>
                </a:gridCol>
              </a:tblGrid>
              <a:tr h="656711">
                <a:tc>
                  <a:txBody>
                    <a:bodyPr/>
                    <a:lstStyle/>
                    <a:p>
                      <a:pPr marL="635" algn="ctr">
                        <a:lnSpc>
                          <a:spcPct val="100000"/>
                        </a:lnSpc>
                        <a:spcBef>
                          <a:spcPts val="285"/>
                        </a:spcBef>
                      </a:pPr>
                      <a:r>
                        <a:rPr sz="1500" b="1" spc="-5" dirty="0">
                          <a:latin typeface="Cambria"/>
                          <a:cs typeface="Cambria"/>
                        </a:rPr>
                        <a:t>Probability</a:t>
                      </a:r>
                      <a:endParaRPr sz="1500" dirty="0">
                        <a:latin typeface="Cambria"/>
                        <a:cs typeface="Cambria"/>
                      </a:endParaRPr>
                    </a:p>
                    <a:p>
                      <a:pPr marR="7620" algn="ctr">
                        <a:lnSpc>
                          <a:spcPct val="100000"/>
                        </a:lnSpc>
                        <a:spcBef>
                          <a:spcPts val="695"/>
                        </a:spcBef>
                      </a:pPr>
                      <a:r>
                        <a:rPr sz="1700" i="1" spc="65" dirty="0">
                          <a:solidFill>
                            <a:schemeClr val="tx1"/>
                          </a:solidFill>
                          <a:latin typeface="Cambria"/>
                          <a:cs typeface="Cambria"/>
                        </a:rPr>
                        <a:t>p</a:t>
                      </a:r>
                      <a:r>
                        <a:rPr sz="2100" i="1" spc="97" baseline="-7168" dirty="0">
                          <a:solidFill>
                            <a:schemeClr val="tx1"/>
                          </a:solidFill>
                          <a:latin typeface="Cambria"/>
                          <a:cs typeface="Cambria"/>
                        </a:rPr>
                        <a:t>i</a:t>
                      </a:r>
                      <a:endParaRPr sz="2100" baseline="-7168" dirty="0">
                        <a:solidFill>
                          <a:schemeClr val="tx1"/>
                        </a:solidFill>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a:lnSpc>
                          <a:spcPct val="100000"/>
                        </a:lnSpc>
                        <a:spcBef>
                          <a:spcPts val="285"/>
                        </a:spcBef>
                      </a:pPr>
                      <a:r>
                        <a:rPr sz="1500" b="1" spc="-5" dirty="0">
                          <a:latin typeface="Cambria"/>
                          <a:cs typeface="Cambria"/>
                        </a:rPr>
                        <a:t>No. </a:t>
                      </a:r>
                      <a:r>
                        <a:rPr sz="1500" b="1" dirty="0">
                          <a:latin typeface="Cambria"/>
                          <a:cs typeface="Cambria"/>
                        </a:rPr>
                        <a:t>of</a:t>
                      </a:r>
                      <a:r>
                        <a:rPr sz="1500" b="1" spc="-5" dirty="0">
                          <a:latin typeface="Cambria"/>
                          <a:cs typeface="Cambria"/>
                        </a:rPr>
                        <a:t> </a:t>
                      </a:r>
                      <a:r>
                        <a:rPr sz="1500" b="1" spc="-10" dirty="0">
                          <a:solidFill>
                            <a:srgbClr val="2E2D67"/>
                          </a:solidFill>
                          <a:latin typeface="Cambria"/>
                          <a:cs typeface="Cambria"/>
                        </a:rPr>
                        <a:t>Hot</a:t>
                      </a:r>
                      <a:r>
                        <a:rPr sz="1500" b="1" spc="-15" dirty="0">
                          <a:solidFill>
                            <a:srgbClr val="FF0066"/>
                          </a:solidFill>
                          <a:latin typeface="Cambria"/>
                          <a:cs typeface="Cambria"/>
                        </a:rPr>
                        <a:t> </a:t>
                      </a:r>
                      <a:r>
                        <a:rPr sz="1500" b="1" spc="-10" dirty="0">
                          <a:latin typeface="Cambria"/>
                          <a:cs typeface="Cambria"/>
                        </a:rPr>
                        <a:t>Coffees</a:t>
                      </a:r>
                      <a:r>
                        <a:rPr sz="1500" b="1" dirty="0">
                          <a:latin typeface="Cambria"/>
                          <a:cs typeface="Cambria"/>
                        </a:rPr>
                        <a:t> </a:t>
                      </a:r>
                      <a:r>
                        <a:rPr sz="1500" b="1" spc="-10" dirty="0">
                          <a:latin typeface="Cambria"/>
                          <a:cs typeface="Cambria"/>
                        </a:rPr>
                        <a:t>Sold</a:t>
                      </a:r>
                      <a:endParaRPr sz="1500" dirty="0">
                        <a:latin typeface="Cambria"/>
                        <a:cs typeface="Cambria"/>
                      </a:endParaRPr>
                    </a:p>
                    <a:p>
                      <a:pPr marR="7620" algn="ctr">
                        <a:lnSpc>
                          <a:spcPct val="100000"/>
                        </a:lnSpc>
                        <a:spcBef>
                          <a:spcPts val="695"/>
                        </a:spcBef>
                      </a:pPr>
                      <a:r>
                        <a:rPr sz="1700" i="1" spc="70" dirty="0">
                          <a:solidFill>
                            <a:srgbClr val="001F5F"/>
                          </a:solidFill>
                          <a:latin typeface="Cambria"/>
                          <a:cs typeface="Cambria"/>
                        </a:rPr>
                        <a:t>x</a:t>
                      </a:r>
                      <a:r>
                        <a:rPr sz="2100" i="1" spc="104" baseline="-7168" dirty="0">
                          <a:solidFill>
                            <a:srgbClr val="001F5F"/>
                          </a:solidFill>
                          <a:latin typeface="Cambria"/>
                          <a:cs typeface="Cambria"/>
                        </a:rPr>
                        <a:t>i</a:t>
                      </a:r>
                      <a:endParaRPr sz="2100" baseline="-7168" dirty="0">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a:lnSpc>
                          <a:spcPct val="100000"/>
                        </a:lnSpc>
                        <a:spcBef>
                          <a:spcPts val="285"/>
                        </a:spcBef>
                      </a:pPr>
                      <a:r>
                        <a:rPr sz="1500" b="1" spc="-5" dirty="0">
                          <a:latin typeface="Cambria"/>
                          <a:cs typeface="Cambria"/>
                        </a:rPr>
                        <a:t>No.</a:t>
                      </a:r>
                      <a:r>
                        <a:rPr sz="1500" b="1" spc="-10" dirty="0">
                          <a:latin typeface="Cambria"/>
                          <a:cs typeface="Cambria"/>
                        </a:rPr>
                        <a:t> </a:t>
                      </a:r>
                      <a:r>
                        <a:rPr sz="1500" b="1" dirty="0">
                          <a:latin typeface="Cambria"/>
                          <a:cs typeface="Cambria"/>
                        </a:rPr>
                        <a:t>of</a:t>
                      </a:r>
                      <a:r>
                        <a:rPr sz="1500" b="1" spc="-15" dirty="0">
                          <a:latin typeface="Cambria"/>
                          <a:cs typeface="Cambria"/>
                        </a:rPr>
                        <a:t> </a:t>
                      </a:r>
                      <a:r>
                        <a:rPr sz="1500" b="1" spc="-5" dirty="0">
                          <a:solidFill>
                            <a:srgbClr val="E02246"/>
                          </a:solidFill>
                          <a:latin typeface="Cambria"/>
                          <a:cs typeface="Cambria"/>
                        </a:rPr>
                        <a:t>Cold</a:t>
                      </a:r>
                      <a:r>
                        <a:rPr sz="1500" b="1" spc="-20" dirty="0">
                          <a:solidFill>
                            <a:srgbClr val="0066CC"/>
                          </a:solidFill>
                          <a:latin typeface="Cambria"/>
                          <a:cs typeface="Cambria"/>
                        </a:rPr>
                        <a:t> </a:t>
                      </a:r>
                      <a:r>
                        <a:rPr sz="1500" b="1" spc="-5" dirty="0">
                          <a:latin typeface="Cambria"/>
                          <a:cs typeface="Cambria"/>
                        </a:rPr>
                        <a:t>Drinks</a:t>
                      </a:r>
                      <a:r>
                        <a:rPr sz="1500" b="1" spc="-15" dirty="0">
                          <a:latin typeface="Cambria"/>
                          <a:cs typeface="Cambria"/>
                        </a:rPr>
                        <a:t> </a:t>
                      </a:r>
                      <a:r>
                        <a:rPr sz="1500" b="1" spc="-5" dirty="0">
                          <a:latin typeface="Cambria"/>
                          <a:cs typeface="Cambria"/>
                        </a:rPr>
                        <a:t>Sold</a:t>
                      </a:r>
                      <a:endParaRPr sz="1500" dirty="0">
                        <a:latin typeface="Cambria"/>
                        <a:cs typeface="Cambria"/>
                      </a:endParaRPr>
                    </a:p>
                    <a:p>
                      <a:pPr marR="9525" algn="ctr">
                        <a:lnSpc>
                          <a:spcPct val="100000"/>
                        </a:lnSpc>
                        <a:spcBef>
                          <a:spcPts val="695"/>
                        </a:spcBef>
                      </a:pPr>
                      <a:r>
                        <a:rPr sz="1700" i="1" spc="65" dirty="0">
                          <a:solidFill>
                            <a:srgbClr val="E02246"/>
                          </a:solidFill>
                          <a:latin typeface="Cambria"/>
                          <a:cs typeface="Cambria"/>
                        </a:rPr>
                        <a:t>y</a:t>
                      </a:r>
                      <a:r>
                        <a:rPr sz="2100" i="1" spc="97" baseline="-7168" dirty="0">
                          <a:solidFill>
                            <a:srgbClr val="E02246"/>
                          </a:solidFill>
                          <a:latin typeface="Cambria"/>
                          <a:cs typeface="Cambria"/>
                        </a:rPr>
                        <a:t>i</a:t>
                      </a:r>
                      <a:endParaRPr sz="2100" baseline="-7168" dirty="0">
                        <a:solidFill>
                          <a:srgbClr val="E02246"/>
                        </a:solidFill>
                        <a:latin typeface="Cambria"/>
                        <a:cs typeface="Cambria"/>
                      </a:endParaRPr>
                    </a:p>
                  </a:txBody>
                  <a:tcPr marL="0" marR="0" marT="32657"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extLst>
                  <a:ext uri="{0D108BD9-81ED-4DB2-BD59-A6C34878D82A}">
                    <a16:rowId xmlns:a16="http://schemas.microsoft.com/office/drawing/2014/main" val="10000"/>
                  </a:ext>
                </a:extLst>
              </a:tr>
              <a:tr h="257380">
                <a:tc>
                  <a:txBody>
                    <a:bodyPr/>
                    <a:lstStyle/>
                    <a:p>
                      <a:pPr algn="ctr">
                        <a:lnSpc>
                          <a:spcPts val="1980"/>
                        </a:lnSpc>
                      </a:pPr>
                      <a:r>
                        <a:rPr sz="1500" dirty="0">
                          <a:latin typeface="Calibri"/>
                          <a:cs typeface="Calibri"/>
                        </a:rPr>
                        <a:t>0.10</a:t>
                      </a: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tc>
                  <a:txBody>
                    <a:bodyPr/>
                    <a:lstStyle/>
                    <a:p>
                      <a:pPr marL="1109980">
                        <a:lnSpc>
                          <a:spcPts val="1980"/>
                        </a:lnSpc>
                      </a:pPr>
                      <a:r>
                        <a:rPr sz="1500" spc="-5" dirty="0">
                          <a:latin typeface="Calibri"/>
                          <a:cs typeface="Calibri"/>
                        </a:rPr>
                        <a:t>360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tc>
                  <a:txBody>
                    <a:bodyPr/>
                    <a:lstStyle/>
                    <a:p>
                      <a:pPr algn="ctr">
                        <a:lnSpc>
                          <a:spcPts val="1980"/>
                        </a:lnSpc>
                      </a:pPr>
                      <a:r>
                        <a:rPr sz="1500" spc="-5" dirty="0">
                          <a:latin typeface="Calibri"/>
                          <a:cs typeface="Calibri"/>
                        </a:rPr>
                        <a:t>360</a:t>
                      </a:r>
                      <a:endParaRPr sz="1500">
                        <a:latin typeface="Calibri"/>
                        <a:cs typeface="Calibri"/>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solidFill>
                      <a:schemeClr val="bg1">
                        <a:lumMod val="95000"/>
                      </a:schemeClr>
                    </a:solidFill>
                  </a:tcPr>
                </a:tc>
                <a:extLst>
                  <a:ext uri="{0D108BD9-81ED-4DB2-BD59-A6C34878D82A}">
                    <a16:rowId xmlns:a16="http://schemas.microsoft.com/office/drawing/2014/main" val="10001"/>
                  </a:ext>
                </a:extLst>
              </a:tr>
              <a:tr h="236953">
                <a:tc>
                  <a:txBody>
                    <a:bodyPr/>
                    <a:lstStyle/>
                    <a:p>
                      <a:pPr algn="ctr">
                        <a:lnSpc>
                          <a:spcPts val="1795"/>
                        </a:lnSpc>
                      </a:pPr>
                      <a:r>
                        <a:rPr sz="1500" dirty="0">
                          <a:latin typeface="Calibri"/>
                          <a:cs typeface="Calibri"/>
                        </a:rPr>
                        <a:t>0.10</a:t>
                      </a: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790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110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2"/>
                  </a:ext>
                </a:extLst>
              </a:tr>
              <a:tr h="237023">
                <a:tc>
                  <a:txBody>
                    <a:bodyPr/>
                    <a:lstStyle/>
                    <a:p>
                      <a:pPr algn="ctr">
                        <a:lnSpc>
                          <a:spcPts val="1800"/>
                        </a:lnSpc>
                      </a:pPr>
                      <a:r>
                        <a:rPr sz="1500" dirty="0">
                          <a:latin typeface="Calibri"/>
                          <a:cs typeface="Calibri"/>
                        </a:rPr>
                        <a:t>0.15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840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30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3"/>
                  </a:ext>
                </a:extLst>
              </a:tr>
              <a:tr h="236192">
                <a:tc>
                  <a:txBody>
                    <a:bodyPr/>
                    <a:lstStyle/>
                    <a:p>
                      <a:pPr algn="ctr">
                        <a:lnSpc>
                          <a:spcPts val="1795"/>
                        </a:lnSpc>
                      </a:pPr>
                      <a:r>
                        <a:rPr sz="1500" dirty="0">
                          <a:latin typeface="Calibri"/>
                          <a:cs typeface="Calibri"/>
                        </a:rPr>
                        <a:t>0.05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260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4"/>
                  </a:ext>
                </a:extLst>
              </a:tr>
              <a:tr h="236815">
                <a:tc>
                  <a:txBody>
                    <a:bodyPr/>
                    <a:lstStyle/>
                    <a:p>
                      <a:pPr algn="ctr">
                        <a:lnSpc>
                          <a:spcPts val="1795"/>
                        </a:lnSpc>
                      </a:pPr>
                      <a:r>
                        <a:rPr sz="1500" dirty="0">
                          <a:latin typeface="Calibri"/>
                          <a:cs typeface="Calibri"/>
                        </a:rPr>
                        <a:t>0.15</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190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450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5"/>
                  </a:ext>
                </a:extLst>
              </a:tr>
              <a:tr h="236953">
                <a:tc>
                  <a:txBody>
                    <a:bodyPr/>
                    <a:lstStyle/>
                    <a:p>
                      <a:pPr algn="ctr">
                        <a:lnSpc>
                          <a:spcPts val="1800"/>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300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230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6"/>
                  </a:ext>
                </a:extLst>
              </a:tr>
              <a:tr h="236974">
                <a:tc>
                  <a:txBody>
                    <a:bodyPr/>
                    <a:lstStyle/>
                    <a:p>
                      <a:pPr algn="ctr">
                        <a:lnSpc>
                          <a:spcPts val="1795"/>
                        </a:lnSpc>
                      </a:pPr>
                      <a:r>
                        <a:rPr sz="1500" dirty="0">
                          <a:latin typeface="Calibri"/>
                          <a:cs typeface="Calibri"/>
                        </a:rPr>
                        <a:t>0.10</a:t>
                      </a: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490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60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7"/>
                  </a:ext>
                </a:extLst>
              </a:tr>
              <a:tr h="237002">
                <a:tc>
                  <a:txBody>
                    <a:bodyPr/>
                    <a:lstStyle/>
                    <a:p>
                      <a:pPr algn="ctr">
                        <a:lnSpc>
                          <a:spcPts val="1800"/>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800"/>
                        </a:lnSpc>
                      </a:pPr>
                      <a:r>
                        <a:rPr sz="1500" spc="-5" dirty="0">
                          <a:latin typeface="Calibri"/>
                          <a:cs typeface="Calibri"/>
                        </a:rPr>
                        <a:t>150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800"/>
                        </a:lnSpc>
                      </a:pPr>
                      <a:r>
                        <a:rPr sz="1500" spc="-5" dirty="0">
                          <a:latin typeface="Calibri"/>
                          <a:cs typeface="Calibri"/>
                        </a:rPr>
                        <a:t>290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8"/>
                  </a:ext>
                </a:extLst>
              </a:tr>
              <a:tr h="236981">
                <a:tc>
                  <a:txBody>
                    <a:bodyPr/>
                    <a:lstStyle/>
                    <a:p>
                      <a:pPr algn="ctr">
                        <a:lnSpc>
                          <a:spcPts val="1795"/>
                        </a:lnSpc>
                      </a:pPr>
                      <a:r>
                        <a:rPr sz="1500" dirty="0">
                          <a:latin typeface="Calibri"/>
                          <a:cs typeface="Calibri"/>
                        </a:rPr>
                        <a:t>0.10</a:t>
                      </a:r>
                      <a:endParaRPr sz="150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marL="1109980">
                        <a:lnSpc>
                          <a:spcPts val="1795"/>
                        </a:lnSpc>
                      </a:pPr>
                      <a:r>
                        <a:rPr sz="1500" spc="-5" dirty="0">
                          <a:latin typeface="Calibri"/>
                          <a:cs typeface="Calibri"/>
                        </a:rPr>
                        <a:t>550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tc>
                  <a:txBody>
                    <a:bodyPr/>
                    <a:lstStyle/>
                    <a:p>
                      <a:pPr algn="ctr">
                        <a:lnSpc>
                          <a:spcPts val="1795"/>
                        </a:lnSpc>
                      </a:pPr>
                      <a:r>
                        <a:rPr sz="1500" spc="-5" dirty="0">
                          <a:latin typeface="Calibri"/>
                          <a:cs typeface="Calibri"/>
                        </a:rPr>
                        <a:t>140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solidFill>
                      <a:schemeClr val="bg1">
                        <a:lumMod val="95000"/>
                      </a:schemeClr>
                    </a:solidFill>
                  </a:tcPr>
                </a:tc>
                <a:extLst>
                  <a:ext uri="{0D108BD9-81ED-4DB2-BD59-A6C34878D82A}">
                    <a16:rowId xmlns:a16="http://schemas.microsoft.com/office/drawing/2014/main" val="10009"/>
                  </a:ext>
                </a:extLst>
              </a:tr>
              <a:tr h="222204">
                <a:tc>
                  <a:txBody>
                    <a:bodyPr/>
                    <a:lstStyle/>
                    <a:p>
                      <a:pPr algn="ctr">
                        <a:lnSpc>
                          <a:spcPts val="1800"/>
                        </a:lnSpc>
                      </a:pPr>
                      <a:r>
                        <a:rPr sz="1500" dirty="0">
                          <a:latin typeface="Calibri"/>
                          <a:cs typeface="Calibri"/>
                        </a:rPr>
                        <a:t>0.05</a:t>
                      </a:r>
                      <a:endParaRPr sz="1500">
                        <a:latin typeface="Calibri"/>
                        <a:cs typeface="Calibri"/>
                      </a:endParaRPr>
                    </a:p>
                  </a:txBody>
                  <a:tcPr marL="0" marR="0" marT="0" marB="0">
                    <a:lnL w="9525">
                      <a:solidFill>
                        <a:srgbClr val="7E7E7E"/>
                      </a:solidFill>
                      <a:prstDash val="solid"/>
                    </a:lnL>
                    <a:lnR w="9525">
                      <a:solidFill>
                        <a:srgbClr val="7E7E7E"/>
                      </a:solidFill>
                      <a:prstDash val="solid"/>
                    </a:lnR>
                    <a:lnB w="9525">
                      <a:solidFill>
                        <a:srgbClr val="7E7E7E"/>
                      </a:solidFill>
                      <a:prstDash val="solid"/>
                    </a:lnB>
                    <a:solidFill>
                      <a:schemeClr val="bg1">
                        <a:lumMod val="95000"/>
                      </a:schemeClr>
                    </a:solidFill>
                  </a:tcPr>
                </a:tc>
                <a:tc>
                  <a:txBody>
                    <a:bodyPr/>
                    <a:lstStyle/>
                    <a:p>
                      <a:pPr marL="1109980">
                        <a:lnSpc>
                          <a:spcPts val="1800"/>
                        </a:lnSpc>
                      </a:pPr>
                      <a:r>
                        <a:rPr sz="1500" spc="-5" dirty="0">
                          <a:latin typeface="Calibri"/>
                          <a:cs typeface="Calibri"/>
                        </a:rPr>
                        <a:t>510</a:t>
                      </a:r>
                      <a:endParaRPr sz="1500">
                        <a:latin typeface="Calibri"/>
                        <a:cs typeface="Calibri"/>
                      </a:endParaRPr>
                    </a:p>
                  </a:txBody>
                  <a:tcPr marL="0" marR="0" marT="0" marB="0">
                    <a:lnL w="9525">
                      <a:solidFill>
                        <a:srgbClr val="7E7E7E"/>
                      </a:solidFill>
                      <a:prstDash val="solid"/>
                    </a:lnL>
                    <a:lnR w="9525">
                      <a:solidFill>
                        <a:srgbClr val="7E7E7E"/>
                      </a:solidFill>
                      <a:prstDash val="solid"/>
                    </a:lnR>
                    <a:lnB w="9525" cap="flat" cmpd="sng" algn="ctr">
                      <a:solidFill>
                        <a:srgbClr val="7E7E7E"/>
                      </a:solidFill>
                      <a:prstDash val="solid"/>
                      <a:round/>
                      <a:headEnd type="none" w="med" len="med"/>
                      <a:tailEnd type="none" w="med" len="med"/>
                    </a:lnB>
                    <a:solidFill>
                      <a:schemeClr val="bg1">
                        <a:lumMod val="95000"/>
                      </a:schemeClr>
                    </a:solidFill>
                  </a:tcPr>
                </a:tc>
                <a:tc>
                  <a:txBody>
                    <a:bodyPr/>
                    <a:lstStyle/>
                    <a:p>
                      <a:pPr algn="ctr">
                        <a:lnSpc>
                          <a:spcPts val="1800"/>
                        </a:lnSpc>
                      </a:pPr>
                      <a:r>
                        <a:rPr sz="1500" spc="-5" dirty="0">
                          <a:latin typeface="Calibri"/>
                          <a:cs typeface="Calibri"/>
                        </a:rPr>
                        <a:t>290</a:t>
                      </a:r>
                      <a:endParaRPr sz="1500" dirty="0">
                        <a:latin typeface="Calibri"/>
                        <a:cs typeface="Calibri"/>
                      </a:endParaRPr>
                    </a:p>
                  </a:txBody>
                  <a:tcPr marL="0" marR="0" marT="0" marB="0">
                    <a:lnL w="9525">
                      <a:solidFill>
                        <a:srgbClr val="7E7E7E"/>
                      </a:solidFill>
                      <a:prstDash val="solid"/>
                    </a:lnL>
                    <a:lnR w="9525">
                      <a:solidFill>
                        <a:srgbClr val="7E7E7E"/>
                      </a:solidFill>
                      <a:prstDash val="solid"/>
                    </a:lnR>
                    <a:lnB w="9525" cap="flat" cmpd="sng" algn="ctr">
                      <a:solidFill>
                        <a:srgbClr val="7E7E7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286172">
                <a:tc>
                  <a:txBody>
                    <a:bodyPr/>
                    <a:lstStyle/>
                    <a:p>
                      <a:pPr marL="193675">
                        <a:lnSpc>
                          <a:spcPct val="100000"/>
                        </a:lnSpc>
                        <a:spcBef>
                          <a:spcPts val="305"/>
                        </a:spcBef>
                      </a:pPr>
                      <a:r>
                        <a:rPr sz="1500" b="1" dirty="0">
                          <a:solidFill>
                            <a:schemeClr val="tx1"/>
                          </a:solidFill>
                          <a:latin typeface="Calibri"/>
                          <a:cs typeface="Calibri"/>
                        </a:rPr>
                        <a:t>Mean</a:t>
                      </a:r>
                      <a:endParaRPr sz="1500" dirty="0">
                        <a:solidFill>
                          <a:schemeClr val="tx1"/>
                        </a:solidFill>
                        <a:latin typeface="Calibri"/>
                        <a:cs typeface="Calibri"/>
                      </a:endParaRPr>
                    </a:p>
                  </a:txBody>
                  <a:tcPr marL="0" marR="0" marT="34949" marB="0">
                    <a:lnL w="9525">
                      <a:solidFill>
                        <a:srgbClr val="7E7E7E"/>
                      </a:solidFill>
                      <a:prstDash val="solid"/>
                    </a:lnL>
                    <a:lnR w="9525" cap="flat" cmpd="sng" algn="ctr">
                      <a:solidFill>
                        <a:srgbClr val="7E7E7E"/>
                      </a:solidFill>
                      <a:prstDash val="solid"/>
                      <a:round/>
                      <a:headEnd type="none" w="med" len="med"/>
                      <a:tailEnd type="none" w="med" len="me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2E2D67"/>
                          </a:solidFill>
                          <a:effectLst/>
                          <a:latin typeface="Calibri" panose="020F0502020204030204" pitchFamily="34" charset="0"/>
                        </a:rPr>
                        <a:t>    444</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cap="flat" cmpd="sng" algn="ctr">
                      <a:solidFill>
                        <a:srgbClr val="7E7E7E"/>
                      </a:solidFill>
                      <a:prstDash val="solid"/>
                      <a:round/>
                      <a:headEnd type="none" w="med" len="med"/>
                      <a:tailEnd type="none" w="med" len="med"/>
                    </a:lnB>
                    <a:solidFill>
                      <a:schemeClr val="bg1">
                        <a:lumMod val="95000"/>
                      </a:schemeClr>
                    </a:solidFill>
                  </a:tcPr>
                </a:tc>
                <a:tc>
                  <a:txBody>
                    <a:bodyPr/>
                    <a:lstStyle/>
                    <a:p>
                      <a:pPr algn="ctr" fontAlgn="b"/>
                      <a:r>
                        <a:rPr lang="en-SG" sz="1800" b="0" i="0" u="none" strike="noStrike">
                          <a:solidFill>
                            <a:srgbClr val="E02246"/>
                          </a:solidFill>
                          <a:effectLst/>
                          <a:latin typeface="Calibri" panose="020F0502020204030204" pitchFamily="34" charset="0"/>
                        </a:rPr>
                        <a:t>205</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cap="flat" cmpd="sng" algn="ctr">
                      <a:solidFill>
                        <a:srgbClr val="7E7E7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284178">
                <a:tc>
                  <a:txBody>
                    <a:bodyPr/>
                    <a:lstStyle/>
                    <a:p>
                      <a:pPr marL="193675">
                        <a:lnSpc>
                          <a:spcPct val="100000"/>
                        </a:lnSpc>
                        <a:spcBef>
                          <a:spcPts val="300"/>
                        </a:spcBef>
                      </a:pPr>
                      <a:r>
                        <a:rPr sz="1500" b="1" spc="-5" dirty="0">
                          <a:solidFill>
                            <a:schemeClr val="tx1"/>
                          </a:solidFill>
                          <a:latin typeface="Calibri"/>
                          <a:cs typeface="Calibri"/>
                        </a:rPr>
                        <a:t>Standard</a:t>
                      </a:r>
                      <a:r>
                        <a:rPr sz="1500" b="1" spc="-15" dirty="0">
                          <a:solidFill>
                            <a:schemeClr val="tx1"/>
                          </a:solidFill>
                          <a:latin typeface="Calibri"/>
                          <a:cs typeface="Calibri"/>
                        </a:rPr>
                        <a:t> </a:t>
                      </a:r>
                      <a:r>
                        <a:rPr sz="1500" b="1" spc="-5" dirty="0">
                          <a:solidFill>
                            <a:schemeClr val="tx1"/>
                          </a:solidFill>
                          <a:latin typeface="Calibri"/>
                          <a:cs typeface="Calibri"/>
                        </a:rPr>
                        <a:t>Deviation</a:t>
                      </a:r>
                      <a:endParaRPr sz="1500" dirty="0">
                        <a:solidFill>
                          <a:schemeClr val="tx1"/>
                        </a:solidFill>
                        <a:latin typeface="Calibri"/>
                        <a:cs typeface="Calibri"/>
                      </a:endParaRPr>
                    </a:p>
                  </a:txBody>
                  <a:tcPr marL="0" marR="0" marT="34376" marB="0">
                    <a:lnL w="9525">
                      <a:solidFill>
                        <a:srgbClr val="7E7E7E"/>
                      </a:solidFill>
                      <a:prstDash val="solid"/>
                    </a:lnL>
                    <a:lnR w="9525" cap="flat" cmpd="sng" algn="ctr">
                      <a:solidFill>
                        <a:srgbClr val="7E7E7E"/>
                      </a:solidFill>
                      <a:prstDash val="solid"/>
                      <a:round/>
                      <a:headEnd type="none" w="med" len="med"/>
                      <a:tailEnd type="none" w="med" len="me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2E2D67"/>
                          </a:solidFill>
                          <a:effectLst/>
                          <a:latin typeface="Calibri" panose="020F0502020204030204" pitchFamily="34" charset="0"/>
                        </a:rPr>
                        <a:t>       244.62</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tc>
                  <a:txBody>
                    <a:bodyPr/>
                    <a:lstStyle/>
                    <a:p>
                      <a:pPr algn="ctr" fontAlgn="b"/>
                      <a:r>
                        <a:rPr lang="en-SG" sz="1800" b="0" i="0" u="none" strike="noStrike" dirty="0">
                          <a:solidFill>
                            <a:srgbClr val="E02246"/>
                          </a:solidFill>
                          <a:effectLst/>
                          <a:latin typeface="Calibri" panose="020F0502020204030204" pitchFamily="34" charset="0"/>
                        </a:rPr>
                        <a:t>145.72</a:t>
                      </a:r>
                    </a:p>
                  </a:txBody>
                  <a:tcPr marL="9525" marR="9525" marT="9525" marB="0" anchor="b">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chemeClr val="bg1">
                        <a:lumMod val="95000"/>
                      </a:schemeClr>
                    </a:solidFill>
                  </a:tcPr>
                </a:tc>
                <a:extLst>
                  <a:ext uri="{0D108BD9-81ED-4DB2-BD59-A6C34878D82A}">
                    <a16:rowId xmlns:a16="http://schemas.microsoft.com/office/drawing/2014/main" val="10012"/>
                  </a:ext>
                </a:extLst>
              </a:tr>
            </a:tbl>
          </a:graphicData>
        </a:graphic>
      </p:graphicFrame>
      <p:sp>
        <p:nvSpPr>
          <p:cNvPr id="9" name="Title 8">
            <a:extLst>
              <a:ext uri="{FF2B5EF4-FFF2-40B4-BE49-F238E27FC236}">
                <a16:creationId xmlns:a16="http://schemas.microsoft.com/office/drawing/2014/main" id="{A381B220-A8E2-47D2-8130-D8B5F2E2468F}"/>
              </a:ext>
            </a:extLst>
          </p:cNvPr>
          <p:cNvSpPr>
            <a:spLocks noGrp="1"/>
          </p:cNvSpPr>
          <p:nvPr>
            <p:ph type="title"/>
          </p:nvPr>
        </p:nvSpPr>
        <p:spPr/>
        <p:txBody>
          <a:bodyPr/>
          <a:lstStyle/>
          <a:p>
            <a:r>
              <a:rPr lang="en-SG" dirty="0">
                <a:solidFill>
                  <a:srgbClr val="2E2D67"/>
                </a:solidFill>
              </a:rPr>
              <a:t>Covariance and Correlation</a:t>
            </a:r>
          </a:p>
        </p:txBody>
      </p:sp>
      <p:sp>
        <p:nvSpPr>
          <p:cNvPr id="4" name="Content Placeholder 3">
            <a:extLst>
              <a:ext uri="{FF2B5EF4-FFF2-40B4-BE49-F238E27FC236}">
                <a16:creationId xmlns:a16="http://schemas.microsoft.com/office/drawing/2014/main" id="{98CF0E71-AC57-4284-8EA0-234EC58D3DA3}"/>
              </a:ext>
            </a:extLst>
          </p:cNvPr>
          <p:cNvSpPr>
            <a:spLocks noGrp="1"/>
          </p:cNvSpPr>
          <p:nvPr>
            <p:ph idx="1"/>
          </p:nvPr>
        </p:nvSpPr>
        <p:spPr>
          <a:xfrm>
            <a:off x="838199" y="1313895"/>
            <a:ext cx="10703011" cy="1418419"/>
          </a:xfrm>
        </p:spPr>
        <p:txBody>
          <a:bodyPr>
            <a:normAutofit/>
          </a:bodyPr>
          <a:lstStyle/>
          <a:p>
            <a:r>
              <a:rPr lang="en-US" sz="2400" dirty="0"/>
              <a:t>Example: Starbucks sells gourmet </a:t>
            </a:r>
            <a:r>
              <a:rPr lang="en-US" sz="2400" dirty="0">
                <a:solidFill>
                  <a:srgbClr val="2E2D67"/>
                </a:solidFill>
              </a:rPr>
              <a:t>hot</a:t>
            </a:r>
            <a:r>
              <a:rPr lang="en-US" sz="2400" dirty="0"/>
              <a:t> coffees and </a:t>
            </a:r>
            <a:r>
              <a:rPr lang="en-US" sz="2400" dirty="0">
                <a:solidFill>
                  <a:srgbClr val="E02246"/>
                </a:solidFill>
              </a:rPr>
              <a:t>cold</a:t>
            </a:r>
            <a:r>
              <a:rPr lang="en-US" sz="2400" dirty="0"/>
              <a:t> beverages. From past sales data, daily sales at North Spine obey the following probability distribution for (</a:t>
            </a:r>
            <a:r>
              <a:rPr lang="en-US" sz="2400" dirty="0">
                <a:solidFill>
                  <a:srgbClr val="2E2D67"/>
                </a:solidFill>
              </a:rPr>
              <a:t>X</a:t>
            </a:r>
            <a:r>
              <a:rPr lang="en-US" sz="2400" dirty="0"/>
              <a:t>, </a:t>
            </a:r>
            <a:r>
              <a:rPr lang="en-US" sz="2400" dirty="0">
                <a:solidFill>
                  <a:srgbClr val="E02246"/>
                </a:solidFill>
              </a:rPr>
              <a:t>Y</a:t>
            </a:r>
            <a:r>
              <a:rPr lang="en-US" sz="2400" dirty="0"/>
              <a:t>),</a:t>
            </a:r>
          </a:p>
          <a:p>
            <a:pPr marL="0" indent="0">
              <a:buNone/>
            </a:pPr>
            <a:r>
              <a:rPr lang="en-US" sz="2400" dirty="0"/>
              <a:t>   </a:t>
            </a:r>
            <a:r>
              <a:rPr lang="en-US" sz="2400" dirty="0">
                <a:solidFill>
                  <a:srgbClr val="2E2D67"/>
                </a:solidFill>
              </a:rPr>
              <a:t>X</a:t>
            </a:r>
            <a:r>
              <a:rPr lang="en-US" sz="2400" dirty="0"/>
              <a:t> = # </a:t>
            </a:r>
            <a:r>
              <a:rPr lang="en-US" sz="2400" dirty="0">
                <a:solidFill>
                  <a:srgbClr val="2E2D67"/>
                </a:solidFill>
              </a:rPr>
              <a:t>hot</a:t>
            </a:r>
            <a:r>
              <a:rPr lang="en-US" sz="2400" dirty="0"/>
              <a:t> coffees,	</a:t>
            </a:r>
            <a:r>
              <a:rPr lang="en-US" sz="2400" dirty="0">
                <a:solidFill>
                  <a:srgbClr val="E02246"/>
                </a:solidFill>
              </a:rPr>
              <a:t>Y</a:t>
            </a:r>
            <a:r>
              <a:rPr lang="en-US" sz="2400" dirty="0"/>
              <a:t> = # </a:t>
            </a:r>
            <a:r>
              <a:rPr lang="en-US" sz="2400" dirty="0">
                <a:solidFill>
                  <a:srgbClr val="E02246"/>
                </a:solidFill>
              </a:rPr>
              <a:t>cold</a:t>
            </a:r>
            <a:r>
              <a:rPr lang="en-US" sz="2400" dirty="0"/>
              <a:t> beverages	sold per day</a:t>
            </a:r>
          </a:p>
          <a:p>
            <a:endParaRPr lang="en-SG" sz="2400" dirty="0"/>
          </a:p>
        </p:txBody>
      </p:sp>
      <p:sp>
        <p:nvSpPr>
          <p:cNvPr id="3" name="Rectangle: Rounded Corners 2">
            <a:extLst>
              <a:ext uri="{FF2B5EF4-FFF2-40B4-BE49-F238E27FC236}">
                <a16:creationId xmlns:a16="http://schemas.microsoft.com/office/drawing/2014/main" id="{37871AAB-C9BD-4546-AD4D-073141C56CD9}"/>
              </a:ext>
            </a:extLst>
          </p:cNvPr>
          <p:cNvSpPr/>
          <p:nvPr/>
        </p:nvSpPr>
        <p:spPr>
          <a:xfrm>
            <a:off x="9329057" y="5544105"/>
            <a:ext cx="2656115" cy="111034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E02246"/>
                </a:solidFill>
              </a:rPr>
              <a:t>Cov</a:t>
            </a:r>
            <a:r>
              <a:rPr lang="en-US" altLang="zh-CN" dirty="0">
                <a:solidFill>
                  <a:srgbClr val="E02246"/>
                </a:solidFill>
              </a:rPr>
              <a:t>[X,Y] = -27195</a:t>
            </a:r>
          </a:p>
          <a:p>
            <a:pPr algn="ctr"/>
            <a:r>
              <a:rPr lang="en-US" altLang="zh-CN" dirty="0" err="1">
                <a:solidFill>
                  <a:srgbClr val="E02246"/>
                </a:solidFill>
              </a:rPr>
              <a:t>Corr</a:t>
            </a:r>
            <a:r>
              <a:rPr lang="en-US" altLang="zh-CN" dirty="0">
                <a:solidFill>
                  <a:srgbClr val="E02246"/>
                </a:solidFill>
              </a:rPr>
              <a:t>[X,Y] = -0.7629 </a:t>
            </a:r>
            <a:endParaRPr lang="en-SG" dirty="0">
              <a:solidFill>
                <a:srgbClr val="E02246"/>
              </a:solidFill>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AF02CE4-9AEE-4C4A-8C1D-DDBDFB9CE811}"/>
                  </a:ext>
                </a:extLst>
              </p14:cNvPr>
              <p14:cNvContentPartPr/>
              <p14:nvPr/>
            </p14:nvContentPartPr>
            <p14:xfrm>
              <a:off x="9842760" y="6357960"/>
              <a:ext cx="1715400" cy="102960"/>
            </p14:xfrm>
          </p:contentPart>
        </mc:Choice>
        <mc:Fallback xmlns="">
          <p:pic>
            <p:nvPicPr>
              <p:cNvPr id="7" name="Ink 6">
                <a:extLst>
                  <a:ext uri="{FF2B5EF4-FFF2-40B4-BE49-F238E27FC236}">
                    <a16:creationId xmlns:a16="http://schemas.microsoft.com/office/drawing/2014/main" id="{BAF02CE4-9AEE-4C4A-8C1D-DDBDFB9CE811}"/>
                  </a:ext>
                </a:extLst>
              </p:cNvPr>
              <p:cNvPicPr/>
              <p:nvPr/>
            </p:nvPicPr>
            <p:blipFill>
              <a:blip r:embed="rId4"/>
              <a:stretch>
                <a:fillRect/>
              </a:stretch>
            </p:blipFill>
            <p:spPr>
              <a:xfrm>
                <a:off x="9833400" y="6348600"/>
                <a:ext cx="1734120" cy="121680"/>
              </a:xfrm>
              <a:prstGeom prst="rect">
                <a:avLst/>
              </a:prstGeom>
            </p:spPr>
          </p:pic>
        </mc:Fallback>
      </mc:AlternateContent>
    </p:spTree>
    <p:extLst>
      <p:ext uri="{BB962C8B-B14F-4D97-AF65-F5344CB8AC3E}">
        <p14:creationId xmlns:p14="http://schemas.microsoft.com/office/powerpoint/2010/main" val="3699489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7069-2FDC-48DD-8368-1148B05CA8B6}"/>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896A67F-7C31-4B8A-B2C6-B8134190A136}"/>
              </a:ext>
            </a:extLst>
          </p:cNvPr>
          <p:cNvSpPr>
            <a:spLocks noGrp="1"/>
          </p:cNvSpPr>
          <p:nvPr>
            <p:ph idx="1"/>
          </p:nvPr>
        </p:nvSpPr>
        <p:spPr/>
        <p:txBody>
          <a:bodyPr/>
          <a:lstStyle/>
          <a:p>
            <a:endParaRPr lang="en-SG"/>
          </a:p>
        </p:txBody>
      </p:sp>
      <p:sp>
        <p:nvSpPr>
          <p:cNvPr id="4" name="object 2">
            <a:extLst>
              <a:ext uri="{FF2B5EF4-FFF2-40B4-BE49-F238E27FC236}">
                <a16:creationId xmlns:a16="http://schemas.microsoft.com/office/drawing/2014/main" id="{50256AA7-6E8E-45C2-BEB4-4949309F77BD}"/>
              </a:ext>
            </a:extLst>
          </p:cNvPr>
          <p:cNvSpPr txBox="1">
            <a:spLocks/>
          </p:cNvSpPr>
          <p:nvPr/>
        </p:nvSpPr>
        <p:spPr>
          <a:xfrm>
            <a:off x="3316063" y="2739132"/>
            <a:ext cx="5559874" cy="689868"/>
          </a:xfrm>
          <a:prstGeom prst="rect">
            <a:avLst/>
          </a:prstGeom>
        </p:spPr>
        <p:txBody>
          <a:bodyPr vert="horz" wrap="square" lIns="0" tIns="12636"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87">
              <a:lnSpc>
                <a:spcPct val="100000"/>
              </a:lnSpc>
              <a:spcBef>
                <a:spcPts val="99"/>
              </a:spcBef>
            </a:pPr>
            <a:r>
              <a:rPr lang="en-US" dirty="0">
                <a:solidFill>
                  <a:srgbClr val="2E2D67"/>
                </a:solidFill>
              </a:rPr>
              <a:t>Bernoulli</a:t>
            </a:r>
            <a:r>
              <a:rPr lang="en-US" spc="-23" dirty="0">
                <a:solidFill>
                  <a:srgbClr val="2E2D67"/>
                </a:solidFill>
              </a:rPr>
              <a:t> </a:t>
            </a:r>
            <a:r>
              <a:rPr lang="en-US" dirty="0">
                <a:solidFill>
                  <a:srgbClr val="2E2D67"/>
                </a:solidFill>
              </a:rPr>
              <a:t>Distribution</a:t>
            </a:r>
          </a:p>
        </p:txBody>
      </p:sp>
    </p:spTree>
    <p:extLst>
      <p:ext uri="{BB962C8B-B14F-4D97-AF65-F5344CB8AC3E}">
        <p14:creationId xmlns:p14="http://schemas.microsoft.com/office/powerpoint/2010/main" val="4148302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lang="en-SG" sz="4331" spc="-5" dirty="0">
                <a:solidFill>
                  <a:srgbClr val="2E2D67"/>
                </a:solidFill>
              </a:rPr>
              <a:t>Bernoulli</a:t>
            </a:r>
            <a:r>
              <a:rPr sz="4331" dirty="0">
                <a:solidFill>
                  <a:srgbClr val="2E2D67"/>
                </a:solidFill>
              </a:rPr>
              <a:t> </a:t>
            </a:r>
            <a:r>
              <a:rPr sz="4331" spc="-5" dirty="0">
                <a:solidFill>
                  <a:srgbClr val="2E2D67"/>
                </a:solidFill>
              </a:rPr>
              <a:t>Distribution</a:t>
            </a:r>
            <a:endParaRPr sz="4331" dirty="0">
              <a:solidFill>
                <a:srgbClr val="2E2D67"/>
              </a:solidFill>
            </a:endParaRPr>
          </a:p>
        </p:txBody>
      </p:sp>
      <p:sp>
        <p:nvSpPr>
          <p:cNvPr id="5" name="Content Placeholder 4">
            <a:extLst>
              <a:ext uri="{FF2B5EF4-FFF2-40B4-BE49-F238E27FC236}">
                <a16:creationId xmlns:a16="http://schemas.microsoft.com/office/drawing/2014/main" id="{9D9DC530-999A-4003-A021-53F21D146CA1}"/>
              </a:ext>
            </a:extLst>
          </p:cNvPr>
          <p:cNvSpPr>
            <a:spLocks noGrp="1"/>
          </p:cNvSpPr>
          <p:nvPr>
            <p:ph idx="1"/>
          </p:nvPr>
        </p:nvSpPr>
        <p:spPr/>
        <p:txBody>
          <a:bodyPr/>
          <a:lstStyle/>
          <a:p>
            <a:r>
              <a:rPr lang="en-US" dirty="0"/>
              <a:t>1 trial</a:t>
            </a:r>
          </a:p>
          <a:p>
            <a:endParaRPr lang="en-US" dirty="0"/>
          </a:p>
          <a:p>
            <a:r>
              <a:rPr lang="en-US" dirty="0"/>
              <a:t>Has exactly two outcomes :  “success” or “failure”</a:t>
            </a:r>
          </a:p>
          <a:p>
            <a:endParaRPr lang="en-US" dirty="0"/>
          </a:p>
          <a:p>
            <a:r>
              <a:rPr lang="en-US" dirty="0"/>
              <a:t>Success </a:t>
            </a:r>
            <a:r>
              <a:rPr lang="en-US" i="1" dirty="0"/>
              <a:t>p</a:t>
            </a:r>
            <a:r>
              <a:rPr lang="en-US" dirty="0"/>
              <a:t>,	failure 1 – </a:t>
            </a:r>
            <a:r>
              <a:rPr lang="en-US" i="1" dirty="0"/>
              <a:t>p</a:t>
            </a:r>
            <a:r>
              <a:rPr lang="en-US" dirty="0"/>
              <a:t>  </a:t>
            </a:r>
          </a:p>
          <a:p>
            <a:endParaRPr lang="en-SG" dirty="0"/>
          </a:p>
        </p:txBody>
      </p:sp>
      <mc:AlternateContent xmlns:mc="http://schemas.openxmlformats.org/markup-compatibility/2006" xmlns:a14="http://schemas.microsoft.com/office/drawing/2010/main">
        <mc:Choice Requires="a14">
          <p:sp>
            <p:nvSpPr>
              <p:cNvPr id="6" name="object 5">
                <a:extLst>
                  <a:ext uri="{FF2B5EF4-FFF2-40B4-BE49-F238E27FC236}">
                    <a16:creationId xmlns:a16="http://schemas.microsoft.com/office/drawing/2014/main" id="{664889DF-E216-4727-BB06-280BC47366D2}"/>
                  </a:ext>
                </a:extLst>
              </p:cNvPr>
              <p:cNvSpPr txBox="1"/>
              <p:nvPr/>
            </p:nvSpPr>
            <p:spPr>
              <a:xfrm>
                <a:off x="2787157" y="4690334"/>
                <a:ext cx="6631163" cy="1526213"/>
              </a:xfrm>
              <a:prstGeom prst="rect">
                <a:avLst/>
              </a:prstGeom>
              <a:ln w="28575">
                <a:solidFill>
                  <a:srgbClr val="2E2D67"/>
                </a:solidFill>
              </a:ln>
            </p:spPr>
            <p:txBody>
              <a:bodyPr vert="horz" wrap="square" lIns="0" tIns="10313" rIns="0" bIns="0" rtlCol="0">
                <a:spAutoFit/>
              </a:bodyPr>
              <a:lstStyle/>
              <a:p>
                <a:pPr marL="11459">
                  <a:spcBef>
                    <a:spcPts val="81"/>
                  </a:spcBef>
                </a:pPr>
                <a14:m>
                  <m:oMath xmlns:m="http://schemas.openxmlformats.org/officeDocument/2006/math">
                    <m:r>
                      <m:rPr>
                        <m:nor/>
                      </m:rPr>
                      <a:rPr lang="en-SG" sz="2400" b="0" i="0" spc="5" dirty="0" smtClean="0">
                        <a:latin typeface="Cambria Math" panose="02040503050406030204" pitchFamily="18" charset="0"/>
                        <a:ea typeface="Cambria Math" panose="02040503050406030204" pitchFamily="18" charset="0"/>
                        <a:cs typeface="Cambria"/>
                      </a:rPr>
                      <m:t> </m:t>
                    </m:r>
                    <m:r>
                      <m:rPr>
                        <m:nor/>
                      </m:rPr>
                      <a:rPr lang="en-SG" sz="2400" spc="5" dirty="0">
                        <a:latin typeface="Cambria Math" panose="02040503050406030204" pitchFamily="18" charset="0"/>
                        <a:ea typeface="Cambria Math" panose="02040503050406030204" pitchFamily="18" charset="0"/>
                        <a:cs typeface="Cambria"/>
                      </a:rPr>
                      <m:t>ℙ</m:t>
                    </m:r>
                    <m:r>
                      <m:rPr>
                        <m:nor/>
                      </m:rPr>
                      <a:rPr lang="en-SG" sz="2400" b="0" i="0" spc="5" dirty="0" smtClean="0">
                        <a:latin typeface="Cambria Math" panose="02040503050406030204" pitchFamily="18" charset="0"/>
                        <a:ea typeface="Cambria Math" panose="02040503050406030204" pitchFamily="18" charset="0"/>
                        <a:cs typeface="Cambria"/>
                      </a:rPr>
                      <m:t>[</m:t>
                    </m:r>
                  </m:oMath>
                </a14:m>
                <a:r>
                  <a:rPr sz="2400" spc="5" dirty="0">
                    <a:solidFill>
                      <a:srgbClr val="2E2D67"/>
                    </a:solidFill>
                    <a:latin typeface="Cambria Math"/>
                    <a:cs typeface="Cambria Math"/>
                  </a:rPr>
                  <a:t>𝑿</a:t>
                </a:r>
                <a:r>
                  <a:rPr sz="2400" spc="126" dirty="0">
                    <a:solidFill>
                      <a:srgbClr val="000099"/>
                    </a:solidFill>
                    <a:latin typeface="Cambria Math"/>
                    <a:cs typeface="Cambria Math"/>
                  </a:rPr>
                  <a:t> </a:t>
                </a:r>
                <a:r>
                  <a:rPr sz="2400" spc="5" dirty="0">
                    <a:latin typeface="Cambria Math"/>
                    <a:cs typeface="Cambria Math"/>
                  </a:rPr>
                  <a:t>=</a:t>
                </a:r>
                <a:r>
                  <a:rPr sz="2400" spc="131" dirty="0">
                    <a:latin typeface="Cambria Math"/>
                    <a:cs typeface="Cambria Math"/>
                  </a:rPr>
                  <a:t> </a:t>
                </a:r>
                <a:r>
                  <a:rPr lang="en-SG" sz="2400" spc="72" dirty="0">
                    <a:latin typeface="Cambria Math"/>
                    <a:cs typeface="Cambria Math"/>
                  </a:rPr>
                  <a:t>1]</a:t>
                </a:r>
                <a:r>
                  <a:rPr sz="2400" spc="812" baseline="2020" dirty="0">
                    <a:latin typeface="Cambria Math"/>
                    <a:cs typeface="Cambria Math"/>
                  </a:rPr>
                  <a:t> </a:t>
                </a:r>
                <a:r>
                  <a:rPr sz="2400" spc="5" dirty="0">
                    <a:latin typeface="Cambria Math"/>
                    <a:cs typeface="Cambria Math"/>
                  </a:rPr>
                  <a:t>=</a:t>
                </a:r>
                <a:r>
                  <a:rPr lang="en-SG" sz="2400" spc="5" dirty="0">
                    <a:latin typeface="Cambria Math"/>
                    <a:cs typeface="Cambria Math"/>
                  </a:rPr>
                  <a:t> </a:t>
                </a:r>
                <a:r>
                  <a:rPr lang="en-SG" sz="2400" i="1" spc="5" dirty="0">
                    <a:latin typeface="Cambria Math"/>
                    <a:cs typeface="Cambria Math"/>
                  </a:rPr>
                  <a:t>p </a:t>
                </a:r>
                <a:endParaRPr lang="en-SG" sz="2400" spc="5" dirty="0">
                  <a:latin typeface="Cambria Math" panose="02040503050406030204" pitchFamily="18" charset="0"/>
                  <a:ea typeface="Cambria Math" panose="02040503050406030204" pitchFamily="18" charset="0"/>
                  <a:cs typeface="Cambria"/>
                </a:endParaRPr>
              </a:p>
              <a:p>
                <a:pPr marL="11459">
                  <a:spcBef>
                    <a:spcPts val="81"/>
                  </a:spcBef>
                </a:pPr>
                <a14:m>
                  <m:oMath xmlns:m="http://schemas.openxmlformats.org/officeDocument/2006/math">
                    <m:r>
                      <m:rPr>
                        <m:nor/>
                      </m:rPr>
                      <a:rPr lang="en-SG" sz="2400" b="0" i="0" spc="5" dirty="0" smtClean="0">
                        <a:latin typeface="Cambria Math" panose="02040503050406030204" pitchFamily="18" charset="0"/>
                        <a:ea typeface="Cambria Math" panose="02040503050406030204" pitchFamily="18" charset="0"/>
                        <a:cs typeface="Cambria"/>
                      </a:rPr>
                      <m:t> </m:t>
                    </m:r>
                    <m:r>
                      <m:rPr>
                        <m:nor/>
                      </m:rPr>
                      <a:rPr lang="en-SG" sz="2400" spc="5" dirty="0">
                        <a:latin typeface="Cambria Math" panose="02040503050406030204" pitchFamily="18" charset="0"/>
                        <a:ea typeface="Cambria Math" panose="02040503050406030204" pitchFamily="18" charset="0"/>
                        <a:cs typeface="Cambria"/>
                      </a:rPr>
                      <m:t>ℙ</m:t>
                    </m:r>
                    <m:r>
                      <m:rPr>
                        <m:nor/>
                      </m:rPr>
                      <a:rPr lang="en-SG" sz="2400" b="0" i="0" spc="5" dirty="0" smtClean="0">
                        <a:latin typeface="Cambria Math" panose="02040503050406030204" pitchFamily="18" charset="0"/>
                        <a:ea typeface="Cambria Math" panose="02040503050406030204" pitchFamily="18" charset="0"/>
                        <a:cs typeface="Cambria"/>
                      </a:rPr>
                      <m:t>[</m:t>
                    </m:r>
                  </m:oMath>
                </a14:m>
                <a:r>
                  <a:rPr lang="en-SG" sz="2400" spc="5" dirty="0">
                    <a:solidFill>
                      <a:srgbClr val="2E2D67"/>
                    </a:solidFill>
                    <a:latin typeface="Cambria Math"/>
                    <a:cs typeface="Cambria Math"/>
                  </a:rPr>
                  <a:t>𝑿</a:t>
                </a:r>
                <a:r>
                  <a:rPr lang="en-SG" sz="2400" spc="126" dirty="0">
                    <a:solidFill>
                      <a:srgbClr val="000099"/>
                    </a:solidFill>
                    <a:latin typeface="Cambria Math"/>
                    <a:cs typeface="Cambria Math"/>
                  </a:rPr>
                  <a:t> </a:t>
                </a:r>
                <a:r>
                  <a:rPr lang="en-SG" sz="2400" spc="5" dirty="0">
                    <a:latin typeface="Cambria Math"/>
                    <a:cs typeface="Cambria Math"/>
                  </a:rPr>
                  <a:t>=</a:t>
                </a:r>
                <a:r>
                  <a:rPr lang="en-SG" sz="2400" spc="131" dirty="0">
                    <a:latin typeface="Cambria Math"/>
                    <a:cs typeface="Cambria Math"/>
                  </a:rPr>
                  <a:t> </a:t>
                </a:r>
                <a:r>
                  <a:rPr lang="en-SG" sz="2400" spc="72" dirty="0">
                    <a:latin typeface="Cambria Math"/>
                    <a:cs typeface="Cambria Math"/>
                  </a:rPr>
                  <a:t>0]</a:t>
                </a:r>
                <a:r>
                  <a:rPr lang="en-SG" sz="2400" spc="812" baseline="2020" dirty="0">
                    <a:latin typeface="Cambria Math"/>
                    <a:cs typeface="Cambria Math"/>
                  </a:rPr>
                  <a:t> </a:t>
                </a:r>
                <a:r>
                  <a:rPr lang="en-SG" sz="2400" spc="5" dirty="0">
                    <a:latin typeface="Cambria Math"/>
                    <a:cs typeface="Cambria Math"/>
                  </a:rPr>
                  <a:t>= 1 – </a:t>
                </a:r>
                <a:r>
                  <a:rPr lang="en-SG" sz="2400" i="1" spc="5" dirty="0">
                    <a:latin typeface="Cambria Math"/>
                    <a:cs typeface="Cambria Math"/>
                  </a:rPr>
                  <a:t>p</a:t>
                </a:r>
              </a:p>
              <a:p>
                <a:pPr marL="11459">
                  <a:spcBef>
                    <a:spcPts val="81"/>
                  </a:spcBef>
                </a:pPr>
                <a:endParaRPr lang="en-SG" sz="2400" i="1" spc="5" dirty="0">
                  <a:latin typeface="Cambria Math"/>
                  <a:cs typeface="Cambria Math"/>
                </a:endParaRPr>
              </a:p>
              <a:p>
                <a:pPr marL="11459">
                  <a:spcBef>
                    <a:spcPts val="81"/>
                  </a:spcBef>
                </a:pPr>
                <a14:m>
                  <m:oMath xmlns:m="http://schemas.openxmlformats.org/officeDocument/2006/math">
                    <m:r>
                      <m:rPr>
                        <m:nor/>
                      </m:rPr>
                      <a:rPr lang="en-SG" sz="2400" b="0" i="0" spc="5" dirty="0" smtClean="0">
                        <a:latin typeface="Cambria Math" panose="02040503050406030204" pitchFamily="18" charset="0"/>
                        <a:ea typeface="Cambria Math" panose="02040503050406030204" pitchFamily="18" charset="0"/>
                        <a:cs typeface="Cambria"/>
                      </a:rPr>
                      <m:t> </m:t>
                    </m:r>
                    <m:r>
                      <m:rPr>
                        <m:nor/>
                      </m:rPr>
                      <a:rPr lang="en-SG" sz="2400" spc="5" dirty="0">
                        <a:latin typeface="Cambria Math" panose="02040503050406030204" pitchFamily="18" charset="0"/>
                        <a:ea typeface="Cambria Math" panose="02040503050406030204" pitchFamily="18" charset="0"/>
                        <a:cs typeface="Cambria"/>
                      </a:rPr>
                      <m:t>ℙ</m:t>
                    </m:r>
                    <m:r>
                      <m:rPr>
                        <m:nor/>
                      </m:rPr>
                      <a:rPr lang="en-SG" sz="2400" spc="5" dirty="0">
                        <a:latin typeface="Cambria Math" panose="02040503050406030204" pitchFamily="18" charset="0"/>
                        <a:ea typeface="Cambria Math" panose="02040503050406030204" pitchFamily="18" charset="0"/>
                        <a:cs typeface="Cambria"/>
                      </a:rPr>
                      <m:t>[</m:t>
                    </m:r>
                  </m:oMath>
                </a14:m>
                <a:r>
                  <a:rPr lang="en-SG" sz="2400" spc="5" dirty="0">
                    <a:solidFill>
                      <a:srgbClr val="2E2D67"/>
                    </a:solidFill>
                    <a:latin typeface="Cambria Math"/>
                    <a:cs typeface="Cambria Math"/>
                  </a:rPr>
                  <a:t>𝑿</a:t>
                </a:r>
                <a:r>
                  <a:rPr lang="en-SG" sz="2400" spc="126" dirty="0">
                    <a:solidFill>
                      <a:srgbClr val="000099"/>
                    </a:solidFill>
                    <a:latin typeface="Cambria Math"/>
                    <a:cs typeface="Cambria Math"/>
                  </a:rPr>
                  <a:t> </a:t>
                </a:r>
                <a:r>
                  <a:rPr lang="en-SG" sz="2400" spc="5" dirty="0">
                    <a:latin typeface="Cambria Math"/>
                    <a:cs typeface="Cambria Math"/>
                  </a:rPr>
                  <a:t>=</a:t>
                </a:r>
                <a:r>
                  <a:rPr lang="en-SG" sz="2400" spc="131" dirty="0">
                    <a:latin typeface="Cambria Math"/>
                    <a:cs typeface="Cambria Math"/>
                  </a:rPr>
                  <a:t> </a:t>
                </a:r>
                <a:r>
                  <a:rPr lang="en-SG" sz="2400" i="1" spc="72" dirty="0">
                    <a:latin typeface="Times New Roman" panose="02020603050405020304" pitchFamily="18" charset="0"/>
                    <a:cs typeface="Times New Roman" panose="02020603050405020304" pitchFamily="18" charset="0"/>
                  </a:rPr>
                  <a:t>x</a:t>
                </a:r>
                <a:r>
                  <a:rPr lang="en-SG" sz="2400" spc="72" dirty="0">
                    <a:latin typeface="Cambria Math"/>
                    <a:cs typeface="Cambria Math"/>
                  </a:rPr>
                  <a:t>]</a:t>
                </a:r>
                <a:r>
                  <a:rPr lang="en-SG" sz="2400" spc="812" baseline="2020" dirty="0">
                    <a:latin typeface="Cambria Math"/>
                    <a:cs typeface="Cambria Math"/>
                  </a:rPr>
                  <a:t> </a:t>
                </a:r>
                <a:r>
                  <a:rPr lang="en-SG" sz="2400" spc="5" dirty="0">
                    <a:latin typeface="Cambria Math"/>
                    <a:cs typeface="Cambria Math"/>
                  </a:rPr>
                  <a:t>= </a:t>
                </a:r>
                <a:r>
                  <a:rPr lang="en-SG" sz="2400" i="1" spc="5" dirty="0" err="1">
                    <a:latin typeface="Times New Roman" panose="02020603050405020304" pitchFamily="18" charset="0"/>
                    <a:cs typeface="Times New Roman" panose="02020603050405020304" pitchFamily="18" charset="0"/>
                  </a:rPr>
                  <a:t>p</a:t>
                </a:r>
                <a:r>
                  <a:rPr lang="en-SG" sz="2400" i="1" spc="5" baseline="30000" dirty="0" err="1">
                    <a:latin typeface="Times New Roman" panose="02020603050405020304" pitchFamily="18" charset="0"/>
                    <a:cs typeface="Times New Roman" panose="02020603050405020304" pitchFamily="18" charset="0"/>
                  </a:rPr>
                  <a:t>x</a:t>
                </a:r>
                <a:r>
                  <a:rPr lang="en-SG" sz="2400" spc="5" dirty="0">
                    <a:latin typeface="Times New Roman" panose="02020603050405020304" pitchFamily="18" charset="0"/>
                    <a:cs typeface="Times New Roman" panose="02020603050405020304" pitchFamily="18" charset="0"/>
                  </a:rPr>
                  <a:t>(1– </a:t>
                </a:r>
                <a:r>
                  <a:rPr lang="en-SG" sz="2400" i="1" spc="5" dirty="0">
                    <a:latin typeface="Times New Roman" panose="02020603050405020304" pitchFamily="18" charset="0"/>
                    <a:cs typeface="Times New Roman" panose="02020603050405020304" pitchFamily="18" charset="0"/>
                  </a:rPr>
                  <a:t>p</a:t>
                </a:r>
                <a:r>
                  <a:rPr lang="en-SG" sz="2400" spc="5" dirty="0">
                    <a:latin typeface="Times New Roman" panose="02020603050405020304" pitchFamily="18" charset="0"/>
                    <a:cs typeface="Times New Roman" panose="02020603050405020304" pitchFamily="18" charset="0"/>
                  </a:rPr>
                  <a:t>)</a:t>
                </a:r>
                <a:r>
                  <a:rPr lang="en-SG" sz="2400" spc="5" baseline="30000" dirty="0">
                    <a:latin typeface="Times New Roman" panose="02020603050405020304" pitchFamily="18" charset="0"/>
                    <a:cs typeface="Times New Roman" panose="02020603050405020304" pitchFamily="18" charset="0"/>
                  </a:rPr>
                  <a:t>1-</a:t>
                </a:r>
                <a:r>
                  <a:rPr lang="en-SG" sz="2400" i="1" spc="5" baseline="30000" dirty="0">
                    <a:latin typeface="Times New Roman" panose="02020603050405020304" pitchFamily="18" charset="0"/>
                    <a:cs typeface="Times New Roman" panose="02020603050405020304" pitchFamily="18" charset="0"/>
                  </a:rPr>
                  <a:t>x</a:t>
                </a:r>
                <a:r>
                  <a:rPr lang="en-SG" sz="2400" spc="5" baseline="30000" dirty="0">
                    <a:latin typeface="Times New Roman" panose="02020603050405020304" pitchFamily="18" charset="0"/>
                    <a:cs typeface="Times New Roman" panose="02020603050405020304" pitchFamily="18" charset="0"/>
                  </a:rPr>
                  <a:t>   </a:t>
                </a:r>
                <a:r>
                  <a:rPr lang="en-SG" sz="2400" spc="5" dirty="0">
                    <a:latin typeface="Times New Roman" panose="02020603050405020304" pitchFamily="18" charset="0"/>
                    <a:cs typeface="Times New Roman" panose="02020603050405020304" pitchFamily="18" charset="0"/>
                  </a:rPr>
                  <a:t>for </a:t>
                </a:r>
                <a:r>
                  <a:rPr lang="en-SG" sz="2400" i="1" spc="5" dirty="0">
                    <a:latin typeface="Times New Roman" panose="02020603050405020304" pitchFamily="18" charset="0"/>
                    <a:cs typeface="Times New Roman" panose="02020603050405020304" pitchFamily="18" charset="0"/>
                  </a:rPr>
                  <a:t>x</a:t>
                </a:r>
                <a:r>
                  <a:rPr lang="en-SG" sz="2400" spc="5" dirty="0">
                    <a:latin typeface="Times New Roman" panose="02020603050405020304" pitchFamily="18" charset="0"/>
                    <a:cs typeface="Times New Roman" panose="02020603050405020304" pitchFamily="18" charset="0"/>
                  </a:rPr>
                  <a:t> = 0,1 </a:t>
                </a:r>
                <a:endParaRPr lang="en-SG" sz="2400" spc="5" baseline="30000" dirty="0">
                  <a:latin typeface="Times New Roman" panose="02020603050405020304" pitchFamily="18" charset="0"/>
                  <a:cs typeface="Times New Roman" panose="02020603050405020304" pitchFamily="18" charset="0"/>
                </a:endParaRPr>
              </a:p>
            </p:txBody>
          </p:sp>
        </mc:Choice>
        <mc:Fallback xmlns="">
          <p:sp>
            <p:nvSpPr>
              <p:cNvPr id="6" name="object 5">
                <a:extLst>
                  <a:ext uri="{FF2B5EF4-FFF2-40B4-BE49-F238E27FC236}">
                    <a16:creationId xmlns:a16="http://schemas.microsoft.com/office/drawing/2014/main" id="{664889DF-E216-4727-BB06-280BC47366D2}"/>
                  </a:ext>
                </a:extLst>
              </p:cNvPr>
              <p:cNvSpPr txBox="1">
                <a:spLocks noRot="1" noChangeAspect="1" noMove="1" noResize="1" noEditPoints="1" noAdjustHandles="1" noChangeArrowheads="1" noChangeShapeType="1" noTextEdit="1"/>
              </p:cNvSpPr>
              <p:nvPr/>
            </p:nvSpPr>
            <p:spPr>
              <a:xfrm>
                <a:off x="2787157" y="4690334"/>
                <a:ext cx="6631163" cy="1526213"/>
              </a:xfrm>
              <a:prstGeom prst="rect">
                <a:avLst/>
              </a:prstGeom>
              <a:blipFill>
                <a:blip r:embed="rId3"/>
                <a:stretch>
                  <a:fillRect l="-732" t="-4297" b="-10156"/>
                </a:stretch>
              </a:blipFill>
              <a:ln w="28575">
                <a:solidFill>
                  <a:srgbClr val="2E2D67"/>
                </a:solidFill>
              </a:ln>
            </p:spPr>
            <p:txBody>
              <a:bodyPr/>
              <a:lstStyle/>
              <a:p>
                <a:r>
                  <a:rPr lang="en-SG">
                    <a:noFill/>
                  </a:rPr>
                  <a:t> </a:t>
                </a:r>
              </a:p>
            </p:txBody>
          </p:sp>
        </mc:Fallback>
      </mc:AlternateContent>
      <p:sp>
        <p:nvSpPr>
          <p:cNvPr id="2" name="Arrow: Up-Down 1">
            <a:extLst>
              <a:ext uri="{FF2B5EF4-FFF2-40B4-BE49-F238E27FC236}">
                <a16:creationId xmlns:a16="http://schemas.microsoft.com/office/drawing/2014/main" id="{A45FA72F-970B-4E85-BEE4-A68956E3B2EA}"/>
              </a:ext>
            </a:extLst>
          </p:cNvPr>
          <p:cNvSpPr/>
          <p:nvPr/>
        </p:nvSpPr>
        <p:spPr>
          <a:xfrm>
            <a:off x="4023360" y="5509381"/>
            <a:ext cx="150607" cy="308054"/>
          </a:xfrm>
          <a:prstGeom prst="upDownArrow">
            <a:avLst/>
          </a:prstGeom>
          <a:solidFill>
            <a:srgbClr val="2E2D67"/>
          </a:solidFill>
          <a:ln>
            <a:solidFill>
              <a:srgbClr val="2E2D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1B099B7-CC1B-D444-A21E-EA1A44AAEBE5}"/>
                  </a:ext>
                </a:extLst>
              </p14:cNvPr>
              <p14:cNvContentPartPr/>
              <p14:nvPr/>
            </p14:nvContentPartPr>
            <p14:xfrm>
              <a:off x="303840" y="882000"/>
              <a:ext cx="11455200" cy="5382360"/>
            </p14:xfrm>
          </p:contentPart>
        </mc:Choice>
        <mc:Fallback xmlns="">
          <p:pic>
            <p:nvPicPr>
              <p:cNvPr id="4" name="Ink 3">
                <a:extLst>
                  <a:ext uri="{FF2B5EF4-FFF2-40B4-BE49-F238E27FC236}">
                    <a16:creationId xmlns:a16="http://schemas.microsoft.com/office/drawing/2014/main" id="{71B099B7-CC1B-D444-A21E-EA1A44AAEBE5}"/>
                  </a:ext>
                </a:extLst>
              </p:cNvPr>
              <p:cNvPicPr/>
              <p:nvPr/>
            </p:nvPicPr>
            <p:blipFill>
              <a:blip r:embed="rId5"/>
              <a:stretch>
                <a:fillRect/>
              </a:stretch>
            </p:blipFill>
            <p:spPr>
              <a:xfrm>
                <a:off x="294480" y="872640"/>
                <a:ext cx="11473920" cy="5401080"/>
              </a:xfrm>
              <a:prstGeom prst="rect">
                <a:avLst/>
              </a:prstGeom>
            </p:spPr>
          </p:pic>
        </mc:Fallback>
      </mc:AlternateContent>
    </p:spTree>
    <p:extLst>
      <p:ext uri="{BB962C8B-B14F-4D97-AF65-F5344CB8AC3E}">
        <p14:creationId xmlns:p14="http://schemas.microsoft.com/office/powerpoint/2010/main" val="2327975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lang="en-SG" sz="4331" spc="-5" dirty="0">
                <a:solidFill>
                  <a:srgbClr val="2E2D67"/>
                </a:solidFill>
              </a:rPr>
              <a:t>Bernoulli</a:t>
            </a:r>
            <a:r>
              <a:rPr sz="4331" dirty="0">
                <a:solidFill>
                  <a:srgbClr val="2E2D67"/>
                </a:solidFill>
              </a:rPr>
              <a:t> </a:t>
            </a:r>
            <a:r>
              <a:rPr sz="4331" spc="-5" dirty="0">
                <a:solidFill>
                  <a:srgbClr val="2E2D67"/>
                </a:solidFill>
              </a:rPr>
              <a:t>Distribution</a:t>
            </a:r>
            <a:endParaRPr sz="4331" dirty="0">
              <a:solidFill>
                <a:srgbClr val="2E2D67"/>
              </a:solidFill>
            </a:endParaRPr>
          </a:p>
        </p:txBody>
      </p:sp>
      <p:sp>
        <p:nvSpPr>
          <p:cNvPr id="5" name="Content Placeholder 4">
            <a:extLst>
              <a:ext uri="{FF2B5EF4-FFF2-40B4-BE49-F238E27FC236}">
                <a16:creationId xmlns:a16="http://schemas.microsoft.com/office/drawing/2014/main" id="{9D9DC530-999A-4003-A021-53F21D146CA1}"/>
              </a:ext>
            </a:extLst>
          </p:cNvPr>
          <p:cNvSpPr>
            <a:spLocks noGrp="1"/>
          </p:cNvSpPr>
          <p:nvPr>
            <p:ph idx="1"/>
          </p:nvPr>
        </p:nvSpPr>
        <p:spPr/>
        <p:txBody>
          <a:bodyPr/>
          <a:lstStyle/>
          <a:p>
            <a:r>
              <a:rPr lang="en-US" dirty="0"/>
              <a:t>1 trial</a:t>
            </a:r>
          </a:p>
          <a:p>
            <a:endParaRPr lang="en-US" dirty="0"/>
          </a:p>
          <a:p>
            <a:r>
              <a:rPr lang="en-US" dirty="0"/>
              <a:t>Has exactly two outcomes :  “success” or “failure”</a:t>
            </a:r>
          </a:p>
          <a:p>
            <a:endParaRPr lang="en-US" dirty="0"/>
          </a:p>
          <a:p>
            <a:r>
              <a:rPr lang="en-US" dirty="0"/>
              <a:t>Success </a:t>
            </a:r>
            <a:r>
              <a:rPr lang="en-US" i="1" dirty="0"/>
              <a:t>p</a:t>
            </a:r>
            <a:r>
              <a:rPr lang="en-US" dirty="0"/>
              <a:t>,	failure 1 – </a:t>
            </a:r>
            <a:r>
              <a:rPr lang="en-US" i="1" dirty="0"/>
              <a:t>p</a:t>
            </a:r>
            <a:r>
              <a:rPr lang="en-US" dirty="0"/>
              <a:t>  </a:t>
            </a:r>
          </a:p>
          <a:p>
            <a:endParaRPr lang="en-SG" dirty="0"/>
          </a:p>
        </p:txBody>
      </p:sp>
      <mc:AlternateContent xmlns:mc="http://schemas.openxmlformats.org/markup-compatibility/2006" xmlns:a14="http://schemas.microsoft.com/office/drawing/2010/main">
        <mc:Choice Requires="a14">
          <p:sp>
            <p:nvSpPr>
              <p:cNvPr id="6" name="object 5">
                <a:extLst>
                  <a:ext uri="{FF2B5EF4-FFF2-40B4-BE49-F238E27FC236}">
                    <a16:creationId xmlns:a16="http://schemas.microsoft.com/office/drawing/2014/main" id="{664889DF-E216-4727-BB06-280BC47366D2}"/>
                  </a:ext>
                </a:extLst>
              </p:cNvPr>
              <p:cNvSpPr txBox="1"/>
              <p:nvPr/>
            </p:nvSpPr>
            <p:spPr>
              <a:xfrm>
                <a:off x="2787157" y="4690334"/>
                <a:ext cx="6631163" cy="441301"/>
              </a:xfrm>
              <a:prstGeom prst="rect">
                <a:avLst/>
              </a:prstGeom>
              <a:ln w="28575">
                <a:solidFill>
                  <a:srgbClr val="2E2D67"/>
                </a:solidFill>
              </a:ln>
            </p:spPr>
            <p:txBody>
              <a:bodyPr vert="horz" wrap="square" lIns="0" tIns="10313" rIns="0" bIns="0" rtlCol="0">
                <a:spAutoFit/>
              </a:bodyPr>
              <a:lstStyle/>
              <a:p>
                <a:pPr marL="11459">
                  <a:spcBef>
                    <a:spcPts val="81"/>
                  </a:spcBef>
                </a:pPr>
                <a:r>
                  <a:rPr lang="en-SG" sz="2800" i="1" spc="5" dirty="0">
                    <a:latin typeface="Cambria Math"/>
                    <a:cs typeface="Cambria Math"/>
                  </a:rPr>
                  <a:t> </a:t>
                </a:r>
                <a14:m>
                  <m:oMath xmlns:m="http://schemas.openxmlformats.org/officeDocument/2006/math">
                    <m:r>
                      <m:rPr>
                        <m:nor/>
                      </m:rPr>
                      <a:rPr lang="en-SG" sz="2800" spc="5" dirty="0">
                        <a:latin typeface="Cambria Math" panose="02040503050406030204" pitchFamily="18" charset="0"/>
                        <a:ea typeface="Cambria Math" panose="02040503050406030204" pitchFamily="18" charset="0"/>
                        <a:cs typeface="Cambria"/>
                      </a:rPr>
                      <m:t>ℙ</m:t>
                    </m:r>
                    <m:r>
                      <m:rPr>
                        <m:nor/>
                      </m:rPr>
                      <a:rPr lang="en-SG" sz="2800" spc="5" dirty="0">
                        <a:latin typeface="Cambria Math" panose="02040503050406030204" pitchFamily="18" charset="0"/>
                        <a:ea typeface="Cambria Math" panose="02040503050406030204" pitchFamily="18" charset="0"/>
                        <a:cs typeface="Cambria"/>
                      </a:rPr>
                      <m:t>[</m:t>
                    </m:r>
                  </m:oMath>
                </a14:m>
                <a:r>
                  <a:rPr lang="en-SG" sz="2800" spc="5" dirty="0">
                    <a:solidFill>
                      <a:srgbClr val="2E2D67"/>
                    </a:solidFill>
                    <a:latin typeface="Cambria Math"/>
                    <a:cs typeface="Cambria Math"/>
                  </a:rPr>
                  <a:t>𝑿</a:t>
                </a:r>
                <a:r>
                  <a:rPr lang="en-SG" sz="2800" spc="126" dirty="0">
                    <a:solidFill>
                      <a:srgbClr val="000099"/>
                    </a:solidFill>
                    <a:latin typeface="Cambria Math"/>
                    <a:cs typeface="Cambria Math"/>
                  </a:rPr>
                  <a:t> </a:t>
                </a:r>
                <a:r>
                  <a:rPr lang="en-SG" sz="2800" spc="5" dirty="0">
                    <a:latin typeface="Cambria Math"/>
                    <a:cs typeface="Cambria Math"/>
                  </a:rPr>
                  <a:t>=</a:t>
                </a:r>
                <a:r>
                  <a:rPr lang="en-SG" sz="2800" spc="131" dirty="0">
                    <a:latin typeface="Cambria Math"/>
                    <a:cs typeface="Cambria Math"/>
                  </a:rPr>
                  <a:t> </a:t>
                </a:r>
                <a:r>
                  <a:rPr lang="en-SG" sz="2800" i="1" spc="72" dirty="0">
                    <a:latin typeface="Times New Roman" panose="02020603050405020304" pitchFamily="18" charset="0"/>
                    <a:cs typeface="Times New Roman" panose="02020603050405020304" pitchFamily="18" charset="0"/>
                  </a:rPr>
                  <a:t>x</a:t>
                </a:r>
                <a:r>
                  <a:rPr lang="en-SG" sz="2800" spc="72" dirty="0">
                    <a:latin typeface="Cambria Math"/>
                    <a:cs typeface="Cambria Math"/>
                  </a:rPr>
                  <a:t>]</a:t>
                </a:r>
                <a:r>
                  <a:rPr lang="en-SG" sz="2800" spc="812" baseline="2020" dirty="0">
                    <a:latin typeface="Cambria Math"/>
                    <a:cs typeface="Cambria Math"/>
                  </a:rPr>
                  <a:t> </a:t>
                </a:r>
                <a:r>
                  <a:rPr lang="en-SG" sz="2800" spc="5" dirty="0">
                    <a:latin typeface="Cambria Math"/>
                    <a:cs typeface="Cambria Math"/>
                  </a:rPr>
                  <a:t>= </a:t>
                </a:r>
                <a:r>
                  <a:rPr lang="en-SG" sz="2800" i="1" spc="5" dirty="0" err="1">
                    <a:latin typeface="Times New Roman" panose="02020603050405020304" pitchFamily="18" charset="0"/>
                    <a:cs typeface="Times New Roman" panose="02020603050405020304" pitchFamily="18" charset="0"/>
                  </a:rPr>
                  <a:t>p</a:t>
                </a:r>
                <a:r>
                  <a:rPr lang="en-SG" sz="2800" i="1" spc="5" baseline="30000" dirty="0" err="1">
                    <a:latin typeface="Times New Roman" panose="02020603050405020304" pitchFamily="18" charset="0"/>
                    <a:cs typeface="Times New Roman" panose="02020603050405020304" pitchFamily="18" charset="0"/>
                  </a:rPr>
                  <a:t>x</a:t>
                </a:r>
                <a:r>
                  <a:rPr lang="en-SG" sz="2800" spc="5" dirty="0">
                    <a:latin typeface="Times New Roman" panose="02020603050405020304" pitchFamily="18" charset="0"/>
                    <a:cs typeface="Times New Roman" panose="02020603050405020304" pitchFamily="18" charset="0"/>
                  </a:rPr>
                  <a:t>(1– </a:t>
                </a:r>
                <a:r>
                  <a:rPr lang="en-SG" sz="2800" i="1" spc="5" dirty="0">
                    <a:latin typeface="Times New Roman" panose="02020603050405020304" pitchFamily="18" charset="0"/>
                    <a:cs typeface="Times New Roman" panose="02020603050405020304" pitchFamily="18" charset="0"/>
                  </a:rPr>
                  <a:t>p</a:t>
                </a:r>
                <a:r>
                  <a:rPr lang="en-SG" sz="2800" spc="5" dirty="0">
                    <a:latin typeface="Times New Roman" panose="02020603050405020304" pitchFamily="18" charset="0"/>
                    <a:cs typeface="Times New Roman" panose="02020603050405020304" pitchFamily="18" charset="0"/>
                  </a:rPr>
                  <a:t>)</a:t>
                </a:r>
                <a:r>
                  <a:rPr lang="en-SG" sz="2800" spc="5" baseline="30000" dirty="0">
                    <a:latin typeface="Times New Roman" panose="02020603050405020304" pitchFamily="18" charset="0"/>
                    <a:cs typeface="Times New Roman" panose="02020603050405020304" pitchFamily="18" charset="0"/>
                  </a:rPr>
                  <a:t>1-</a:t>
                </a:r>
                <a:r>
                  <a:rPr lang="en-SG" sz="2800" i="1" spc="5" baseline="30000" dirty="0">
                    <a:latin typeface="Times New Roman" panose="02020603050405020304" pitchFamily="18" charset="0"/>
                    <a:cs typeface="Times New Roman" panose="02020603050405020304" pitchFamily="18" charset="0"/>
                  </a:rPr>
                  <a:t>x</a:t>
                </a:r>
                <a:r>
                  <a:rPr lang="en-SG" sz="2800" spc="5" baseline="30000" dirty="0">
                    <a:latin typeface="Times New Roman" panose="02020603050405020304" pitchFamily="18" charset="0"/>
                    <a:cs typeface="Times New Roman" panose="02020603050405020304" pitchFamily="18" charset="0"/>
                  </a:rPr>
                  <a:t>   </a:t>
                </a:r>
                <a:r>
                  <a:rPr lang="en-SG" sz="2800" spc="5" dirty="0">
                    <a:latin typeface="Times New Roman" panose="02020603050405020304" pitchFamily="18" charset="0"/>
                    <a:cs typeface="Times New Roman" panose="02020603050405020304" pitchFamily="18" charset="0"/>
                  </a:rPr>
                  <a:t>for </a:t>
                </a:r>
                <a:r>
                  <a:rPr lang="en-SG" sz="2800" i="1" spc="5" dirty="0">
                    <a:latin typeface="Times New Roman" panose="02020603050405020304" pitchFamily="18" charset="0"/>
                    <a:cs typeface="Times New Roman" panose="02020603050405020304" pitchFamily="18" charset="0"/>
                  </a:rPr>
                  <a:t>x</a:t>
                </a:r>
                <a:r>
                  <a:rPr lang="en-SG" sz="2800" spc="5" dirty="0">
                    <a:latin typeface="Times New Roman" panose="02020603050405020304" pitchFamily="18" charset="0"/>
                    <a:cs typeface="Times New Roman" panose="02020603050405020304" pitchFamily="18" charset="0"/>
                  </a:rPr>
                  <a:t> = 0,1 </a:t>
                </a:r>
                <a:endParaRPr lang="en-SG" sz="2800" spc="5" baseline="30000" dirty="0">
                  <a:latin typeface="Times New Roman" panose="02020603050405020304" pitchFamily="18" charset="0"/>
                  <a:cs typeface="Times New Roman" panose="02020603050405020304" pitchFamily="18" charset="0"/>
                </a:endParaRPr>
              </a:p>
            </p:txBody>
          </p:sp>
        </mc:Choice>
        <mc:Fallback xmlns="">
          <p:sp>
            <p:nvSpPr>
              <p:cNvPr id="6" name="object 5">
                <a:extLst>
                  <a:ext uri="{FF2B5EF4-FFF2-40B4-BE49-F238E27FC236}">
                    <a16:creationId xmlns:a16="http://schemas.microsoft.com/office/drawing/2014/main" id="{664889DF-E216-4727-BB06-280BC47366D2}"/>
                  </a:ext>
                </a:extLst>
              </p:cNvPr>
              <p:cNvSpPr txBox="1">
                <a:spLocks noRot="1" noChangeAspect="1" noMove="1" noResize="1" noEditPoints="1" noAdjustHandles="1" noChangeArrowheads="1" noChangeShapeType="1" noTextEdit="1"/>
              </p:cNvSpPr>
              <p:nvPr/>
            </p:nvSpPr>
            <p:spPr>
              <a:xfrm>
                <a:off x="2787157" y="4690334"/>
                <a:ext cx="6631163" cy="441301"/>
              </a:xfrm>
              <a:prstGeom prst="rect">
                <a:avLst/>
              </a:prstGeom>
              <a:blipFill>
                <a:blip r:embed="rId5"/>
                <a:stretch>
                  <a:fillRect t="-19231" b="-41026"/>
                </a:stretch>
              </a:blipFill>
              <a:ln w="28575">
                <a:solidFill>
                  <a:srgbClr val="2E2D67"/>
                </a:solidFill>
              </a:ln>
            </p:spPr>
            <p:txBody>
              <a:bodyPr/>
              <a:lstStyle/>
              <a:p>
                <a:r>
                  <a:rPr lang="en-SG">
                    <a:noFill/>
                  </a:rPr>
                  <a:t> </a:t>
                </a:r>
              </a:p>
            </p:txBody>
          </p:sp>
        </mc:Fallback>
      </mc:AlternateContent>
      <p:sp>
        <p:nvSpPr>
          <p:cNvPr id="2" name="TextBox 1">
            <a:extLst>
              <a:ext uri="{FF2B5EF4-FFF2-40B4-BE49-F238E27FC236}">
                <a16:creationId xmlns:a16="http://schemas.microsoft.com/office/drawing/2014/main" id="{34399241-F533-4A81-9BDC-516D0CC7A614}"/>
              </a:ext>
            </a:extLst>
          </p:cNvPr>
          <p:cNvSpPr txBox="1"/>
          <p:nvPr/>
        </p:nvSpPr>
        <p:spPr>
          <a:xfrm>
            <a:off x="2152727" y="5432757"/>
            <a:ext cx="1452282" cy="1200329"/>
          </a:xfrm>
          <a:prstGeom prst="rect">
            <a:avLst/>
          </a:prstGeom>
          <a:noFill/>
        </p:spPr>
        <p:txBody>
          <a:bodyPr wrap="square" rtlCol="0">
            <a:spAutoFit/>
          </a:bodyPr>
          <a:lstStyle/>
          <a:p>
            <a:r>
              <a:rPr lang="en-SG" sz="2400" b="1" dirty="0">
                <a:solidFill>
                  <a:srgbClr val="2E2D67"/>
                </a:solidFill>
              </a:rPr>
              <a:t>Mean</a:t>
            </a:r>
            <a:r>
              <a:rPr lang="en-SG" sz="2400" b="1" dirty="0"/>
              <a:t>:</a:t>
            </a:r>
          </a:p>
          <a:p>
            <a:endParaRPr lang="en-SG" sz="2400" b="1" dirty="0"/>
          </a:p>
          <a:p>
            <a:r>
              <a:rPr lang="en-SG" sz="2400" b="1" dirty="0">
                <a:solidFill>
                  <a:srgbClr val="2E2D67"/>
                </a:solidFill>
              </a:rPr>
              <a:t>Variance</a:t>
            </a:r>
            <a:r>
              <a:rPr lang="en-SG" sz="2400" b="1" dirty="0"/>
              <a:t>:</a:t>
            </a:r>
          </a:p>
        </p:txBody>
      </p:sp>
      <p:pic>
        <p:nvPicPr>
          <p:cNvPr id="14" name="Picture 13"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X]} = 1\times p + 0\times (1 - p) = p&#10;\end{align*}&#10;&#10;\end{document}" title="IguanaTex Bitmap Display">
            <a:extLst>
              <a:ext uri="{FF2B5EF4-FFF2-40B4-BE49-F238E27FC236}">
                <a16:creationId xmlns:a16="http://schemas.microsoft.com/office/drawing/2014/main" id="{12019354-3A7F-4A89-89D9-F13144FE109B}"/>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605009" y="5566701"/>
            <a:ext cx="4302628" cy="320000"/>
          </a:xfrm>
          <a:prstGeom prst="rect">
            <a:avLst/>
          </a:prstGeom>
        </p:spPr>
      </p:pic>
      <p:pic>
        <p:nvPicPr>
          <p:cNvPr id="16" name="Picture 15"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Var}[X] = p\times (1 - p)^2 + (1 - p)\times (0 - p)^2 = p(1-p)&#10;\end{align*}&#10;&#10;\end{document}" title="IguanaTex Bitmap Display">
            <a:extLst>
              <a:ext uri="{FF2B5EF4-FFF2-40B4-BE49-F238E27FC236}">
                <a16:creationId xmlns:a16="http://schemas.microsoft.com/office/drawing/2014/main" id="{B55F4E01-5DA4-46E5-9CCA-75CCA65DB0C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605009" y="6235216"/>
            <a:ext cx="7392913" cy="354743"/>
          </a:xfrm>
          <a:prstGeom prst="rect">
            <a:avLst/>
          </a:prstGeom>
        </p:spPr>
      </p:pic>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AE22169A-8D7E-9D43-9E53-C7A7CC9E2126}"/>
                  </a:ext>
                </a:extLst>
              </p14:cNvPr>
              <p14:cNvContentPartPr/>
              <p14:nvPr/>
            </p14:nvContentPartPr>
            <p14:xfrm>
              <a:off x="4791960" y="5862960"/>
              <a:ext cx="6261480" cy="763200"/>
            </p14:xfrm>
          </p:contentPart>
        </mc:Choice>
        <mc:Fallback xmlns="">
          <p:pic>
            <p:nvPicPr>
              <p:cNvPr id="4" name="Ink 3">
                <a:extLst>
                  <a:ext uri="{FF2B5EF4-FFF2-40B4-BE49-F238E27FC236}">
                    <a16:creationId xmlns:a16="http://schemas.microsoft.com/office/drawing/2014/main" id="{AE22169A-8D7E-9D43-9E53-C7A7CC9E2126}"/>
                  </a:ext>
                </a:extLst>
              </p:cNvPr>
              <p:cNvPicPr/>
              <p:nvPr/>
            </p:nvPicPr>
            <p:blipFill>
              <a:blip r:embed="rId9"/>
              <a:stretch>
                <a:fillRect/>
              </a:stretch>
            </p:blipFill>
            <p:spPr>
              <a:xfrm>
                <a:off x="4782600" y="5853600"/>
                <a:ext cx="6280200" cy="781920"/>
              </a:xfrm>
              <a:prstGeom prst="rect">
                <a:avLst/>
              </a:prstGeom>
            </p:spPr>
          </p:pic>
        </mc:Fallback>
      </mc:AlternateContent>
    </p:spTree>
    <p:extLst>
      <p:ext uri="{BB962C8B-B14F-4D97-AF65-F5344CB8AC3E}">
        <p14:creationId xmlns:p14="http://schemas.microsoft.com/office/powerpoint/2010/main" val="3472870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Binomial</a:t>
            </a:r>
            <a:r>
              <a:rPr sz="4331" dirty="0">
                <a:solidFill>
                  <a:srgbClr val="2E2D67"/>
                </a:solidFill>
              </a:rPr>
              <a:t> </a:t>
            </a:r>
            <a:r>
              <a:rPr sz="4331" spc="-5" dirty="0">
                <a:solidFill>
                  <a:srgbClr val="2E2D67"/>
                </a:solidFill>
              </a:rPr>
              <a:t>Distribution</a:t>
            </a:r>
            <a:endParaRPr sz="4331" dirty="0">
              <a:solidFill>
                <a:srgbClr val="2E2D67"/>
              </a:solidFill>
            </a:endParaRPr>
          </a:p>
        </p:txBody>
      </p:sp>
      <p:sp>
        <p:nvSpPr>
          <p:cNvPr id="5" name="Content Placeholder 4">
            <a:extLst>
              <a:ext uri="{FF2B5EF4-FFF2-40B4-BE49-F238E27FC236}">
                <a16:creationId xmlns:a16="http://schemas.microsoft.com/office/drawing/2014/main" id="{9D9DC530-999A-4003-A021-53F21D146CA1}"/>
              </a:ext>
            </a:extLst>
          </p:cNvPr>
          <p:cNvSpPr>
            <a:spLocks noGrp="1"/>
          </p:cNvSpPr>
          <p:nvPr>
            <p:ph idx="1"/>
          </p:nvPr>
        </p:nvSpPr>
        <p:spPr/>
        <p:txBody>
          <a:bodyPr/>
          <a:lstStyle/>
          <a:p>
            <a:r>
              <a:rPr lang="en-US" i="1" dirty="0"/>
              <a:t>n</a:t>
            </a:r>
            <a:r>
              <a:rPr lang="en-US" dirty="0"/>
              <a:t> independent trials</a:t>
            </a:r>
          </a:p>
          <a:p>
            <a:endParaRPr lang="en-US" dirty="0"/>
          </a:p>
          <a:p>
            <a:r>
              <a:rPr lang="en-US" dirty="0"/>
              <a:t>Each trial has exactly two outcomes :  “success” or “failure”</a:t>
            </a:r>
          </a:p>
          <a:p>
            <a:endParaRPr lang="en-US" dirty="0"/>
          </a:p>
          <a:p>
            <a:r>
              <a:rPr lang="en-US" dirty="0"/>
              <a:t>Each trial has same probability:  success </a:t>
            </a:r>
            <a:r>
              <a:rPr lang="en-US" i="1" dirty="0"/>
              <a:t>p</a:t>
            </a:r>
            <a:r>
              <a:rPr lang="en-US" dirty="0"/>
              <a:t>,	failure 1 – </a:t>
            </a:r>
            <a:r>
              <a:rPr lang="en-US" i="1" dirty="0"/>
              <a:t>p</a:t>
            </a:r>
            <a:r>
              <a:rPr lang="en-US" dirty="0"/>
              <a:t>  </a:t>
            </a:r>
          </a:p>
          <a:p>
            <a:endParaRPr lang="en-SG"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90DA6F5-188B-B345-8B6B-CA070F546321}"/>
                  </a:ext>
                </a:extLst>
              </p14:cNvPr>
              <p14:cNvContentPartPr/>
              <p14:nvPr/>
            </p14:nvContentPartPr>
            <p14:xfrm>
              <a:off x="576000" y="3862080"/>
              <a:ext cx="11535840" cy="2589840"/>
            </p14:xfrm>
          </p:contentPart>
        </mc:Choice>
        <mc:Fallback xmlns="">
          <p:pic>
            <p:nvPicPr>
              <p:cNvPr id="2" name="Ink 1">
                <a:extLst>
                  <a:ext uri="{FF2B5EF4-FFF2-40B4-BE49-F238E27FC236}">
                    <a16:creationId xmlns:a16="http://schemas.microsoft.com/office/drawing/2014/main" id="{490DA6F5-188B-B345-8B6B-CA070F546321}"/>
                  </a:ext>
                </a:extLst>
              </p:cNvPr>
              <p:cNvPicPr/>
              <p:nvPr/>
            </p:nvPicPr>
            <p:blipFill>
              <a:blip r:embed="rId3"/>
              <a:stretch>
                <a:fillRect/>
              </a:stretch>
            </p:blipFill>
            <p:spPr>
              <a:xfrm>
                <a:off x="566640" y="3852720"/>
                <a:ext cx="11554560" cy="2608560"/>
              </a:xfrm>
              <a:prstGeom prst="rect">
                <a:avLst/>
              </a:prstGeom>
            </p:spPr>
          </p:pic>
        </mc:Fallback>
      </mc:AlternateContent>
    </p:spTree>
    <p:extLst>
      <p:ext uri="{BB962C8B-B14F-4D97-AF65-F5344CB8AC3E}">
        <p14:creationId xmlns:p14="http://schemas.microsoft.com/office/powerpoint/2010/main" val="1138093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13580" y="1533014"/>
            <a:ext cx="7615417" cy="1153226"/>
          </a:xfrm>
          <a:prstGeom prst="rect">
            <a:avLst/>
          </a:prstGeom>
          <a:noFill/>
          <a:ln w="28575">
            <a:solidFill>
              <a:srgbClr val="2E2D67"/>
            </a:solidFill>
          </a:ln>
        </p:spPr>
        <p:txBody>
          <a:bodyPr vert="horz" wrap="square" lIns="0" tIns="136931" rIns="0" bIns="0" rtlCol="0">
            <a:spAutoFit/>
          </a:bodyPr>
          <a:lstStyle/>
          <a:p>
            <a:pPr marL="438315" marR="966584">
              <a:lnSpc>
                <a:spcPct val="120600"/>
              </a:lnSpc>
              <a:spcBef>
                <a:spcPts val="1078"/>
              </a:spcBef>
              <a:tabLst>
                <a:tab pos="2958194" algn="l"/>
                <a:tab pos="4972724" algn="l"/>
                <a:tab pos="5352024" algn="l"/>
              </a:tabLst>
            </a:pPr>
            <a:r>
              <a:rPr sz="2166" spc="-68" dirty="0">
                <a:latin typeface="Cambria"/>
                <a:cs typeface="Cambria"/>
              </a:rPr>
              <a:t>We</a:t>
            </a:r>
            <a:r>
              <a:rPr sz="2166" spc="-5" dirty="0">
                <a:latin typeface="Cambria"/>
                <a:cs typeface="Cambria"/>
              </a:rPr>
              <a:t> also </a:t>
            </a:r>
            <a:r>
              <a:rPr sz="2166" spc="-14" dirty="0">
                <a:latin typeface="Cambria"/>
                <a:cs typeface="Cambria"/>
              </a:rPr>
              <a:t>say</a:t>
            </a:r>
            <a:r>
              <a:rPr sz="2166" spc="-5" dirty="0">
                <a:latin typeface="Cambria"/>
                <a:cs typeface="Cambria"/>
              </a:rPr>
              <a:t> that</a:t>
            </a:r>
            <a:r>
              <a:rPr sz="2166" spc="14" dirty="0">
                <a:latin typeface="Cambria"/>
                <a:cs typeface="Cambria"/>
              </a:rPr>
              <a:t> </a:t>
            </a:r>
            <a:r>
              <a:rPr sz="2166" b="1" i="1" dirty="0">
                <a:solidFill>
                  <a:srgbClr val="2E2D67"/>
                </a:solidFill>
                <a:latin typeface="Cambria"/>
                <a:cs typeface="Cambria"/>
              </a:rPr>
              <a:t>X</a:t>
            </a:r>
            <a:r>
              <a:rPr sz="2166" b="1" i="1" spc="-9" dirty="0">
                <a:solidFill>
                  <a:srgbClr val="000099"/>
                </a:solidFill>
                <a:latin typeface="Cambria"/>
                <a:cs typeface="Cambria"/>
              </a:rPr>
              <a:t> </a:t>
            </a:r>
            <a:r>
              <a:rPr sz="2166" spc="-14" dirty="0">
                <a:latin typeface="Cambria"/>
                <a:cs typeface="Cambria"/>
              </a:rPr>
              <a:t>obeys</a:t>
            </a:r>
            <a:r>
              <a:rPr sz="2166" spc="9" dirty="0">
                <a:latin typeface="Cambria"/>
                <a:cs typeface="Cambria"/>
              </a:rPr>
              <a:t> </a:t>
            </a:r>
            <a:r>
              <a:rPr sz="2166" dirty="0">
                <a:latin typeface="Cambria"/>
                <a:cs typeface="Cambria"/>
              </a:rPr>
              <a:t>a</a:t>
            </a:r>
            <a:r>
              <a:rPr sz="2166" spc="-14" dirty="0">
                <a:latin typeface="Cambria"/>
                <a:cs typeface="Cambria"/>
              </a:rPr>
              <a:t> </a:t>
            </a:r>
            <a:r>
              <a:rPr sz="2166" spc="-5" dirty="0">
                <a:latin typeface="Cambria"/>
                <a:cs typeface="Cambria"/>
              </a:rPr>
              <a:t>binomial</a:t>
            </a:r>
            <a:r>
              <a:rPr sz="2166" spc="-14" dirty="0">
                <a:latin typeface="Cambria"/>
                <a:cs typeface="Cambria"/>
              </a:rPr>
              <a:t> </a:t>
            </a:r>
            <a:r>
              <a:rPr sz="2166" dirty="0">
                <a:latin typeface="Cambria"/>
                <a:cs typeface="Cambria"/>
              </a:rPr>
              <a:t>distribution</a:t>
            </a:r>
            <a:r>
              <a:rPr sz="2166" spc="-18" dirty="0">
                <a:latin typeface="Cambria"/>
                <a:cs typeface="Cambria"/>
              </a:rPr>
              <a:t> </a:t>
            </a:r>
            <a:r>
              <a:rPr sz="2166" spc="-5" dirty="0">
                <a:latin typeface="Cambria"/>
                <a:cs typeface="Cambria"/>
              </a:rPr>
              <a:t>with </a:t>
            </a:r>
            <a:r>
              <a:rPr sz="2166" spc="-465" dirty="0">
                <a:latin typeface="Cambria"/>
                <a:cs typeface="Cambria"/>
              </a:rPr>
              <a:t> </a:t>
            </a:r>
            <a:r>
              <a:rPr sz="2166" spc="-9" dirty="0">
                <a:latin typeface="Cambria"/>
                <a:cs typeface="Cambria"/>
              </a:rPr>
              <a:t>parameters</a:t>
            </a:r>
            <a:r>
              <a:rPr sz="2166" dirty="0">
                <a:latin typeface="Cambria"/>
                <a:cs typeface="Cambria"/>
              </a:rPr>
              <a:t> </a:t>
            </a:r>
            <a:r>
              <a:rPr sz="2166" i="1" dirty="0">
                <a:solidFill>
                  <a:srgbClr val="2E2D67"/>
                </a:solidFill>
                <a:latin typeface="Cambria"/>
                <a:cs typeface="Cambria"/>
              </a:rPr>
              <a:t>n</a:t>
            </a:r>
            <a:r>
              <a:rPr sz="2166" i="1" dirty="0">
                <a:solidFill>
                  <a:srgbClr val="000099"/>
                </a:solidFill>
                <a:latin typeface="Cambria"/>
                <a:cs typeface="Cambria"/>
              </a:rPr>
              <a:t> </a:t>
            </a:r>
            <a:r>
              <a:rPr sz="2166" dirty="0">
                <a:latin typeface="Cambria"/>
                <a:cs typeface="Cambria"/>
              </a:rPr>
              <a:t>and </a:t>
            </a:r>
            <a:r>
              <a:rPr sz="2166" i="1" dirty="0">
                <a:solidFill>
                  <a:srgbClr val="E02246"/>
                </a:solidFill>
                <a:latin typeface="Cambria"/>
                <a:cs typeface="Cambria"/>
              </a:rPr>
              <a:t>p</a:t>
            </a:r>
            <a:r>
              <a:rPr sz="2166" i="1" dirty="0">
                <a:solidFill>
                  <a:srgbClr val="C00000"/>
                </a:solidFill>
                <a:latin typeface="Cambria"/>
                <a:cs typeface="Cambria"/>
              </a:rPr>
              <a:t> </a:t>
            </a:r>
            <a:r>
              <a:rPr sz="2166" dirty="0">
                <a:latin typeface="Cambria"/>
                <a:cs typeface="Cambria"/>
              </a:rPr>
              <a:t>:	</a:t>
            </a:r>
            <a:r>
              <a:rPr sz="2346" spc="-5" dirty="0">
                <a:solidFill>
                  <a:srgbClr val="2E2D67"/>
                </a:solidFill>
                <a:latin typeface="Cambria"/>
                <a:cs typeface="Cambria"/>
              </a:rPr>
              <a:t>Binomial(</a:t>
            </a:r>
            <a:r>
              <a:rPr sz="2346" i="1" spc="-5" dirty="0">
                <a:solidFill>
                  <a:srgbClr val="2E2D67"/>
                </a:solidFill>
                <a:latin typeface="Cambria"/>
                <a:cs typeface="Cambria"/>
              </a:rPr>
              <a:t>n</a:t>
            </a:r>
            <a:r>
              <a:rPr sz="2346" spc="-5" dirty="0">
                <a:solidFill>
                  <a:srgbClr val="000099"/>
                </a:solidFill>
                <a:latin typeface="Cambria"/>
                <a:cs typeface="Cambria"/>
              </a:rPr>
              <a:t>, </a:t>
            </a:r>
            <a:r>
              <a:rPr sz="2346" i="1" spc="-5" dirty="0">
                <a:solidFill>
                  <a:srgbClr val="E02246"/>
                </a:solidFill>
                <a:latin typeface="Cambria"/>
                <a:cs typeface="Cambria"/>
              </a:rPr>
              <a:t>p</a:t>
            </a:r>
            <a:r>
              <a:rPr sz="2346" spc="-5" dirty="0">
                <a:solidFill>
                  <a:srgbClr val="2E2D67"/>
                </a:solidFill>
                <a:latin typeface="Cambria"/>
                <a:cs typeface="Cambria"/>
              </a:rPr>
              <a:t>)</a:t>
            </a:r>
            <a:r>
              <a:rPr sz="2346" spc="-5" dirty="0">
                <a:solidFill>
                  <a:srgbClr val="000099"/>
                </a:solidFill>
                <a:latin typeface="Cambria"/>
                <a:cs typeface="Cambria"/>
              </a:rPr>
              <a:t>	</a:t>
            </a:r>
            <a:r>
              <a:rPr sz="2166" dirty="0">
                <a:latin typeface="Cambria"/>
                <a:cs typeface="Cambria"/>
              </a:rPr>
              <a:t>or	</a:t>
            </a:r>
            <a:r>
              <a:rPr sz="2346" dirty="0">
                <a:solidFill>
                  <a:srgbClr val="2E2D67"/>
                </a:solidFill>
                <a:latin typeface="Cambria"/>
                <a:cs typeface="Cambria"/>
              </a:rPr>
              <a:t>B(</a:t>
            </a:r>
            <a:r>
              <a:rPr sz="2346" i="1" dirty="0" err="1">
                <a:solidFill>
                  <a:srgbClr val="2E2D67"/>
                </a:solidFill>
                <a:latin typeface="Cambria"/>
                <a:cs typeface="Cambria"/>
              </a:rPr>
              <a:t>n</a:t>
            </a:r>
            <a:r>
              <a:rPr sz="2346" dirty="0" err="1">
                <a:solidFill>
                  <a:srgbClr val="2E2D67"/>
                </a:solidFill>
                <a:latin typeface="Cambria"/>
                <a:cs typeface="Cambria"/>
              </a:rPr>
              <a:t>,</a:t>
            </a:r>
            <a:r>
              <a:rPr sz="2346" i="1" dirty="0" err="1">
                <a:solidFill>
                  <a:srgbClr val="E02246"/>
                </a:solidFill>
                <a:latin typeface="Cambria"/>
                <a:cs typeface="Cambria"/>
              </a:rPr>
              <a:t>p</a:t>
            </a:r>
            <a:r>
              <a:rPr sz="2346" dirty="0">
                <a:solidFill>
                  <a:srgbClr val="2E2D67"/>
                </a:solidFill>
                <a:latin typeface="Cambria"/>
                <a:cs typeface="Cambria"/>
              </a:rPr>
              <a:t>)</a:t>
            </a:r>
            <a:endParaRPr lang="en-SG" sz="2346" dirty="0">
              <a:solidFill>
                <a:srgbClr val="2E2D67"/>
              </a:solidFill>
              <a:latin typeface="Cambria"/>
              <a:cs typeface="Cambria"/>
            </a:endParaRPr>
          </a:p>
          <a:p>
            <a:pPr marL="438315" marR="966584">
              <a:lnSpc>
                <a:spcPct val="120600"/>
              </a:lnSpc>
              <a:spcBef>
                <a:spcPts val="1078"/>
              </a:spcBef>
              <a:tabLst>
                <a:tab pos="2958194" algn="l"/>
                <a:tab pos="4972724" algn="l"/>
                <a:tab pos="5352024" algn="l"/>
              </a:tabLst>
            </a:pPr>
            <a:endParaRPr sz="100" dirty="0">
              <a:solidFill>
                <a:srgbClr val="2E2D67"/>
              </a:solidFill>
              <a:latin typeface="Cambria"/>
              <a:cs typeface="Cambria"/>
            </a:endParaRPr>
          </a:p>
        </p:txBody>
      </p:sp>
      <p:sp>
        <p:nvSpPr>
          <p:cNvPr id="4" name="object 4"/>
          <p:cNvSpPr txBox="1"/>
          <p:nvPr/>
        </p:nvSpPr>
        <p:spPr>
          <a:xfrm>
            <a:off x="1896176" y="3362384"/>
            <a:ext cx="2708251" cy="359874"/>
          </a:xfrm>
          <a:prstGeom prst="rect">
            <a:avLst/>
          </a:prstGeom>
        </p:spPr>
        <p:txBody>
          <a:bodyPr vert="horz" wrap="square" lIns="0" tIns="12605" rIns="0" bIns="0" rtlCol="0">
            <a:spAutoFit/>
          </a:bodyPr>
          <a:lstStyle/>
          <a:p>
            <a:pPr marL="11459">
              <a:spcBef>
                <a:spcPts val="99"/>
              </a:spcBef>
            </a:pPr>
            <a:r>
              <a:rPr sz="2256" spc="5" dirty="0">
                <a:solidFill>
                  <a:srgbClr val="2E2D67"/>
                </a:solidFill>
                <a:latin typeface="Cambria"/>
                <a:cs typeface="Cambria"/>
              </a:rPr>
              <a:t>Binomial</a:t>
            </a:r>
            <a:r>
              <a:rPr sz="2256" spc="-14" dirty="0">
                <a:solidFill>
                  <a:srgbClr val="2E2D67"/>
                </a:solidFill>
                <a:latin typeface="Cambria"/>
                <a:cs typeface="Cambria"/>
              </a:rPr>
              <a:t> </a:t>
            </a:r>
            <a:r>
              <a:rPr sz="2256" spc="5" dirty="0">
                <a:solidFill>
                  <a:srgbClr val="2E2D67"/>
                </a:solidFill>
                <a:latin typeface="Cambria"/>
                <a:cs typeface="Cambria"/>
              </a:rPr>
              <a:t>Distribution</a:t>
            </a:r>
            <a:endParaRPr sz="2256" dirty="0">
              <a:solidFill>
                <a:srgbClr val="2E2D67"/>
              </a:solidFill>
              <a:latin typeface="Cambria"/>
              <a:cs typeface="Cambria"/>
            </a:endParaRPr>
          </a:p>
        </p:txBody>
      </p:sp>
      <p:grpSp>
        <p:nvGrpSpPr>
          <p:cNvPr id="14" name="Group 13">
            <a:extLst>
              <a:ext uri="{FF2B5EF4-FFF2-40B4-BE49-F238E27FC236}">
                <a16:creationId xmlns:a16="http://schemas.microsoft.com/office/drawing/2014/main" id="{E6B08DAB-BD75-49E8-B315-8E43B51CFDC8}"/>
              </a:ext>
            </a:extLst>
          </p:cNvPr>
          <p:cNvGrpSpPr/>
          <p:nvPr/>
        </p:nvGrpSpPr>
        <p:grpSpPr>
          <a:xfrm>
            <a:off x="2546248" y="-779725"/>
            <a:ext cx="7911211" cy="631960"/>
            <a:chOff x="2035317" y="4022136"/>
            <a:chExt cx="7911211" cy="631960"/>
          </a:xfrm>
        </p:grpSpPr>
        <mc:AlternateContent xmlns:mc="http://schemas.openxmlformats.org/markup-compatibility/2006" xmlns:a14="http://schemas.microsoft.com/office/drawing/2010/main">
          <mc:Choice Requires="a14">
            <p:sp>
              <p:nvSpPr>
                <p:cNvPr id="5" name="object 5"/>
                <p:cNvSpPr txBox="1"/>
                <p:nvPr/>
              </p:nvSpPr>
              <p:spPr>
                <a:xfrm>
                  <a:off x="2035317" y="4121374"/>
                  <a:ext cx="2211563" cy="392313"/>
                </a:xfrm>
                <a:prstGeom prst="rect">
                  <a:avLst/>
                </a:prstGeom>
              </p:spPr>
              <p:txBody>
                <a:bodyPr vert="horz" wrap="square" lIns="0" tIns="10313" rIns="0" bIns="0" rtlCol="0">
                  <a:spAutoFit/>
                </a:bodyPr>
                <a:lstStyle/>
                <a:p>
                  <a:pPr marL="11459">
                    <a:spcBef>
                      <a:spcPts val="81"/>
                    </a:spcBef>
                  </a:pPr>
                  <a14:m>
                    <m:oMath xmlns:m="http://schemas.openxmlformats.org/officeDocument/2006/math">
                      <m:r>
                        <a:rPr lang="en-SG" sz="2481" i="1" spc="63" dirty="0" smtClean="0">
                          <a:latin typeface="Cambria Math" panose="02040503050406030204" pitchFamily="18" charset="0"/>
                          <a:cs typeface="Cambria Math"/>
                        </a:rPr>
                        <m:t>𝑃</m:t>
                      </m:r>
                    </m:oMath>
                  </a14:m>
                  <a:r>
                    <a:rPr lang="en-SG" sz="3722" spc="697" baseline="2020" dirty="0">
                      <a:latin typeface="Cambria Math"/>
                      <a:cs typeface="Cambria Math"/>
                    </a:rPr>
                    <a:t>[</a:t>
                  </a:r>
                  <a:r>
                    <a:rPr sz="2481" spc="5" dirty="0">
                      <a:solidFill>
                        <a:srgbClr val="2E2D67"/>
                      </a:solidFill>
                      <a:latin typeface="Cambria Math"/>
                      <a:cs typeface="Cambria Math"/>
                    </a:rPr>
                    <a:t>𝑿</a:t>
                  </a:r>
                  <a:r>
                    <a:rPr sz="2481" spc="126" dirty="0">
                      <a:solidFill>
                        <a:srgbClr val="000099"/>
                      </a:solidFill>
                      <a:latin typeface="Cambria Math"/>
                      <a:cs typeface="Cambria Math"/>
                    </a:rPr>
                    <a:t> </a:t>
                  </a:r>
                  <a:r>
                    <a:rPr sz="2481" spc="5" dirty="0">
                      <a:latin typeface="Cambria Math"/>
                      <a:cs typeface="Cambria Math"/>
                    </a:rPr>
                    <a:t>=</a:t>
                  </a:r>
                  <a:r>
                    <a:rPr sz="2481" spc="131" dirty="0">
                      <a:latin typeface="Cambria Math"/>
                      <a:cs typeface="Cambria Math"/>
                    </a:rPr>
                    <a:t> </a:t>
                  </a:r>
                  <a:r>
                    <a:rPr sz="2481" spc="72" dirty="0">
                      <a:latin typeface="Cambria Math"/>
                      <a:cs typeface="Cambria Math"/>
                    </a:rPr>
                    <a:t>𝑥</a:t>
                  </a:r>
                  <a:r>
                    <a:rPr lang="en-SG" sz="2481" spc="72" dirty="0">
                      <a:latin typeface="Cambria Math"/>
                      <a:cs typeface="Cambria Math"/>
                    </a:rPr>
                    <a:t>]</a:t>
                  </a:r>
                  <a:r>
                    <a:rPr sz="3722" spc="812" baseline="2020" dirty="0">
                      <a:latin typeface="Cambria Math"/>
                      <a:cs typeface="Cambria Math"/>
                    </a:rPr>
                    <a:t> </a:t>
                  </a:r>
                  <a:r>
                    <a:rPr sz="2481" spc="5" dirty="0">
                      <a:latin typeface="Cambria Math"/>
                      <a:cs typeface="Cambria Math"/>
                    </a:rPr>
                    <a:t>=</a:t>
                  </a:r>
                  <a:endParaRPr sz="2481" dirty="0">
                    <a:latin typeface="Cambria Math"/>
                    <a:cs typeface="Cambria Math"/>
                  </a:endParaRPr>
                </a:p>
              </p:txBody>
            </p:sp>
          </mc:Choice>
          <mc:Fallback xmlns="">
            <p:sp>
              <p:nvSpPr>
                <p:cNvPr id="5" name="object 5"/>
                <p:cNvSpPr txBox="1">
                  <a:spLocks noRot="1" noChangeAspect="1" noMove="1" noResize="1" noEditPoints="1" noAdjustHandles="1" noChangeArrowheads="1" noChangeShapeType="1" noTextEdit="1"/>
                </p:cNvSpPr>
                <p:nvPr/>
              </p:nvSpPr>
              <p:spPr>
                <a:xfrm>
                  <a:off x="2035317" y="4121374"/>
                  <a:ext cx="2211563" cy="392313"/>
                </a:xfrm>
                <a:prstGeom prst="rect">
                  <a:avLst/>
                </a:prstGeom>
                <a:blipFill>
                  <a:blip r:embed="rId6"/>
                  <a:stretch>
                    <a:fillRect t="-24615" b="-47692"/>
                  </a:stretch>
                </a:blipFill>
              </p:spPr>
              <p:txBody>
                <a:bodyPr/>
                <a:lstStyle/>
                <a:p>
                  <a:r>
                    <a:rPr lang="en-SG">
                      <a:noFill/>
                    </a:rPr>
                    <a:t> </a:t>
                  </a:r>
                </a:p>
              </p:txBody>
            </p:sp>
          </mc:Fallback>
        </mc:AlternateContent>
        <p:sp>
          <p:nvSpPr>
            <p:cNvPr id="6" name="object 6"/>
            <p:cNvSpPr txBox="1"/>
            <p:nvPr/>
          </p:nvSpPr>
          <p:spPr>
            <a:xfrm>
              <a:off x="4146397" y="4022136"/>
              <a:ext cx="244069" cy="289339"/>
            </a:xfrm>
            <a:prstGeom prst="rect">
              <a:avLst/>
            </a:prstGeom>
          </p:spPr>
          <p:txBody>
            <a:bodyPr vert="horz" wrap="square" lIns="0" tIns="11459" rIns="0" bIns="0" rtlCol="0">
              <a:spAutoFit/>
            </a:bodyPr>
            <a:lstStyle/>
            <a:p>
              <a:pPr marL="11459">
                <a:spcBef>
                  <a:spcPts val="90"/>
                </a:spcBef>
              </a:pPr>
              <a:r>
                <a:rPr sz="1805" spc="14" dirty="0">
                  <a:solidFill>
                    <a:srgbClr val="000099"/>
                  </a:solidFill>
                  <a:latin typeface="Cambria Math"/>
                  <a:cs typeface="Cambria Math"/>
                </a:rPr>
                <a:t>𝑛</a:t>
              </a:r>
              <a:r>
                <a:rPr sz="1805" spc="-226" dirty="0">
                  <a:solidFill>
                    <a:srgbClr val="000099"/>
                  </a:solidFill>
                  <a:latin typeface="Cambria Math"/>
                  <a:cs typeface="Cambria Math"/>
                </a:rPr>
                <a:t> </a:t>
              </a:r>
              <a:r>
                <a:rPr sz="1805" spc="5" dirty="0">
                  <a:latin typeface="Cambria Math"/>
                  <a:cs typeface="Cambria Math"/>
                </a:rPr>
                <a:t>!</a:t>
              </a:r>
              <a:endParaRPr sz="1805">
                <a:latin typeface="Cambria Math"/>
                <a:cs typeface="Cambria Math"/>
              </a:endParaRPr>
            </a:p>
          </p:txBody>
        </p:sp>
        <p:sp>
          <p:nvSpPr>
            <p:cNvPr id="7" name="object 7"/>
            <p:cNvSpPr txBox="1"/>
            <p:nvPr/>
          </p:nvSpPr>
          <p:spPr>
            <a:xfrm>
              <a:off x="3792223" y="4364757"/>
              <a:ext cx="953932" cy="289339"/>
            </a:xfrm>
            <a:prstGeom prst="rect">
              <a:avLst/>
            </a:prstGeom>
          </p:spPr>
          <p:txBody>
            <a:bodyPr vert="horz" wrap="square" lIns="0" tIns="11459" rIns="0" bIns="0" rtlCol="0">
              <a:spAutoFit/>
            </a:bodyPr>
            <a:lstStyle/>
            <a:p>
              <a:pPr marL="11459">
                <a:spcBef>
                  <a:spcPts val="90"/>
                </a:spcBef>
              </a:pPr>
              <a:r>
                <a:rPr sz="1805" spc="77" dirty="0">
                  <a:latin typeface="Cambria Math"/>
                  <a:cs typeface="Cambria Math"/>
                </a:rPr>
                <a:t>𝑥!</a:t>
              </a:r>
              <a:r>
                <a:rPr sz="2707" spc="480" baseline="2777" dirty="0">
                  <a:latin typeface="Cambria Math"/>
                  <a:cs typeface="Cambria Math"/>
                </a:rPr>
                <a:t> </a:t>
              </a:r>
              <a:r>
                <a:rPr sz="1805" spc="99" dirty="0">
                  <a:solidFill>
                    <a:srgbClr val="000099"/>
                  </a:solidFill>
                  <a:latin typeface="Cambria Math"/>
                  <a:cs typeface="Cambria Math"/>
                </a:rPr>
                <a:t>𝑛</a:t>
              </a:r>
              <a:r>
                <a:rPr sz="1805" spc="99" dirty="0">
                  <a:latin typeface="Cambria Math"/>
                  <a:cs typeface="Cambria Math"/>
                </a:rPr>
                <a:t>−𝑥</a:t>
              </a:r>
              <a:r>
                <a:rPr sz="2707" spc="480" baseline="2777" dirty="0">
                  <a:latin typeface="Cambria Math"/>
                  <a:cs typeface="Cambria Math"/>
                </a:rPr>
                <a:t> </a:t>
              </a:r>
              <a:r>
                <a:rPr sz="1805" spc="5" dirty="0">
                  <a:latin typeface="Cambria Math"/>
                  <a:cs typeface="Cambria Math"/>
                </a:rPr>
                <a:t>!</a:t>
              </a:r>
              <a:endParaRPr sz="1805" dirty="0">
                <a:latin typeface="Cambria Math"/>
                <a:cs typeface="Cambria Math"/>
              </a:endParaRPr>
            </a:p>
          </p:txBody>
        </p:sp>
        <p:sp>
          <p:nvSpPr>
            <p:cNvPr id="8" name="object 8"/>
            <p:cNvSpPr/>
            <p:nvPr/>
          </p:nvSpPr>
          <p:spPr>
            <a:xfrm>
              <a:off x="3803682" y="4348266"/>
              <a:ext cx="929869" cy="20626"/>
            </a:xfrm>
            <a:custGeom>
              <a:avLst/>
              <a:gdLst/>
              <a:ahLst/>
              <a:cxnLst/>
              <a:rect l="l" t="t" r="r" b="b"/>
              <a:pathLst>
                <a:path w="1030604" h="22860">
                  <a:moveTo>
                    <a:pt x="1030426" y="0"/>
                  </a:moveTo>
                  <a:lnTo>
                    <a:pt x="0" y="0"/>
                  </a:lnTo>
                  <a:lnTo>
                    <a:pt x="0" y="22624"/>
                  </a:lnTo>
                  <a:lnTo>
                    <a:pt x="1030426" y="22624"/>
                  </a:lnTo>
                  <a:lnTo>
                    <a:pt x="1030426" y="0"/>
                  </a:lnTo>
                  <a:close/>
                </a:path>
              </a:pathLst>
            </a:custGeom>
            <a:solidFill>
              <a:srgbClr val="000000"/>
            </a:solidFill>
          </p:spPr>
          <p:txBody>
            <a:bodyPr wrap="square" lIns="0" tIns="0" rIns="0" bIns="0" rtlCol="0"/>
            <a:lstStyle/>
            <a:p>
              <a:endParaRPr sz="1624"/>
            </a:p>
          </p:txBody>
        </p:sp>
        <p:sp>
          <p:nvSpPr>
            <p:cNvPr id="9" name="object 9"/>
            <p:cNvSpPr txBox="1"/>
            <p:nvPr/>
          </p:nvSpPr>
          <p:spPr>
            <a:xfrm>
              <a:off x="4821157" y="4121374"/>
              <a:ext cx="1925053" cy="392185"/>
            </a:xfrm>
            <a:prstGeom prst="rect">
              <a:avLst/>
            </a:prstGeom>
          </p:spPr>
          <p:txBody>
            <a:bodyPr vert="horz" wrap="square" lIns="0" tIns="10313" rIns="0" bIns="0" rtlCol="0">
              <a:spAutoFit/>
            </a:bodyPr>
            <a:lstStyle/>
            <a:p>
              <a:pPr marL="34378">
                <a:spcBef>
                  <a:spcPts val="81"/>
                </a:spcBef>
              </a:pPr>
              <a:r>
                <a:rPr sz="2481" spc="63" dirty="0">
                  <a:solidFill>
                    <a:srgbClr val="C00000"/>
                  </a:solidFill>
                  <a:latin typeface="Cambria Math"/>
                  <a:cs typeface="Cambria Math"/>
                </a:rPr>
                <a:t>𝑝</a:t>
              </a:r>
              <a:r>
                <a:rPr sz="2707" spc="94" baseline="27777" dirty="0">
                  <a:latin typeface="Cambria Math"/>
                  <a:cs typeface="Cambria Math"/>
                </a:rPr>
                <a:t>𝑥</a:t>
              </a:r>
              <a:r>
                <a:rPr sz="2707" spc="555" baseline="27777" dirty="0">
                  <a:latin typeface="Cambria Math"/>
                  <a:cs typeface="Cambria Math"/>
                </a:rPr>
                <a:t> </a:t>
              </a:r>
              <a:r>
                <a:rPr sz="2481" dirty="0">
                  <a:latin typeface="Cambria Math"/>
                  <a:cs typeface="Cambria Math"/>
                </a:rPr>
                <a:t>(1</a:t>
              </a:r>
              <a:r>
                <a:rPr sz="2481" spc="-14" dirty="0">
                  <a:latin typeface="Cambria Math"/>
                  <a:cs typeface="Cambria Math"/>
                </a:rPr>
                <a:t> </a:t>
              </a:r>
              <a:r>
                <a:rPr sz="2481" spc="5" dirty="0">
                  <a:latin typeface="Cambria Math"/>
                  <a:cs typeface="Cambria Math"/>
                </a:rPr>
                <a:t>−</a:t>
              </a:r>
              <a:r>
                <a:rPr sz="2481" spc="-14" dirty="0">
                  <a:latin typeface="Cambria Math"/>
                  <a:cs typeface="Cambria Math"/>
                </a:rPr>
                <a:t> </a:t>
              </a:r>
              <a:r>
                <a:rPr sz="2481" spc="36" dirty="0">
                  <a:solidFill>
                    <a:srgbClr val="C00000"/>
                  </a:solidFill>
                  <a:latin typeface="Cambria Math"/>
                  <a:cs typeface="Cambria Math"/>
                </a:rPr>
                <a:t>𝑝</a:t>
              </a:r>
              <a:r>
                <a:rPr sz="2481" spc="36" dirty="0">
                  <a:latin typeface="Cambria Math"/>
                  <a:cs typeface="Cambria Math"/>
                </a:rPr>
                <a:t>)</a:t>
              </a:r>
              <a:r>
                <a:rPr sz="2707" spc="54" baseline="27777" dirty="0">
                  <a:solidFill>
                    <a:srgbClr val="000099"/>
                  </a:solidFill>
                  <a:latin typeface="Cambria Math"/>
                  <a:cs typeface="Cambria Math"/>
                </a:rPr>
                <a:t>𝑛</a:t>
              </a:r>
              <a:r>
                <a:rPr sz="2707" spc="54" baseline="27777" dirty="0">
                  <a:latin typeface="Cambria Math"/>
                  <a:cs typeface="Cambria Math"/>
                </a:rPr>
                <a:t>−𝑥</a:t>
              </a:r>
              <a:endParaRPr sz="2707" baseline="27777">
                <a:latin typeface="Cambria Math"/>
                <a:cs typeface="Cambria Math"/>
              </a:endParaRPr>
            </a:p>
          </p:txBody>
        </p:sp>
        <p:sp>
          <p:nvSpPr>
            <p:cNvPr id="10" name="object 10"/>
            <p:cNvSpPr txBox="1"/>
            <p:nvPr/>
          </p:nvSpPr>
          <p:spPr>
            <a:xfrm>
              <a:off x="6940925" y="4121374"/>
              <a:ext cx="3005603" cy="392185"/>
            </a:xfrm>
            <a:prstGeom prst="rect">
              <a:avLst/>
            </a:prstGeom>
          </p:spPr>
          <p:txBody>
            <a:bodyPr vert="horz" wrap="square" lIns="0" tIns="10313" rIns="0" bIns="0" rtlCol="0">
              <a:spAutoFit/>
            </a:bodyPr>
            <a:lstStyle/>
            <a:p>
              <a:pPr marL="11459">
                <a:spcBef>
                  <a:spcPts val="81"/>
                </a:spcBef>
                <a:tabLst>
                  <a:tab pos="542594" algn="l"/>
                  <a:tab pos="1872435" algn="l"/>
                  <a:tab pos="2146310" algn="l"/>
                  <a:tab pos="2419612" algn="l"/>
                  <a:tab pos="2694633" algn="l"/>
                </a:tabLst>
              </a:pPr>
              <a:r>
                <a:rPr sz="2481" spc="5" dirty="0">
                  <a:latin typeface="Cambria Math"/>
                  <a:cs typeface="Cambria Math"/>
                </a:rPr>
                <a:t>for	</a:t>
              </a:r>
              <a:r>
                <a:rPr sz="2481" spc="9" dirty="0">
                  <a:solidFill>
                    <a:srgbClr val="2E2D67"/>
                  </a:solidFill>
                  <a:latin typeface="Cambria Math"/>
                  <a:cs typeface="Cambria Math"/>
                </a:rPr>
                <a:t>𝑥</a:t>
              </a:r>
              <a:r>
                <a:rPr sz="2481" spc="203" dirty="0">
                  <a:solidFill>
                    <a:srgbClr val="2E2D67"/>
                  </a:solidFill>
                  <a:latin typeface="Cambria Math"/>
                  <a:cs typeface="Cambria Math"/>
                </a:rPr>
                <a:t> </a:t>
              </a:r>
              <a:r>
                <a:rPr sz="2481" spc="5" dirty="0">
                  <a:solidFill>
                    <a:srgbClr val="2E2D67"/>
                  </a:solidFill>
                  <a:latin typeface="Cambria Math"/>
                  <a:cs typeface="Cambria Math"/>
                </a:rPr>
                <a:t>=</a:t>
              </a:r>
              <a:r>
                <a:rPr sz="2481" spc="140" dirty="0">
                  <a:solidFill>
                    <a:srgbClr val="2E2D67"/>
                  </a:solidFill>
                  <a:latin typeface="Cambria Math"/>
                  <a:cs typeface="Cambria Math"/>
                </a:rPr>
                <a:t> </a:t>
              </a:r>
              <a:r>
                <a:rPr sz="2481" dirty="0">
                  <a:solidFill>
                    <a:srgbClr val="2E2D67"/>
                  </a:solidFill>
                  <a:latin typeface="Cambria Math"/>
                  <a:cs typeface="Cambria Math"/>
                </a:rPr>
                <a:t>0,</a:t>
              </a:r>
              <a:r>
                <a:rPr sz="2481" spc="-140" dirty="0">
                  <a:solidFill>
                    <a:srgbClr val="2E2D67"/>
                  </a:solidFill>
                  <a:latin typeface="Cambria Math"/>
                  <a:cs typeface="Cambria Math"/>
                </a:rPr>
                <a:t> </a:t>
              </a:r>
              <a:r>
                <a:rPr sz="2481" dirty="0">
                  <a:solidFill>
                    <a:srgbClr val="2E2D67"/>
                  </a:solidFill>
                  <a:latin typeface="Cambria Math"/>
                  <a:cs typeface="Cambria Math"/>
                </a:rPr>
                <a:t>1,	.	.	.	,</a:t>
              </a:r>
              <a:r>
                <a:rPr sz="2481" spc="-140" dirty="0">
                  <a:solidFill>
                    <a:srgbClr val="2E2D67"/>
                  </a:solidFill>
                  <a:latin typeface="Cambria Math"/>
                  <a:cs typeface="Cambria Math"/>
                </a:rPr>
                <a:t> </a:t>
              </a:r>
              <a:r>
                <a:rPr sz="2481" spc="9" dirty="0">
                  <a:solidFill>
                    <a:srgbClr val="2E2D67"/>
                  </a:solidFill>
                  <a:latin typeface="Cambria Math"/>
                  <a:cs typeface="Cambria Math"/>
                </a:rPr>
                <a:t>𝑛</a:t>
              </a:r>
              <a:endParaRPr sz="2481" dirty="0">
                <a:solidFill>
                  <a:srgbClr val="2E2D67"/>
                </a:solidFill>
                <a:latin typeface="Cambria Math"/>
                <a:cs typeface="Cambria Math"/>
              </a:endParaRPr>
            </a:p>
          </p:txBody>
        </p:sp>
      </p:grpSp>
      <p:sp>
        <p:nvSpPr>
          <p:cNvPr id="13" name="object 3">
            <a:extLst>
              <a:ext uri="{FF2B5EF4-FFF2-40B4-BE49-F238E27FC236}">
                <a16:creationId xmlns:a16="http://schemas.microsoft.com/office/drawing/2014/main" id="{C3E1B20F-88F1-4CB7-BE1F-7D6CA2CE4769}"/>
              </a:ext>
            </a:extLst>
          </p:cNvPr>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Binomial</a:t>
            </a:r>
            <a:r>
              <a:rPr sz="4331" dirty="0">
                <a:solidFill>
                  <a:srgbClr val="2E2D67"/>
                </a:solidFill>
              </a:rPr>
              <a:t> </a:t>
            </a:r>
            <a:r>
              <a:rPr sz="4331" spc="-5" dirty="0">
                <a:solidFill>
                  <a:srgbClr val="2E2D67"/>
                </a:solidFill>
              </a:rPr>
              <a:t>Distribution</a:t>
            </a:r>
            <a:endParaRPr sz="4331" dirty="0">
              <a:solidFill>
                <a:srgbClr val="2E2D67"/>
              </a:solidFill>
            </a:endParaRPr>
          </a:p>
        </p:txBody>
      </p:sp>
      <p:sp>
        <p:nvSpPr>
          <p:cNvPr id="12" name="TextBox 11">
            <a:extLst>
              <a:ext uri="{FF2B5EF4-FFF2-40B4-BE49-F238E27FC236}">
                <a16:creationId xmlns:a16="http://schemas.microsoft.com/office/drawing/2014/main" id="{4C344D46-9DD6-4312-81E9-1882C329107E}"/>
              </a:ext>
            </a:extLst>
          </p:cNvPr>
          <p:cNvSpPr txBox="1"/>
          <p:nvPr/>
        </p:nvSpPr>
        <p:spPr>
          <a:xfrm>
            <a:off x="178582" y="2505670"/>
            <a:ext cx="1534390" cy="923330"/>
          </a:xfrm>
          <a:prstGeom prst="rect">
            <a:avLst/>
          </a:prstGeom>
          <a:noFill/>
        </p:spPr>
        <p:txBody>
          <a:bodyPr wrap="square" rtlCol="0">
            <a:spAutoFit/>
          </a:bodyPr>
          <a:lstStyle/>
          <a:p>
            <a:r>
              <a:rPr lang="en-SG" dirty="0">
                <a:solidFill>
                  <a:srgbClr val="E02246"/>
                </a:solidFill>
              </a:rPr>
              <a:t>Probability mass function (</a:t>
            </a:r>
            <a:r>
              <a:rPr lang="en-SG" dirty="0" err="1">
                <a:solidFill>
                  <a:srgbClr val="E02246"/>
                </a:solidFill>
              </a:rPr>
              <a:t>pmf</a:t>
            </a:r>
            <a:r>
              <a:rPr lang="en-SG" dirty="0">
                <a:solidFill>
                  <a:srgbClr val="E02246"/>
                </a:solidFill>
              </a:rPr>
              <a:t>)</a:t>
            </a:r>
          </a:p>
        </p:txBody>
      </p:sp>
      <p:pic>
        <p:nvPicPr>
          <p:cNvPr id="19" name="Picture 18"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x] = \frac{n!}{x!(n - x)!} p^x (1 - p)^{n - x} \quad \mbox{ for } x = 0,1, \ldots, n&#10;\end{align*}&#10;&#10;\end{document}" title="IguanaTex Bitmap Display">
            <a:extLst>
              <a:ext uri="{FF2B5EF4-FFF2-40B4-BE49-F238E27FC236}">
                <a16:creationId xmlns:a16="http://schemas.microsoft.com/office/drawing/2014/main" id="{1D0999E4-0DCF-40AC-862A-A4D475DE0276}"/>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896176" y="3904314"/>
            <a:ext cx="7793371" cy="746057"/>
          </a:xfrm>
          <a:prstGeom prst="rect">
            <a:avLst/>
          </a:prstGeom>
        </p:spPr>
      </p:pic>
      <p:sp>
        <p:nvSpPr>
          <p:cNvPr id="20" name="TextBox 19">
            <a:extLst>
              <a:ext uri="{FF2B5EF4-FFF2-40B4-BE49-F238E27FC236}">
                <a16:creationId xmlns:a16="http://schemas.microsoft.com/office/drawing/2014/main" id="{344E5FE2-842E-4859-9DBE-9482FE15D1E9}"/>
              </a:ext>
            </a:extLst>
          </p:cNvPr>
          <p:cNvSpPr txBox="1"/>
          <p:nvPr/>
        </p:nvSpPr>
        <p:spPr>
          <a:xfrm>
            <a:off x="2061016" y="5496321"/>
            <a:ext cx="1452282" cy="1200329"/>
          </a:xfrm>
          <a:prstGeom prst="rect">
            <a:avLst/>
          </a:prstGeom>
          <a:noFill/>
        </p:spPr>
        <p:txBody>
          <a:bodyPr wrap="square" rtlCol="0">
            <a:spAutoFit/>
          </a:bodyPr>
          <a:lstStyle/>
          <a:p>
            <a:r>
              <a:rPr lang="en-SG" sz="2400" b="1" dirty="0">
                <a:solidFill>
                  <a:srgbClr val="2E2D67"/>
                </a:solidFill>
              </a:rPr>
              <a:t>Mean</a:t>
            </a:r>
            <a:r>
              <a:rPr lang="en-SG" sz="2400" b="1" dirty="0"/>
              <a:t>:</a:t>
            </a:r>
          </a:p>
          <a:p>
            <a:endParaRPr lang="en-SG" sz="2400" b="1" dirty="0"/>
          </a:p>
          <a:p>
            <a:r>
              <a:rPr lang="en-SG" sz="2400" b="1" dirty="0">
                <a:solidFill>
                  <a:srgbClr val="2E2D67"/>
                </a:solidFill>
              </a:rPr>
              <a:t>Variance</a:t>
            </a:r>
            <a:r>
              <a:rPr lang="en-SG" sz="2400" b="1" dirty="0"/>
              <a:t>:</a:t>
            </a:r>
          </a:p>
        </p:txBody>
      </p:sp>
      <p:pic>
        <p:nvPicPr>
          <p:cNvPr id="31" name="Picture 30"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X]} = n p&#10;\end{align*}&#10;&#10;\end{document}" title="IguanaTex Bitmap Display">
            <a:extLst>
              <a:ext uri="{FF2B5EF4-FFF2-40B4-BE49-F238E27FC236}">
                <a16:creationId xmlns:a16="http://schemas.microsoft.com/office/drawing/2014/main" id="{1611F8D7-78A4-4395-BC0A-36659433468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605009" y="5620491"/>
            <a:ext cx="1453714" cy="320000"/>
          </a:xfrm>
          <a:prstGeom prst="rect">
            <a:avLst/>
          </a:prstGeom>
        </p:spPr>
      </p:pic>
      <p:pic>
        <p:nvPicPr>
          <p:cNvPr id="33" name="Picture 32"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Var}[X] = np(1-p)&#10;\end{align*}&#10;&#10;\end{document}" title="IguanaTex Bitmap Display">
            <a:extLst>
              <a:ext uri="{FF2B5EF4-FFF2-40B4-BE49-F238E27FC236}">
                <a16:creationId xmlns:a16="http://schemas.microsoft.com/office/drawing/2014/main" id="{76B8E183-90F0-4285-881A-B07D1131E3B9}"/>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3605009" y="6321274"/>
            <a:ext cx="2669714" cy="320000"/>
          </a:xfrm>
          <a:prstGeom prst="rect">
            <a:avLst/>
          </a:prstGeom>
        </p:spPr>
      </p:pic>
      <p:cxnSp>
        <p:nvCxnSpPr>
          <p:cNvPr id="29" name="Connector: Curved 28">
            <a:extLst>
              <a:ext uri="{FF2B5EF4-FFF2-40B4-BE49-F238E27FC236}">
                <a16:creationId xmlns:a16="http://schemas.microsoft.com/office/drawing/2014/main" id="{A310B69A-F37C-4BAA-9F6D-87C7E743EF5F}"/>
              </a:ext>
            </a:extLst>
          </p:cNvPr>
          <p:cNvCxnSpPr>
            <a:cxnSpLocks/>
          </p:cNvCxnSpPr>
          <p:nvPr/>
        </p:nvCxnSpPr>
        <p:spPr>
          <a:xfrm>
            <a:off x="971024" y="3265058"/>
            <a:ext cx="914400" cy="914400"/>
          </a:xfrm>
          <a:prstGeom prst="curvedConnector3">
            <a:avLst/>
          </a:prstGeom>
          <a:ln>
            <a:solidFill>
              <a:srgbClr val="E0224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4F52F3A2-C36C-0945-915F-7C3FA285FB8E}"/>
                  </a:ext>
                </a:extLst>
              </p14:cNvPr>
              <p14:cNvContentPartPr/>
              <p14:nvPr/>
            </p14:nvContentPartPr>
            <p14:xfrm>
              <a:off x="1737360" y="2482560"/>
              <a:ext cx="8056800" cy="4273200"/>
            </p14:xfrm>
          </p:contentPart>
        </mc:Choice>
        <mc:Fallback xmlns="">
          <p:pic>
            <p:nvPicPr>
              <p:cNvPr id="3" name="Ink 2">
                <a:extLst>
                  <a:ext uri="{FF2B5EF4-FFF2-40B4-BE49-F238E27FC236}">
                    <a16:creationId xmlns:a16="http://schemas.microsoft.com/office/drawing/2014/main" id="{4F52F3A2-C36C-0945-915F-7C3FA285FB8E}"/>
                  </a:ext>
                </a:extLst>
              </p:cNvPr>
              <p:cNvPicPr/>
              <p:nvPr/>
            </p:nvPicPr>
            <p:blipFill>
              <a:blip r:embed="rId11"/>
              <a:stretch>
                <a:fillRect/>
              </a:stretch>
            </p:blipFill>
            <p:spPr>
              <a:xfrm>
                <a:off x="1728000" y="2473200"/>
                <a:ext cx="8075520" cy="4291920"/>
              </a:xfrm>
              <a:prstGeom prst="rect">
                <a:avLst/>
              </a:prstGeom>
            </p:spPr>
          </p:pic>
        </mc:Fallback>
      </mc:AlternateContent>
    </p:spTree>
    <p:extLst>
      <p:ext uri="{BB962C8B-B14F-4D97-AF65-F5344CB8AC3E}">
        <p14:creationId xmlns:p14="http://schemas.microsoft.com/office/powerpoint/2010/main" val="3629895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F558-7430-4C24-999C-50CBC8095E55}"/>
              </a:ext>
            </a:extLst>
          </p:cNvPr>
          <p:cNvSpPr>
            <a:spLocks noGrp="1"/>
          </p:cNvSpPr>
          <p:nvPr>
            <p:ph type="title"/>
          </p:nvPr>
        </p:nvSpPr>
        <p:spPr/>
        <p:txBody>
          <a:bodyPr/>
          <a:lstStyle/>
          <a:p>
            <a:r>
              <a:rPr lang="en-SG" dirty="0">
                <a:solidFill>
                  <a:srgbClr val="2E2D67"/>
                </a:solidFill>
              </a:rPr>
              <a:t>Probability Mass Function (</a:t>
            </a:r>
            <a:r>
              <a:rPr lang="en-SG" dirty="0" err="1">
                <a:solidFill>
                  <a:srgbClr val="2E2D67"/>
                </a:solidFill>
              </a:rPr>
              <a:t>pmf</a:t>
            </a:r>
            <a:r>
              <a:rPr lang="en-SG" dirty="0">
                <a:solidFill>
                  <a:srgbClr val="2E2D67"/>
                </a:solidFill>
              </a:rPr>
              <a:t>)</a:t>
            </a:r>
          </a:p>
        </p:txBody>
      </p:sp>
      <p:pic>
        <p:nvPicPr>
          <p:cNvPr id="1028" name="Picture 4">
            <a:extLst>
              <a:ext uri="{FF2B5EF4-FFF2-40B4-BE49-F238E27FC236}">
                <a16:creationId xmlns:a16="http://schemas.microsoft.com/office/drawing/2014/main" id="{1F556035-C4B3-4994-B009-20160FD38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740" y="2558138"/>
            <a:ext cx="5724525" cy="39147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x] = \frac{n!}{x!(n - x)!} p^x (1 - p)^{n - x} \quad \mbox{ for } x = 0,1, \ldots, n&#10;\end{align*}&#10;&#10;\end{document}" title="IguanaTex Bitmap Display">
            <a:extLst>
              <a:ext uri="{FF2B5EF4-FFF2-40B4-BE49-F238E27FC236}">
                <a16:creationId xmlns:a16="http://schemas.microsoft.com/office/drawing/2014/main" id="{47495202-C7D9-4280-9324-003E6C21D63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199314" y="1404762"/>
            <a:ext cx="7793371" cy="746057"/>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7C2B47B-24C2-D341-8965-6EA940710C06}"/>
                  </a:ext>
                </a:extLst>
              </p14:cNvPr>
              <p14:cNvContentPartPr/>
              <p14:nvPr/>
            </p14:nvContentPartPr>
            <p14:xfrm>
              <a:off x="3210840" y="1879560"/>
              <a:ext cx="7489800" cy="4496760"/>
            </p14:xfrm>
          </p:contentPart>
        </mc:Choice>
        <mc:Fallback xmlns="">
          <p:pic>
            <p:nvPicPr>
              <p:cNvPr id="3" name="Ink 2">
                <a:extLst>
                  <a:ext uri="{FF2B5EF4-FFF2-40B4-BE49-F238E27FC236}">
                    <a16:creationId xmlns:a16="http://schemas.microsoft.com/office/drawing/2014/main" id="{57C2B47B-24C2-D341-8965-6EA940710C06}"/>
                  </a:ext>
                </a:extLst>
              </p:cNvPr>
              <p:cNvPicPr/>
              <p:nvPr/>
            </p:nvPicPr>
            <p:blipFill>
              <a:blip r:embed="rId6"/>
              <a:stretch>
                <a:fillRect/>
              </a:stretch>
            </p:blipFill>
            <p:spPr>
              <a:xfrm>
                <a:off x="3201480" y="1870200"/>
                <a:ext cx="7508520" cy="4515480"/>
              </a:xfrm>
              <a:prstGeom prst="rect">
                <a:avLst/>
              </a:prstGeom>
            </p:spPr>
          </p:pic>
        </mc:Fallback>
      </mc:AlternateContent>
    </p:spTree>
    <p:extLst>
      <p:ext uri="{BB962C8B-B14F-4D97-AF65-F5344CB8AC3E}">
        <p14:creationId xmlns:p14="http://schemas.microsoft.com/office/powerpoint/2010/main" val="1504407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F558-7430-4C24-999C-50CBC8095E55}"/>
              </a:ext>
            </a:extLst>
          </p:cNvPr>
          <p:cNvSpPr>
            <a:spLocks noGrp="1"/>
          </p:cNvSpPr>
          <p:nvPr>
            <p:ph type="title"/>
          </p:nvPr>
        </p:nvSpPr>
        <p:spPr/>
        <p:txBody>
          <a:bodyPr/>
          <a:lstStyle/>
          <a:p>
            <a:r>
              <a:rPr lang="en-SG" dirty="0">
                <a:solidFill>
                  <a:srgbClr val="2E2D67"/>
                </a:solidFill>
              </a:rPr>
              <a:t>Cumulative Distribution Function (</a:t>
            </a:r>
            <a:r>
              <a:rPr lang="en-SG" dirty="0" err="1">
                <a:solidFill>
                  <a:srgbClr val="2E2D67"/>
                </a:solidFill>
              </a:rPr>
              <a:t>cdf</a:t>
            </a:r>
            <a:r>
              <a:rPr lang="en-SG" dirty="0">
                <a:solidFill>
                  <a:srgbClr val="2E2D67"/>
                </a:solidFill>
              </a:rPr>
              <a:t>)</a:t>
            </a:r>
          </a:p>
        </p:txBody>
      </p:sp>
      <p:pic>
        <p:nvPicPr>
          <p:cNvPr id="5" name="Picture 4"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leq x] = \sum_{i = 1}^x \frac{n!}{i!(n - i)!} p^i (1 - p)^{n - i} \quad \mbox{ for } x = 0,1, \ldots, n&#10;\end{align*}&#10;&#10;\end{document}" title="IguanaTex Bitmap Display">
            <a:extLst>
              <a:ext uri="{FF2B5EF4-FFF2-40B4-BE49-F238E27FC236}">
                <a16:creationId xmlns:a16="http://schemas.microsoft.com/office/drawing/2014/main" id="{7BFEAF87-0803-485F-A78B-A385708F887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080974" y="1480060"/>
            <a:ext cx="8058512" cy="864914"/>
          </a:xfrm>
          <a:prstGeom prst="rect">
            <a:avLst/>
          </a:prstGeom>
        </p:spPr>
      </p:pic>
      <p:pic>
        <p:nvPicPr>
          <p:cNvPr id="2050" name="Picture 2">
            <a:extLst>
              <a:ext uri="{FF2B5EF4-FFF2-40B4-BE49-F238E27FC236}">
                <a16:creationId xmlns:a16="http://schemas.microsoft.com/office/drawing/2014/main" id="{B0D830F4-25C1-4CE7-B218-A7A948494A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2313" y="2611918"/>
            <a:ext cx="5667375" cy="3914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0BED484-9E7C-8B49-B7D9-F1A80B28BDEA}"/>
                  </a:ext>
                </a:extLst>
              </p14:cNvPr>
              <p14:cNvContentPartPr/>
              <p14:nvPr/>
            </p14:nvContentPartPr>
            <p14:xfrm>
              <a:off x="419760" y="1514160"/>
              <a:ext cx="8258040" cy="4067280"/>
            </p14:xfrm>
          </p:contentPart>
        </mc:Choice>
        <mc:Fallback xmlns="">
          <p:pic>
            <p:nvPicPr>
              <p:cNvPr id="3" name="Ink 2">
                <a:extLst>
                  <a:ext uri="{FF2B5EF4-FFF2-40B4-BE49-F238E27FC236}">
                    <a16:creationId xmlns:a16="http://schemas.microsoft.com/office/drawing/2014/main" id="{C0BED484-9E7C-8B49-B7D9-F1A80B28BDEA}"/>
                  </a:ext>
                </a:extLst>
              </p:cNvPr>
              <p:cNvPicPr/>
              <p:nvPr/>
            </p:nvPicPr>
            <p:blipFill>
              <a:blip r:embed="rId6"/>
              <a:stretch>
                <a:fillRect/>
              </a:stretch>
            </p:blipFill>
            <p:spPr>
              <a:xfrm>
                <a:off x="410400" y="1504800"/>
                <a:ext cx="8276760" cy="4086000"/>
              </a:xfrm>
              <a:prstGeom prst="rect">
                <a:avLst/>
              </a:prstGeom>
            </p:spPr>
          </p:pic>
        </mc:Fallback>
      </mc:AlternateContent>
    </p:spTree>
    <p:extLst>
      <p:ext uri="{BB962C8B-B14F-4D97-AF65-F5344CB8AC3E}">
        <p14:creationId xmlns:p14="http://schemas.microsoft.com/office/powerpoint/2010/main" val="4145442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9196" y="2150603"/>
            <a:ext cx="8493722"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t>Application</a:t>
            </a:r>
            <a:r>
              <a:rPr sz="4331" spc="27" dirty="0"/>
              <a:t> </a:t>
            </a:r>
            <a:r>
              <a:rPr sz="4331" dirty="0"/>
              <a:t>of</a:t>
            </a:r>
            <a:r>
              <a:rPr sz="4331" spc="23" dirty="0"/>
              <a:t> </a:t>
            </a:r>
            <a:r>
              <a:rPr sz="4331" spc="-5" dirty="0"/>
              <a:t>Binomial</a:t>
            </a:r>
            <a:r>
              <a:rPr sz="4331" spc="9" dirty="0"/>
              <a:t> </a:t>
            </a:r>
            <a:r>
              <a:rPr sz="4331" spc="-5" dirty="0"/>
              <a:t>Distribution</a:t>
            </a:r>
            <a:endParaRPr sz="4331"/>
          </a:p>
        </p:txBody>
      </p:sp>
    </p:spTree>
    <p:extLst>
      <p:ext uri="{BB962C8B-B14F-4D97-AF65-F5344CB8AC3E}">
        <p14:creationId xmlns:p14="http://schemas.microsoft.com/office/powerpoint/2010/main" val="148475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2996" y="127878"/>
            <a:ext cx="3117950" cy="1973179"/>
          </a:xfrm>
          <a:prstGeom prst="rect">
            <a:avLst/>
          </a:prstGeom>
        </p:spPr>
      </p:pic>
      <p:sp>
        <p:nvSpPr>
          <p:cNvPr id="3" name="object 3"/>
          <p:cNvSpPr txBox="1">
            <a:spLocks noGrp="1"/>
          </p:cNvSpPr>
          <p:nvPr>
            <p:ph type="title"/>
          </p:nvPr>
        </p:nvSpPr>
        <p:spPr>
          <a:xfrm>
            <a:off x="4998834" y="835060"/>
            <a:ext cx="5684635" cy="1011204"/>
          </a:xfrm>
          <a:prstGeom prst="rect">
            <a:avLst/>
          </a:prstGeom>
        </p:spPr>
        <p:txBody>
          <a:bodyPr vert="horz" wrap="square" lIns="0" tIns="11459" rIns="0" bIns="0" rtlCol="0" anchor="ctr">
            <a:spAutoFit/>
          </a:bodyPr>
          <a:lstStyle/>
          <a:p>
            <a:pPr marL="11459" marR="4584">
              <a:lnSpc>
                <a:spcPct val="100000"/>
              </a:lnSpc>
              <a:spcBef>
                <a:spcPts val="90"/>
              </a:spcBef>
            </a:pPr>
            <a:r>
              <a:rPr sz="3248" b="1" dirty="0">
                <a:latin typeface="Arial"/>
                <a:cs typeface="Arial"/>
              </a:rPr>
              <a:t>It</a:t>
            </a:r>
            <a:r>
              <a:rPr sz="3248" b="1" spc="-5" dirty="0">
                <a:latin typeface="Arial"/>
                <a:cs typeface="Arial"/>
              </a:rPr>
              <a:t> </a:t>
            </a:r>
            <a:r>
              <a:rPr sz="3248" b="1" dirty="0">
                <a:latin typeface="Arial"/>
                <a:cs typeface="Arial"/>
              </a:rPr>
              <a:t>all</a:t>
            </a:r>
            <a:r>
              <a:rPr sz="3248" b="1" spc="-5" dirty="0">
                <a:latin typeface="Arial"/>
                <a:cs typeface="Arial"/>
              </a:rPr>
              <a:t> starts</a:t>
            </a:r>
            <a:r>
              <a:rPr sz="3248" b="1" spc="-18" dirty="0">
                <a:latin typeface="Arial"/>
                <a:cs typeface="Arial"/>
              </a:rPr>
              <a:t> </a:t>
            </a:r>
            <a:r>
              <a:rPr sz="3248" b="1" dirty="0">
                <a:latin typeface="Arial"/>
                <a:cs typeface="Arial"/>
              </a:rPr>
              <a:t>with</a:t>
            </a:r>
            <a:r>
              <a:rPr sz="3248" b="1" spc="-5" dirty="0">
                <a:latin typeface="Arial"/>
                <a:cs typeface="Arial"/>
              </a:rPr>
              <a:t> a mysterious </a:t>
            </a:r>
            <a:r>
              <a:rPr sz="3248" b="1" spc="-889" dirty="0">
                <a:latin typeface="Arial"/>
                <a:cs typeface="Arial"/>
              </a:rPr>
              <a:t> </a:t>
            </a:r>
            <a:r>
              <a:rPr sz="3248" b="1" spc="-5" dirty="0">
                <a:latin typeface="Arial"/>
                <a:cs typeface="Arial"/>
              </a:rPr>
              <a:t>phone</a:t>
            </a:r>
            <a:r>
              <a:rPr sz="3248" b="1" spc="-9" dirty="0">
                <a:latin typeface="Arial"/>
                <a:cs typeface="Arial"/>
              </a:rPr>
              <a:t> </a:t>
            </a:r>
            <a:r>
              <a:rPr sz="3248" b="1" spc="-5" dirty="0">
                <a:latin typeface="Arial"/>
                <a:cs typeface="Arial"/>
              </a:rPr>
              <a:t>call…</a:t>
            </a:r>
            <a:endParaRPr sz="3248">
              <a:latin typeface="Arial"/>
              <a:cs typeface="Arial"/>
            </a:endParaRPr>
          </a:p>
        </p:txBody>
      </p:sp>
      <p:sp>
        <p:nvSpPr>
          <p:cNvPr id="4" name="object 4"/>
          <p:cNvSpPr txBox="1"/>
          <p:nvPr/>
        </p:nvSpPr>
        <p:spPr>
          <a:xfrm>
            <a:off x="1560667" y="2218082"/>
            <a:ext cx="8818002" cy="3812254"/>
          </a:xfrm>
          <a:prstGeom prst="rect">
            <a:avLst/>
          </a:prstGeom>
        </p:spPr>
        <p:txBody>
          <a:bodyPr vert="horz" wrap="square" lIns="0" tIns="98544" rIns="0" bIns="0" rtlCol="0">
            <a:spAutoFit/>
          </a:bodyPr>
          <a:lstStyle/>
          <a:p>
            <a:pPr marL="80214">
              <a:spcBef>
                <a:spcPts val="776"/>
              </a:spcBef>
            </a:pPr>
            <a:r>
              <a:rPr sz="2887" i="1" dirty="0">
                <a:solidFill>
                  <a:srgbClr val="2E2D67"/>
                </a:solidFill>
                <a:latin typeface="Bodoni MT"/>
                <a:cs typeface="Bodoni MT"/>
              </a:rPr>
              <a:t>Hi</a:t>
            </a:r>
            <a:r>
              <a:rPr sz="2887" i="1" spc="-5" dirty="0">
                <a:solidFill>
                  <a:srgbClr val="2E2D67"/>
                </a:solidFill>
                <a:latin typeface="Bodoni MT"/>
                <a:cs typeface="Bodoni MT"/>
              </a:rPr>
              <a:t> </a:t>
            </a:r>
            <a:r>
              <a:rPr sz="2887" i="1" dirty="0">
                <a:solidFill>
                  <a:srgbClr val="2E2D67"/>
                </a:solidFill>
                <a:latin typeface="Bodoni MT"/>
                <a:cs typeface="Bodoni MT"/>
              </a:rPr>
              <a:t>Dear</a:t>
            </a:r>
            <a:r>
              <a:rPr sz="2887" i="1" spc="5" dirty="0">
                <a:solidFill>
                  <a:srgbClr val="2E2D67"/>
                </a:solidFill>
                <a:latin typeface="Bodoni MT"/>
                <a:cs typeface="Bodoni MT"/>
              </a:rPr>
              <a:t> </a:t>
            </a:r>
            <a:r>
              <a:rPr sz="2887" i="1" spc="-5" dirty="0">
                <a:solidFill>
                  <a:srgbClr val="2E2D67"/>
                </a:solidFill>
                <a:latin typeface="Bodoni MT"/>
                <a:cs typeface="Bodoni MT"/>
              </a:rPr>
              <a:t>friend.</a:t>
            </a:r>
            <a:r>
              <a:rPr sz="2887" i="1" spc="5" dirty="0">
                <a:solidFill>
                  <a:srgbClr val="2E2D67"/>
                </a:solidFill>
                <a:latin typeface="Bodoni MT"/>
                <a:cs typeface="Bodoni MT"/>
              </a:rPr>
              <a:t> </a:t>
            </a:r>
            <a:r>
              <a:rPr sz="2887" i="1" spc="9" dirty="0">
                <a:solidFill>
                  <a:srgbClr val="2E2D67"/>
                </a:solidFill>
                <a:latin typeface="Bodoni MT"/>
                <a:cs typeface="Bodoni MT"/>
              </a:rPr>
              <a:t>This</a:t>
            </a:r>
            <a:r>
              <a:rPr sz="2887" i="1" spc="5" dirty="0">
                <a:solidFill>
                  <a:srgbClr val="2E2D67"/>
                </a:solidFill>
                <a:latin typeface="Bodoni MT"/>
                <a:cs typeface="Bodoni MT"/>
              </a:rPr>
              <a:t> </a:t>
            </a:r>
            <a:r>
              <a:rPr sz="2887" i="1" spc="-5" dirty="0">
                <a:solidFill>
                  <a:srgbClr val="2E2D67"/>
                </a:solidFill>
                <a:latin typeface="Bodoni MT"/>
                <a:cs typeface="Bodoni MT"/>
              </a:rPr>
              <a:t>is </a:t>
            </a:r>
            <a:r>
              <a:rPr sz="2887" i="1" spc="-9" dirty="0">
                <a:solidFill>
                  <a:srgbClr val="2E2D67"/>
                </a:solidFill>
                <a:latin typeface="Bodoni MT"/>
                <a:cs typeface="Bodoni MT"/>
              </a:rPr>
              <a:t>Mike.</a:t>
            </a:r>
            <a:endParaRPr sz="2887" dirty="0">
              <a:solidFill>
                <a:srgbClr val="2E2D67"/>
              </a:solidFill>
              <a:latin typeface="Bodoni MT"/>
              <a:cs typeface="Bodoni MT"/>
            </a:endParaRPr>
          </a:p>
          <a:p>
            <a:pPr marL="69901">
              <a:spcBef>
                <a:spcPts val="686"/>
              </a:spcBef>
            </a:pPr>
            <a:r>
              <a:rPr sz="2887" i="1" dirty="0">
                <a:solidFill>
                  <a:srgbClr val="2E2D67"/>
                </a:solidFill>
                <a:latin typeface="Bodoni MT"/>
                <a:cs typeface="Bodoni MT"/>
              </a:rPr>
              <a:t>I</a:t>
            </a:r>
            <a:r>
              <a:rPr sz="2887" i="1" spc="-9" dirty="0">
                <a:solidFill>
                  <a:srgbClr val="2E2D67"/>
                </a:solidFill>
                <a:latin typeface="Bodoni MT"/>
                <a:cs typeface="Bodoni MT"/>
              </a:rPr>
              <a:t> </a:t>
            </a:r>
            <a:r>
              <a:rPr sz="2887" i="1" dirty="0">
                <a:solidFill>
                  <a:srgbClr val="2E2D67"/>
                </a:solidFill>
                <a:latin typeface="Bodoni MT"/>
                <a:cs typeface="Bodoni MT"/>
              </a:rPr>
              <a:t>am</a:t>
            </a:r>
            <a:r>
              <a:rPr sz="2887" i="1" spc="5" dirty="0">
                <a:solidFill>
                  <a:srgbClr val="2E2D67"/>
                </a:solidFill>
                <a:latin typeface="Bodoni MT"/>
                <a:cs typeface="Bodoni MT"/>
              </a:rPr>
              <a:t> </a:t>
            </a:r>
            <a:r>
              <a:rPr sz="2887" i="1" dirty="0">
                <a:solidFill>
                  <a:srgbClr val="2E2D67"/>
                </a:solidFill>
                <a:latin typeface="Bodoni MT"/>
                <a:cs typeface="Bodoni MT"/>
              </a:rPr>
              <a:t>an</a:t>
            </a:r>
            <a:r>
              <a:rPr sz="2887" i="1" spc="-9" dirty="0">
                <a:solidFill>
                  <a:srgbClr val="2E2D67"/>
                </a:solidFill>
                <a:latin typeface="Bodoni MT"/>
                <a:cs typeface="Bodoni MT"/>
              </a:rPr>
              <a:t> </a:t>
            </a:r>
            <a:r>
              <a:rPr sz="2887" i="1" spc="9" dirty="0">
                <a:solidFill>
                  <a:srgbClr val="2E2D67"/>
                </a:solidFill>
                <a:latin typeface="Bodoni MT"/>
                <a:cs typeface="Bodoni MT"/>
              </a:rPr>
              <a:t>investment</a:t>
            </a:r>
            <a:r>
              <a:rPr sz="2887" i="1" spc="-18" dirty="0">
                <a:solidFill>
                  <a:srgbClr val="2E2D67"/>
                </a:solidFill>
                <a:latin typeface="Bodoni MT"/>
                <a:cs typeface="Bodoni MT"/>
              </a:rPr>
              <a:t> </a:t>
            </a:r>
            <a:r>
              <a:rPr sz="2887" i="1" dirty="0">
                <a:solidFill>
                  <a:srgbClr val="2E2D67"/>
                </a:solidFill>
                <a:latin typeface="Bodoni MT"/>
                <a:cs typeface="Bodoni MT"/>
              </a:rPr>
              <a:t>broker</a:t>
            </a:r>
            <a:r>
              <a:rPr sz="2887" i="1" spc="-5" dirty="0">
                <a:solidFill>
                  <a:srgbClr val="2E2D67"/>
                </a:solidFill>
                <a:latin typeface="Bodoni MT"/>
                <a:cs typeface="Bodoni MT"/>
              </a:rPr>
              <a:t> </a:t>
            </a:r>
            <a:r>
              <a:rPr sz="2887" i="1" spc="-9" dirty="0">
                <a:solidFill>
                  <a:srgbClr val="2E2D67"/>
                </a:solidFill>
                <a:latin typeface="Bodoni MT"/>
                <a:cs typeface="Bodoni MT"/>
              </a:rPr>
              <a:t>from</a:t>
            </a:r>
            <a:r>
              <a:rPr sz="2887" i="1" dirty="0">
                <a:solidFill>
                  <a:srgbClr val="2E2D67"/>
                </a:solidFill>
                <a:latin typeface="Bodoni MT"/>
                <a:cs typeface="Bodoni MT"/>
              </a:rPr>
              <a:t> the</a:t>
            </a:r>
            <a:r>
              <a:rPr sz="2887" i="1" spc="-5" dirty="0">
                <a:solidFill>
                  <a:srgbClr val="2E2D67"/>
                </a:solidFill>
                <a:latin typeface="Bodoni MT"/>
                <a:cs typeface="Bodoni MT"/>
              </a:rPr>
              <a:t> </a:t>
            </a:r>
            <a:r>
              <a:rPr lang="en-SG" sz="2887" i="1" spc="-36" dirty="0">
                <a:solidFill>
                  <a:srgbClr val="2E2D67"/>
                </a:solidFill>
                <a:latin typeface="Bodoni MT"/>
                <a:cs typeface="Bodoni MT"/>
              </a:rPr>
              <a:t>T</a:t>
            </a:r>
            <a:r>
              <a:rPr sz="2887" i="1" spc="-36" dirty="0">
                <a:solidFill>
                  <a:srgbClr val="2E2D67"/>
                </a:solidFill>
                <a:latin typeface="Bodoni MT"/>
                <a:cs typeface="Bodoni MT"/>
              </a:rPr>
              <a:t>.Q.</a:t>
            </a:r>
            <a:r>
              <a:rPr lang="en-SG" sz="2887" i="1" spc="-36" dirty="0">
                <a:solidFill>
                  <a:srgbClr val="2E2D67"/>
                </a:solidFill>
                <a:latin typeface="Bodoni MT"/>
                <a:cs typeface="Bodoni MT"/>
              </a:rPr>
              <a:t>S</a:t>
            </a:r>
            <a:r>
              <a:rPr sz="2887" i="1" spc="-36" dirty="0">
                <a:solidFill>
                  <a:srgbClr val="2E2D67"/>
                </a:solidFill>
                <a:latin typeface="Bodoni MT"/>
                <a:cs typeface="Bodoni MT"/>
              </a:rPr>
              <a:t>.</a:t>
            </a:r>
            <a:r>
              <a:rPr sz="2887" i="1" spc="9" dirty="0">
                <a:solidFill>
                  <a:srgbClr val="2E2D67"/>
                </a:solidFill>
                <a:latin typeface="Bodoni MT"/>
                <a:cs typeface="Bodoni MT"/>
              </a:rPr>
              <a:t> </a:t>
            </a:r>
            <a:r>
              <a:rPr sz="2887" i="1" spc="-41" dirty="0">
                <a:solidFill>
                  <a:srgbClr val="2E2D67"/>
                </a:solidFill>
                <a:latin typeface="Bodoni MT"/>
                <a:cs typeface="Bodoni MT"/>
              </a:rPr>
              <a:t>Company.</a:t>
            </a:r>
            <a:endParaRPr sz="2887" dirty="0">
              <a:solidFill>
                <a:srgbClr val="2E2D67"/>
              </a:solidFill>
              <a:latin typeface="Bodoni MT"/>
              <a:cs typeface="Bodoni MT"/>
            </a:endParaRPr>
          </a:p>
          <a:p>
            <a:pPr marL="69901">
              <a:spcBef>
                <a:spcPts val="857"/>
              </a:spcBef>
            </a:pPr>
            <a:r>
              <a:rPr sz="2887" i="1" dirty="0">
                <a:solidFill>
                  <a:srgbClr val="2E2D67"/>
                </a:solidFill>
                <a:latin typeface="Bodoni MT"/>
                <a:cs typeface="Bodoni MT"/>
              </a:rPr>
              <a:t>…</a:t>
            </a:r>
            <a:r>
              <a:rPr sz="2887" i="1" spc="-5" dirty="0">
                <a:solidFill>
                  <a:srgbClr val="2E2D67"/>
                </a:solidFill>
                <a:latin typeface="Bodoni MT"/>
                <a:cs typeface="Bodoni MT"/>
              </a:rPr>
              <a:t> </a:t>
            </a:r>
            <a:r>
              <a:rPr sz="2887" i="1" spc="-103" dirty="0">
                <a:solidFill>
                  <a:srgbClr val="2E2D67"/>
                </a:solidFill>
                <a:latin typeface="Bodoni MT"/>
                <a:cs typeface="Bodoni MT"/>
              </a:rPr>
              <a:t>Yes!</a:t>
            </a:r>
            <a:r>
              <a:rPr sz="2887" i="1" dirty="0">
                <a:solidFill>
                  <a:srgbClr val="2E2D67"/>
                </a:solidFill>
                <a:latin typeface="Bodoni MT"/>
                <a:cs typeface="Bodoni MT"/>
              </a:rPr>
              <a:t> </a:t>
            </a:r>
            <a:r>
              <a:rPr lang="en-SG" sz="2887" i="1" spc="-32" dirty="0">
                <a:solidFill>
                  <a:srgbClr val="2E2D67"/>
                </a:solidFill>
                <a:latin typeface="Bodoni MT"/>
                <a:cs typeface="Bodoni MT"/>
              </a:rPr>
              <a:t>T</a:t>
            </a:r>
            <a:r>
              <a:rPr sz="2887" i="1" spc="-32" dirty="0">
                <a:solidFill>
                  <a:srgbClr val="2E2D67"/>
                </a:solidFill>
                <a:latin typeface="Bodoni MT"/>
                <a:cs typeface="Bodoni MT"/>
              </a:rPr>
              <a:t>.Q.</a:t>
            </a:r>
            <a:r>
              <a:rPr lang="en-SG" sz="2887" i="1" spc="-32" dirty="0">
                <a:solidFill>
                  <a:srgbClr val="2E2D67"/>
                </a:solidFill>
                <a:latin typeface="Bodoni MT"/>
                <a:cs typeface="Bodoni MT"/>
              </a:rPr>
              <a:t>S</a:t>
            </a:r>
            <a:r>
              <a:rPr sz="2887" i="1" spc="-32" dirty="0">
                <a:solidFill>
                  <a:srgbClr val="2E2D67"/>
                </a:solidFill>
                <a:latin typeface="Bodoni MT"/>
                <a:cs typeface="Bodoni MT"/>
              </a:rPr>
              <a:t>.</a:t>
            </a:r>
            <a:r>
              <a:rPr sz="2887" i="1" dirty="0">
                <a:solidFill>
                  <a:srgbClr val="2E2D67"/>
                </a:solidFill>
                <a:latin typeface="Bodoni MT"/>
                <a:cs typeface="Bodoni MT"/>
              </a:rPr>
              <a:t> </a:t>
            </a:r>
            <a:r>
              <a:rPr sz="2887" i="1" spc="36" dirty="0">
                <a:solidFill>
                  <a:srgbClr val="2E2D67"/>
                </a:solidFill>
                <a:latin typeface="Bodoni MT"/>
                <a:cs typeface="Bodoni MT"/>
              </a:rPr>
              <a:t>Now</a:t>
            </a:r>
            <a:r>
              <a:rPr sz="2887" i="1" spc="-23" dirty="0">
                <a:solidFill>
                  <a:srgbClr val="2E2D67"/>
                </a:solidFill>
                <a:latin typeface="Bodoni MT"/>
                <a:cs typeface="Bodoni MT"/>
              </a:rPr>
              <a:t> </a:t>
            </a:r>
            <a:r>
              <a:rPr sz="2887" i="1" spc="9" dirty="0">
                <a:solidFill>
                  <a:srgbClr val="2E2D67"/>
                </a:solidFill>
                <a:latin typeface="Bodoni MT"/>
                <a:cs typeface="Bodoni MT"/>
              </a:rPr>
              <a:t>you</a:t>
            </a:r>
            <a:r>
              <a:rPr sz="2887" i="1" spc="-14" dirty="0">
                <a:solidFill>
                  <a:srgbClr val="2E2D67"/>
                </a:solidFill>
                <a:latin typeface="Bodoni MT"/>
                <a:cs typeface="Bodoni MT"/>
              </a:rPr>
              <a:t> </a:t>
            </a:r>
            <a:r>
              <a:rPr sz="2887" i="1" spc="-5" dirty="0">
                <a:solidFill>
                  <a:srgbClr val="2E2D67"/>
                </a:solidFill>
                <a:latin typeface="Bodoni MT"/>
                <a:cs typeface="Bodoni MT"/>
              </a:rPr>
              <a:t>remember</a:t>
            </a:r>
            <a:r>
              <a:rPr sz="2887" i="1" spc="5" dirty="0">
                <a:solidFill>
                  <a:srgbClr val="2E2D67"/>
                </a:solidFill>
                <a:latin typeface="Bodoni MT"/>
                <a:cs typeface="Bodoni MT"/>
              </a:rPr>
              <a:t> </a:t>
            </a:r>
            <a:r>
              <a:rPr sz="2887" i="1" spc="-5" dirty="0">
                <a:solidFill>
                  <a:srgbClr val="2E2D67"/>
                </a:solidFill>
                <a:latin typeface="Bodoni MT"/>
                <a:cs typeface="Bodoni MT"/>
              </a:rPr>
              <a:t>ah. </a:t>
            </a:r>
            <a:r>
              <a:rPr sz="2887" i="1" spc="18" dirty="0">
                <a:solidFill>
                  <a:srgbClr val="2E2D67"/>
                </a:solidFill>
                <a:latin typeface="Bodoni MT"/>
                <a:cs typeface="Bodoni MT"/>
              </a:rPr>
              <a:t>The</a:t>
            </a:r>
            <a:r>
              <a:rPr sz="2887" i="1" spc="14" dirty="0">
                <a:solidFill>
                  <a:srgbClr val="2E2D67"/>
                </a:solidFill>
                <a:latin typeface="Bodoni MT"/>
                <a:cs typeface="Bodoni MT"/>
              </a:rPr>
              <a:t> </a:t>
            </a:r>
            <a:r>
              <a:rPr lang="en-SG" sz="2887" i="1" spc="-32" dirty="0">
                <a:solidFill>
                  <a:srgbClr val="2E2D67"/>
                </a:solidFill>
                <a:latin typeface="Bodoni MT"/>
                <a:cs typeface="Bodoni MT"/>
              </a:rPr>
              <a:t>T</a:t>
            </a:r>
            <a:r>
              <a:rPr sz="2887" i="1" spc="-32" dirty="0">
                <a:solidFill>
                  <a:srgbClr val="2E2D67"/>
                </a:solidFill>
                <a:latin typeface="Bodoni MT"/>
                <a:cs typeface="Bodoni MT"/>
              </a:rPr>
              <a:t>.Q.</a:t>
            </a:r>
            <a:r>
              <a:rPr lang="en-SG" sz="2887" i="1" spc="-32" dirty="0">
                <a:solidFill>
                  <a:srgbClr val="2E2D67"/>
                </a:solidFill>
                <a:latin typeface="Bodoni MT"/>
                <a:cs typeface="Bodoni MT"/>
              </a:rPr>
              <a:t>S</a:t>
            </a:r>
            <a:r>
              <a:rPr sz="2887" i="1" spc="-32" dirty="0">
                <a:solidFill>
                  <a:srgbClr val="2E2D67"/>
                </a:solidFill>
                <a:latin typeface="Bodoni MT"/>
                <a:cs typeface="Bodoni MT"/>
              </a:rPr>
              <a:t>.</a:t>
            </a:r>
            <a:r>
              <a:rPr sz="2887" i="1" spc="23" dirty="0">
                <a:solidFill>
                  <a:srgbClr val="2E2D67"/>
                </a:solidFill>
                <a:latin typeface="Bodoni MT"/>
                <a:cs typeface="Bodoni MT"/>
              </a:rPr>
              <a:t> </a:t>
            </a:r>
            <a:r>
              <a:rPr sz="2887" i="1" dirty="0">
                <a:solidFill>
                  <a:srgbClr val="2E2D67"/>
                </a:solidFill>
                <a:latin typeface="Bodoni MT"/>
                <a:cs typeface="Bodoni MT"/>
              </a:rPr>
              <a:t>loh.</a:t>
            </a:r>
            <a:endParaRPr sz="2887" dirty="0">
              <a:solidFill>
                <a:srgbClr val="2E2D67"/>
              </a:solidFill>
              <a:latin typeface="Bodoni MT"/>
              <a:cs typeface="Bodoni MT"/>
            </a:endParaRPr>
          </a:p>
          <a:p>
            <a:pPr marL="69901">
              <a:spcBef>
                <a:spcPts val="1236"/>
              </a:spcBef>
            </a:pPr>
            <a:r>
              <a:rPr sz="2887" i="1" dirty="0">
                <a:solidFill>
                  <a:srgbClr val="2E2D67"/>
                </a:solidFill>
                <a:latin typeface="Bodoni MT"/>
                <a:cs typeface="Bodoni MT"/>
              </a:rPr>
              <a:t>I</a:t>
            </a:r>
            <a:r>
              <a:rPr sz="2887" i="1" spc="-9" dirty="0">
                <a:solidFill>
                  <a:srgbClr val="2E2D67"/>
                </a:solidFill>
                <a:latin typeface="Bodoni MT"/>
                <a:cs typeface="Bodoni MT"/>
              </a:rPr>
              <a:t> </a:t>
            </a:r>
            <a:r>
              <a:rPr sz="2887" i="1" spc="18" dirty="0">
                <a:solidFill>
                  <a:srgbClr val="2E2D67"/>
                </a:solidFill>
                <a:latin typeface="Bodoni MT"/>
                <a:cs typeface="Bodoni MT"/>
              </a:rPr>
              <a:t>have</a:t>
            </a:r>
            <a:r>
              <a:rPr sz="2887" i="1" spc="-5" dirty="0">
                <a:solidFill>
                  <a:srgbClr val="2E2D67"/>
                </a:solidFill>
                <a:latin typeface="Bodoni MT"/>
                <a:cs typeface="Bodoni MT"/>
              </a:rPr>
              <a:t> </a:t>
            </a:r>
            <a:r>
              <a:rPr sz="2887" i="1" dirty="0">
                <a:solidFill>
                  <a:srgbClr val="2E2D67"/>
                </a:solidFill>
                <a:latin typeface="Bodoni MT"/>
                <a:cs typeface="Bodoni MT"/>
              </a:rPr>
              <a:t>a</a:t>
            </a:r>
            <a:r>
              <a:rPr sz="2887" i="1" spc="-5" dirty="0">
                <a:solidFill>
                  <a:srgbClr val="2E2D67"/>
                </a:solidFill>
                <a:latin typeface="Bodoni MT"/>
                <a:cs typeface="Bodoni MT"/>
              </a:rPr>
              <a:t> </a:t>
            </a:r>
            <a:r>
              <a:rPr sz="2887" i="1" spc="36" dirty="0">
                <a:solidFill>
                  <a:srgbClr val="2E2D67"/>
                </a:solidFill>
                <a:latin typeface="Bodoni MT"/>
                <a:cs typeface="Bodoni MT"/>
              </a:rPr>
              <a:t>very</a:t>
            </a:r>
            <a:r>
              <a:rPr sz="2887" i="1" spc="-23" dirty="0">
                <a:solidFill>
                  <a:srgbClr val="2E2D67"/>
                </a:solidFill>
                <a:latin typeface="Bodoni MT"/>
                <a:cs typeface="Bodoni MT"/>
              </a:rPr>
              <a:t> </a:t>
            </a:r>
            <a:r>
              <a:rPr sz="2887" i="1" spc="-14" dirty="0">
                <a:solidFill>
                  <a:srgbClr val="2E2D67"/>
                </a:solidFill>
                <a:latin typeface="Bodoni MT"/>
                <a:cs typeface="Bodoni MT"/>
              </a:rPr>
              <a:t>good </a:t>
            </a:r>
            <a:r>
              <a:rPr sz="2887" i="1" spc="36" dirty="0">
                <a:solidFill>
                  <a:srgbClr val="2E2D67"/>
                </a:solidFill>
                <a:latin typeface="Bodoni MT"/>
                <a:cs typeface="Bodoni MT"/>
              </a:rPr>
              <a:t>news</a:t>
            </a:r>
            <a:r>
              <a:rPr sz="2887" i="1" spc="-5" dirty="0">
                <a:solidFill>
                  <a:srgbClr val="2E2D67"/>
                </a:solidFill>
                <a:latin typeface="Bodoni MT"/>
                <a:cs typeface="Bodoni MT"/>
              </a:rPr>
              <a:t> </a:t>
            </a:r>
            <a:r>
              <a:rPr sz="2887" i="1" dirty="0">
                <a:solidFill>
                  <a:srgbClr val="2E2D67"/>
                </a:solidFill>
                <a:latin typeface="Bodoni MT"/>
                <a:cs typeface="Bodoni MT"/>
              </a:rPr>
              <a:t>to</a:t>
            </a:r>
            <a:r>
              <a:rPr sz="2887" i="1" spc="-14" dirty="0">
                <a:solidFill>
                  <a:srgbClr val="2E2D67"/>
                </a:solidFill>
                <a:latin typeface="Bodoni MT"/>
                <a:cs typeface="Bodoni MT"/>
              </a:rPr>
              <a:t> </a:t>
            </a:r>
            <a:r>
              <a:rPr sz="2887" i="1" spc="-5" dirty="0">
                <a:solidFill>
                  <a:srgbClr val="2E2D67"/>
                </a:solidFill>
                <a:latin typeface="Bodoni MT"/>
                <a:cs typeface="Bodoni MT"/>
              </a:rPr>
              <a:t>share</a:t>
            </a:r>
            <a:r>
              <a:rPr sz="2887" i="1" spc="9" dirty="0">
                <a:solidFill>
                  <a:srgbClr val="2E2D67"/>
                </a:solidFill>
                <a:latin typeface="Bodoni MT"/>
                <a:cs typeface="Bodoni MT"/>
              </a:rPr>
              <a:t> </a:t>
            </a:r>
            <a:r>
              <a:rPr sz="2887" i="1" spc="-5" dirty="0">
                <a:solidFill>
                  <a:srgbClr val="2E2D67"/>
                </a:solidFill>
                <a:latin typeface="Bodoni MT"/>
                <a:cs typeface="Bodoni MT"/>
              </a:rPr>
              <a:t>with</a:t>
            </a:r>
            <a:r>
              <a:rPr sz="2887" i="1" spc="-9" dirty="0">
                <a:solidFill>
                  <a:srgbClr val="2E2D67"/>
                </a:solidFill>
                <a:latin typeface="Bodoni MT"/>
                <a:cs typeface="Bodoni MT"/>
              </a:rPr>
              <a:t> </a:t>
            </a:r>
            <a:r>
              <a:rPr sz="2887" i="1" spc="9" dirty="0">
                <a:solidFill>
                  <a:srgbClr val="2E2D67"/>
                </a:solidFill>
                <a:latin typeface="Bodoni MT"/>
                <a:cs typeface="Bodoni MT"/>
              </a:rPr>
              <a:t>you.</a:t>
            </a:r>
            <a:endParaRPr sz="2887" dirty="0">
              <a:solidFill>
                <a:srgbClr val="2E2D67"/>
              </a:solidFill>
              <a:latin typeface="Bodoni MT"/>
              <a:cs typeface="Bodoni MT"/>
            </a:endParaRPr>
          </a:p>
          <a:p>
            <a:pPr marL="11459">
              <a:spcBef>
                <a:spcPts val="893"/>
              </a:spcBef>
            </a:pPr>
            <a:r>
              <a:rPr sz="2887" i="1" spc="-171" dirty="0">
                <a:solidFill>
                  <a:srgbClr val="2E2D67"/>
                </a:solidFill>
                <a:latin typeface="Bodoni MT"/>
                <a:cs typeface="Bodoni MT"/>
              </a:rPr>
              <a:t>We</a:t>
            </a:r>
            <a:r>
              <a:rPr sz="2887" i="1" dirty="0">
                <a:solidFill>
                  <a:srgbClr val="2E2D67"/>
                </a:solidFill>
                <a:latin typeface="Bodoni MT"/>
                <a:cs typeface="Bodoni MT"/>
              </a:rPr>
              <a:t> </a:t>
            </a:r>
            <a:r>
              <a:rPr sz="2887" i="1" spc="18" dirty="0">
                <a:solidFill>
                  <a:srgbClr val="2E2D67"/>
                </a:solidFill>
                <a:latin typeface="Bodoni MT"/>
                <a:cs typeface="Bodoni MT"/>
              </a:rPr>
              <a:t>have</a:t>
            </a:r>
            <a:r>
              <a:rPr sz="2887" i="1" spc="5" dirty="0">
                <a:solidFill>
                  <a:srgbClr val="2E2D67"/>
                </a:solidFill>
                <a:latin typeface="Bodoni MT"/>
                <a:cs typeface="Bodoni MT"/>
              </a:rPr>
              <a:t> </a:t>
            </a:r>
            <a:r>
              <a:rPr sz="2887" i="1" spc="-5" dirty="0">
                <a:solidFill>
                  <a:srgbClr val="2E2D67"/>
                </a:solidFill>
                <a:latin typeface="Bodoni MT"/>
                <a:cs typeface="Bodoni MT"/>
              </a:rPr>
              <a:t>done</a:t>
            </a:r>
            <a:r>
              <a:rPr sz="2887" i="1" dirty="0">
                <a:solidFill>
                  <a:srgbClr val="2E2D67"/>
                </a:solidFill>
                <a:latin typeface="Bodoni MT"/>
                <a:cs typeface="Bodoni MT"/>
              </a:rPr>
              <a:t> a</a:t>
            </a:r>
            <a:r>
              <a:rPr sz="2887" i="1" spc="5" dirty="0">
                <a:solidFill>
                  <a:srgbClr val="2E2D67"/>
                </a:solidFill>
                <a:latin typeface="Bodoni MT"/>
                <a:cs typeface="Bodoni MT"/>
              </a:rPr>
              <a:t> </a:t>
            </a:r>
            <a:r>
              <a:rPr sz="2887" i="1" spc="36" dirty="0">
                <a:solidFill>
                  <a:srgbClr val="2E2D67"/>
                </a:solidFill>
                <a:latin typeface="Bodoni MT"/>
                <a:cs typeface="Bodoni MT"/>
              </a:rPr>
              <a:t>very</a:t>
            </a:r>
            <a:r>
              <a:rPr sz="2887" i="1" spc="-9" dirty="0">
                <a:solidFill>
                  <a:srgbClr val="2E2D67"/>
                </a:solidFill>
                <a:latin typeface="Bodoni MT"/>
                <a:cs typeface="Bodoni MT"/>
              </a:rPr>
              <a:t> </a:t>
            </a:r>
            <a:r>
              <a:rPr sz="2887" i="1" spc="-5" dirty="0">
                <a:solidFill>
                  <a:srgbClr val="2E2D67"/>
                </a:solidFill>
                <a:latin typeface="Bodoni MT"/>
                <a:cs typeface="Bodoni MT"/>
              </a:rPr>
              <a:t>thorough</a:t>
            </a:r>
            <a:r>
              <a:rPr sz="2887" i="1" dirty="0">
                <a:solidFill>
                  <a:srgbClr val="2E2D67"/>
                </a:solidFill>
                <a:latin typeface="Bodoni MT"/>
                <a:cs typeface="Bodoni MT"/>
              </a:rPr>
              <a:t> </a:t>
            </a:r>
            <a:r>
              <a:rPr sz="2887" i="1" spc="-9" dirty="0">
                <a:solidFill>
                  <a:srgbClr val="2E2D67"/>
                </a:solidFill>
                <a:latin typeface="Bodoni MT"/>
                <a:cs typeface="Bodoni MT"/>
              </a:rPr>
              <a:t>research</a:t>
            </a:r>
            <a:r>
              <a:rPr sz="2887" i="1" spc="5" dirty="0">
                <a:solidFill>
                  <a:srgbClr val="2E2D67"/>
                </a:solidFill>
                <a:latin typeface="Bodoni MT"/>
                <a:cs typeface="Bodoni MT"/>
              </a:rPr>
              <a:t> </a:t>
            </a:r>
            <a:r>
              <a:rPr sz="2887" i="1" dirty="0">
                <a:solidFill>
                  <a:srgbClr val="2E2D67"/>
                </a:solidFill>
                <a:latin typeface="Bodoni MT"/>
                <a:cs typeface="Bodoni MT"/>
              </a:rPr>
              <a:t>on</a:t>
            </a:r>
            <a:r>
              <a:rPr sz="2887" i="1" spc="5" dirty="0">
                <a:solidFill>
                  <a:srgbClr val="2E2D67"/>
                </a:solidFill>
                <a:latin typeface="Bodoni MT"/>
                <a:cs typeface="Bodoni MT"/>
              </a:rPr>
              <a:t> </a:t>
            </a:r>
            <a:r>
              <a:rPr sz="2887" i="1" dirty="0">
                <a:solidFill>
                  <a:srgbClr val="2E2D67"/>
                </a:solidFill>
                <a:latin typeface="Bodoni MT"/>
                <a:cs typeface="Bodoni MT"/>
              </a:rPr>
              <a:t>400</a:t>
            </a:r>
            <a:r>
              <a:rPr sz="2887" i="1" spc="9" dirty="0">
                <a:solidFill>
                  <a:srgbClr val="2E2D67"/>
                </a:solidFill>
                <a:latin typeface="Bodoni MT"/>
                <a:cs typeface="Bodoni MT"/>
              </a:rPr>
              <a:t> </a:t>
            </a:r>
            <a:r>
              <a:rPr sz="2887" i="1" spc="-5" dirty="0">
                <a:solidFill>
                  <a:srgbClr val="2E2D67"/>
                </a:solidFill>
                <a:latin typeface="Bodoni MT"/>
                <a:cs typeface="Bodoni MT"/>
              </a:rPr>
              <a:t>mutual</a:t>
            </a:r>
            <a:r>
              <a:rPr sz="2887" i="1" spc="5" dirty="0">
                <a:solidFill>
                  <a:srgbClr val="2E2D67"/>
                </a:solidFill>
                <a:latin typeface="Bodoni MT"/>
                <a:cs typeface="Bodoni MT"/>
              </a:rPr>
              <a:t> </a:t>
            </a:r>
            <a:r>
              <a:rPr sz="2887" i="1" spc="-5" dirty="0">
                <a:solidFill>
                  <a:srgbClr val="2E2D67"/>
                </a:solidFill>
                <a:latin typeface="Bodoni MT"/>
                <a:cs typeface="Bodoni MT"/>
              </a:rPr>
              <a:t>funds.</a:t>
            </a:r>
            <a:endParaRPr sz="2887" dirty="0">
              <a:solidFill>
                <a:srgbClr val="2E2D67"/>
              </a:solidFill>
              <a:latin typeface="Bodoni MT"/>
              <a:cs typeface="Bodoni MT"/>
            </a:endParaRPr>
          </a:p>
          <a:p>
            <a:pPr marL="11459" marR="684115">
              <a:spcBef>
                <a:spcPts val="1011"/>
              </a:spcBef>
              <a:tabLst>
                <a:tab pos="5229983" algn="l"/>
              </a:tabLst>
            </a:pPr>
            <a:r>
              <a:rPr sz="2887" i="1" spc="-140" dirty="0">
                <a:solidFill>
                  <a:srgbClr val="2E2D67"/>
                </a:solidFill>
                <a:latin typeface="Bodoni MT"/>
                <a:cs typeface="Bodoni MT"/>
              </a:rPr>
              <a:t>You</a:t>
            </a:r>
            <a:r>
              <a:rPr sz="2887" i="1" dirty="0">
                <a:solidFill>
                  <a:srgbClr val="2E2D67"/>
                </a:solidFill>
                <a:latin typeface="Bodoni MT"/>
                <a:cs typeface="Bodoni MT"/>
              </a:rPr>
              <a:t> </a:t>
            </a:r>
            <a:r>
              <a:rPr sz="2887" i="1" spc="23" dirty="0">
                <a:solidFill>
                  <a:srgbClr val="2E2D67"/>
                </a:solidFill>
                <a:latin typeface="Bodoni MT"/>
                <a:cs typeface="Bodoni MT"/>
              </a:rPr>
              <a:t>know</a:t>
            </a:r>
            <a:r>
              <a:rPr sz="2887" i="1" dirty="0">
                <a:solidFill>
                  <a:srgbClr val="2E2D67"/>
                </a:solidFill>
                <a:latin typeface="Bodoni MT"/>
                <a:cs typeface="Bodoni MT"/>
              </a:rPr>
              <a:t> </a:t>
            </a:r>
            <a:r>
              <a:rPr sz="2887" i="1" spc="9" dirty="0">
                <a:solidFill>
                  <a:srgbClr val="2E2D67"/>
                </a:solidFill>
                <a:latin typeface="Bodoni MT"/>
                <a:cs typeface="Bodoni MT"/>
              </a:rPr>
              <a:t>what?</a:t>
            </a:r>
            <a:r>
              <a:rPr sz="2887" i="1" spc="5" dirty="0">
                <a:solidFill>
                  <a:srgbClr val="2E2D67"/>
                </a:solidFill>
                <a:latin typeface="Bodoni MT"/>
                <a:cs typeface="Bodoni MT"/>
              </a:rPr>
              <a:t> </a:t>
            </a:r>
            <a:r>
              <a:rPr sz="2887" i="1" spc="-171" dirty="0">
                <a:solidFill>
                  <a:srgbClr val="2E2D67"/>
                </a:solidFill>
                <a:latin typeface="Bodoni MT"/>
                <a:cs typeface="Bodoni MT"/>
              </a:rPr>
              <a:t>We</a:t>
            </a:r>
            <a:r>
              <a:rPr sz="2887" i="1" dirty="0">
                <a:solidFill>
                  <a:srgbClr val="2E2D67"/>
                </a:solidFill>
                <a:latin typeface="Bodoni MT"/>
                <a:cs typeface="Bodoni MT"/>
              </a:rPr>
              <a:t> </a:t>
            </a:r>
            <a:r>
              <a:rPr sz="2887" i="1" spc="-9" dirty="0">
                <a:solidFill>
                  <a:srgbClr val="2E2D67"/>
                </a:solidFill>
                <a:latin typeface="Bodoni MT"/>
                <a:cs typeface="Bodoni MT"/>
              </a:rPr>
              <a:t>found</a:t>
            </a:r>
            <a:r>
              <a:rPr sz="2887" i="1" dirty="0">
                <a:solidFill>
                  <a:srgbClr val="2E2D67"/>
                </a:solidFill>
                <a:latin typeface="Bodoni MT"/>
                <a:cs typeface="Bodoni MT"/>
              </a:rPr>
              <a:t> a</a:t>
            </a:r>
            <a:r>
              <a:rPr sz="2887" i="1" spc="5" dirty="0">
                <a:solidFill>
                  <a:srgbClr val="2E2D67"/>
                </a:solidFill>
                <a:latin typeface="Bodoni MT"/>
                <a:cs typeface="Bodoni MT"/>
              </a:rPr>
              <a:t> </a:t>
            </a:r>
            <a:r>
              <a:rPr sz="2887" i="1" dirty="0">
                <a:solidFill>
                  <a:srgbClr val="2E2D67"/>
                </a:solidFill>
                <a:latin typeface="Bodoni MT"/>
                <a:cs typeface="Bodoni MT"/>
              </a:rPr>
              <a:t>star</a:t>
            </a:r>
            <a:r>
              <a:rPr sz="2887" i="1" spc="9" dirty="0">
                <a:solidFill>
                  <a:srgbClr val="2E2D67"/>
                </a:solidFill>
                <a:latin typeface="Bodoni MT"/>
                <a:cs typeface="Bodoni MT"/>
              </a:rPr>
              <a:t> </a:t>
            </a:r>
            <a:r>
              <a:rPr sz="2887" i="1" spc="-5" dirty="0">
                <a:solidFill>
                  <a:srgbClr val="2E2D67"/>
                </a:solidFill>
                <a:latin typeface="Bodoni MT"/>
                <a:cs typeface="Bodoni MT"/>
              </a:rPr>
              <a:t>fund</a:t>
            </a:r>
            <a:r>
              <a:rPr sz="2887" i="1" spc="9" dirty="0">
                <a:solidFill>
                  <a:srgbClr val="2E2D67"/>
                </a:solidFill>
                <a:latin typeface="Bodoni MT"/>
                <a:cs typeface="Bodoni MT"/>
              </a:rPr>
              <a:t> </a:t>
            </a:r>
            <a:r>
              <a:rPr sz="2887" i="1" spc="18" dirty="0">
                <a:solidFill>
                  <a:srgbClr val="2E2D67"/>
                </a:solidFill>
                <a:latin typeface="Bodoni MT"/>
                <a:cs typeface="Bodoni MT"/>
              </a:rPr>
              <a:t>that</a:t>
            </a:r>
            <a:r>
              <a:rPr sz="2887" i="1" dirty="0">
                <a:solidFill>
                  <a:srgbClr val="2E2D67"/>
                </a:solidFill>
                <a:latin typeface="Bodoni MT"/>
                <a:cs typeface="Bodoni MT"/>
              </a:rPr>
              <a:t> has</a:t>
            </a:r>
            <a:r>
              <a:rPr sz="2887" i="1" spc="5" dirty="0">
                <a:solidFill>
                  <a:srgbClr val="2E2D67"/>
                </a:solidFill>
                <a:latin typeface="Bodoni MT"/>
                <a:cs typeface="Bodoni MT"/>
              </a:rPr>
              <a:t> </a:t>
            </a:r>
            <a:r>
              <a:rPr sz="2887" i="1" spc="14" dirty="0">
                <a:solidFill>
                  <a:srgbClr val="2E2D67"/>
                </a:solidFill>
                <a:latin typeface="Bodoni MT"/>
                <a:cs typeface="Bodoni MT"/>
              </a:rPr>
              <a:t>beaten</a:t>
            </a:r>
            <a:r>
              <a:rPr sz="2887" i="1" dirty="0">
                <a:solidFill>
                  <a:srgbClr val="2E2D67"/>
                </a:solidFill>
                <a:latin typeface="Bodoni MT"/>
                <a:cs typeface="Bodoni MT"/>
              </a:rPr>
              <a:t> a </a:t>
            </a:r>
            <a:r>
              <a:rPr sz="2887" i="1" spc="-695" dirty="0">
                <a:solidFill>
                  <a:srgbClr val="2E2D67"/>
                </a:solidFill>
                <a:latin typeface="Bodoni MT"/>
                <a:cs typeface="Bodoni MT"/>
              </a:rPr>
              <a:t> </a:t>
            </a:r>
            <a:r>
              <a:rPr sz="2887" i="1" spc="-5" dirty="0">
                <a:solidFill>
                  <a:srgbClr val="2E2D67"/>
                </a:solidFill>
                <a:latin typeface="Bodoni MT"/>
                <a:cs typeface="Bodoni MT"/>
              </a:rPr>
              <a:t>standard</a:t>
            </a:r>
            <a:r>
              <a:rPr sz="2887" i="1" spc="14" dirty="0">
                <a:solidFill>
                  <a:srgbClr val="2E2D67"/>
                </a:solidFill>
                <a:latin typeface="Bodoni MT"/>
                <a:cs typeface="Bodoni MT"/>
              </a:rPr>
              <a:t> </a:t>
            </a:r>
            <a:r>
              <a:rPr sz="2887" i="1" dirty="0">
                <a:solidFill>
                  <a:srgbClr val="2E2D67"/>
                </a:solidFill>
                <a:latin typeface="Bodoni MT"/>
                <a:cs typeface="Bodoni MT"/>
              </a:rPr>
              <a:t>market</a:t>
            </a:r>
            <a:r>
              <a:rPr sz="2887" i="1" spc="9" dirty="0">
                <a:solidFill>
                  <a:srgbClr val="2E2D67"/>
                </a:solidFill>
                <a:latin typeface="Bodoni MT"/>
                <a:cs typeface="Bodoni MT"/>
              </a:rPr>
              <a:t> </a:t>
            </a:r>
            <a:r>
              <a:rPr sz="2887" i="1" spc="5" dirty="0">
                <a:solidFill>
                  <a:srgbClr val="2E2D67"/>
                </a:solidFill>
                <a:latin typeface="Bodoni MT"/>
                <a:cs typeface="Bodoni MT"/>
              </a:rPr>
              <a:t>index</a:t>
            </a:r>
            <a:r>
              <a:rPr sz="2887" i="1" spc="14" dirty="0">
                <a:solidFill>
                  <a:srgbClr val="2E2D67"/>
                </a:solidFill>
                <a:latin typeface="Bodoni MT"/>
                <a:cs typeface="Bodoni MT"/>
              </a:rPr>
              <a:t> </a:t>
            </a:r>
            <a:r>
              <a:rPr sz="2887" i="1" spc="-5" dirty="0">
                <a:solidFill>
                  <a:srgbClr val="2E2D67"/>
                </a:solidFill>
                <a:latin typeface="Bodoni MT"/>
                <a:cs typeface="Bodoni MT"/>
              </a:rPr>
              <a:t>in</a:t>
            </a:r>
            <a:r>
              <a:rPr sz="2887" i="1" spc="14" dirty="0">
                <a:solidFill>
                  <a:srgbClr val="2E2D67"/>
                </a:solidFill>
                <a:latin typeface="Bodoni MT"/>
                <a:cs typeface="Bodoni MT"/>
              </a:rPr>
              <a:t> </a:t>
            </a:r>
            <a:r>
              <a:rPr sz="2887" i="1" spc="-5" dirty="0">
                <a:solidFill>
                  <a:srgbClr val="2E2D67"/>
                </a:solidFill>
                <a:latin typeface="Bodoni MT"/>
                <a:cs typeface="Bodoni MT"/>
              </a:rPr>
              <a:t>37</a:t>
            </a:r>
            <a:r>
              <a:rPr sz="2887" i="1" spc="18" dirty="0">
                <a:solidFill>
                  <a:srgbClr val="2E2D67"/>
                </a:solidFill>
                <a:latin typeface="Bodoni MT"/>
                <a:cs typeface="Bodoni MT"/>
              </a:rPr>
              <a:t> </a:t>
            </a:r>
            <a:r>
              <a:rPr sz="2887" i="1" dirty="0">
                <a:solidFill>
                  <a:srgbClr val="2E2D67"/>
                </a:solidFill>
                <a:latin typeface="Bodoni MT"/>
                <a:cs typeface="Bodoni MT"/>
              </a:rPr>
              <a:t>out</a:t>
            </a:r>
            <a:r>
              <a:rPr sz="2887" i="1" spc="9" dirty="0">
                <a:solidFill>
                  <a:srgbClr val="2E2D67"/>
                </a:solidFill>
                <a:latin typeface="Bodoni MT"/>
                <a:cs typeface="Bodoni MT"/>
              </a:rPr>
              <a:t> </a:t>
            </a:r>
            <a:r>
              <a:rPr sz="2887" i="1" dirty="0">
                <a:solidFill>
                  <a:srgbClr val="2E2D67"/>
                </a:solidFill>
                <a:latin typeface="Bodoni MT"/>
                <a:cs typeface="Bodoni MT"/>
              </a:rPr>
              <a:t>of	52 </a:t>
            </a:r>
            <a:r>
              <a:rPr sz="2887" i="1" spc="5" dirty="0">
                <a:solidFill>
                  <a:srgbClr val="2E2D67"/>
                </a:solidFill>
                <a:latin typeface="Bodoni MT"/>
                <a:cs typeface="Bodoni MT"/>
              </a:rPr>
              <a:t>weeks.</a:t>
            </a:r>
            <a:endParaRPr sz="2887" dirty="0">
              <a:solidFill>
                <a:srgbClr val="2E2D67"/>
              </a:solidFill>
              <a:latin typeface="Bodoni MT"/>
              <a:cs typeface="Bodoni MT"/>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DB652E0-0558-0049-8D65-16E0469501DE}"/>
                  </a:ext>
                </a:extLst>
              </p14:cNvPr>
              <p14:cNvContentPartPr/>
              <p14:nvPr/>
            </p14:nvContentPartPr>
            <p14:xfrm>
              <a:off x="5350320" y="4915800"/>
              <a:ext cx="4754520" cy="1085400"/>
            </p14:xfrm>
          </p:contentPart>
        </mc:Choice>
        <mc:Fallback xmlns="">
          <p:pic>
            <p:nvPicPr>
              <p:cNvPr id="5" name="Ink 4">
                <a:extLst>
                  <a:ext uri="{FF2B5EF4-FFF2-40B4-BE49-F238E27FC236}">
                    <a16:creationId xmlns:a16="http://schemas.microsoft.com/office/drawing/2014/main" id="{3DB652E0-0558-0049-8D65-16E0469501DE}"/>
                  </a:ext>
                </a:extLst>
              </p:cNvPr>
              <p:cNvPicPr/>
              <p:nvPr/>
            </p:nvPicPr>
            <p:blipFill>
              <a:blip r:embed="rId4"/>
              <a:stretch>
                <a:fillRect/>
              </a:stretch>
            </p:blipFill>
            <p:spPr>
              <a:xfrm>
                <a:off x="5340960" y="4906440"/>
                <a:ext cx="4773240" cy="1104120"/>
              </a:xfrm>
              <a:prstGeom prst="rect">
                <a:avLst/>
              </a:prstGeom>
            </p:spPr>
          </p:pic>
        </mc:Fallback>
      </mc:AlternateContent>
    </p:spTree>
    <p:extLst>
      <p:ext uri="{BB962C8B-B14F-4D97-AF65-F5344CB8AC3E}">
        <p14:creationId xmlns:p14="http://schemas.microsoft.com/office/powerpoint/2010/main" val="2985193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8B4AD7-BB1B-4A4F-8BE7-E4300FA1E2A5}"/>
              </a:ext>
            </a:extLst>
          </p:cNvPr>
          <p:cNvSpPr>
            <a:spLocks noGrp="1"/>
          </p:cNvSpPr>
          <p:nvPr>
            <p:ph type="title"/>
          </p:nvPr>
        </p:nvSpPr>
        <p:spPr/>
        <p:txBody>
          <a:bodyPr/>
          <a:lstStyle/>
          <a:p>
            <a:r>
              <a:rPr lang="en-SG" dirty="0">
                <a:solidFill>
                  <a:srgbClr val="2E2D67"/>
                </a:solidFill>
              </a:rPr>
              <a:t>Random Variables</a:t>
            </a:r>
          </a:p>
        </p:txBody>
      </p:sp>
      <p:sp>
        <p:nvSpPr>
          <p:cNvPr id="11" name="Content Placeholder 10">
            <a:extLst>
              <a:ext uri="{FF2B5EF4-FFF2-40B4-BE49-F238E27FC236}">
                <a16:creationId xmlns:a16="http://schemas.microsoft.com/office/drawing/2014/main" id="{FED7E461-DE0B-48D3-ABEA-B3ADFE595721}"/>
              </a:ext>
            </a:extLst>
          </p:cNvPr>
          <p:cNvSpPr>
            <a:spLocks noGrp="1"/>
          </p:cNvSpPr>
          <p:nvPr>
            <p:ph idx="1"/>
          </p:nvPr>
        </p:nvSpPr>
        <p:spPr/>
        <p:txBody>
          <a:bodyPr/>
          <a:lstStyle/>
          <a:p>
            <a:r>
              <a:rPr lang="en-US" dirty="0"/>
              <a:t>A </a:t>
            </a:r>
            <a:r>
              <a:rPr lang="en-US" b="1" dirty="0">
                <a:solidFill>
                  <a:srgbClr val="E02246"/>
                </a:solidFill>
              </a:rPr>
              <a:t>random variable </a:t>
            </a:r>
            <a:r>
              <a:rPr lang="en-US" dirty="0"/>
              <a:t>is a rule that assigns a numerical value to each possible outcome of a probabilistic experiment.</a:t>
            </a:r>
          </a:p>
          <a:p>
            <a:endParaRPr lang="en-SG" dirty="0"/>
          </a:p>
        </p:txBody>
      </p:sp>
      <p:sp>
        <p:nvSpPr>
          <p:cNvPr id="3" name="object 3"/>
          <p:cNvSpPr txBox="1"/>
          <p:nvPr/>
        </p:nvSpPr>
        <p:spPr>
          <a:xfrm>
            <a:off x="2929598" y="2446734"/>
            <a:ext cx="5580258" cy="292551"/>
          </a:xfrm>
          <a:prstGeom prst="rect">
            <a:avLst/>
          </a:prstGeom>
        </p:spPr>
        <p:txBody>
          <a:bodyPr vert="horz" wrap="square" lIns="0" tIns="13243" rIns="0" bIns="0" rtlCol="0">
            <a:spAutoFit/>
          </a:bodyPr>
          <a:lstStyle/>
          <a:p>
            <a:pPr marL="11516">
              <a:spcBef>
                <a:spcPts val="103"/>
              </a:spcBef>
            </a:pPr>
            <a:r>
              <a:rPr sz="1814" spc="9" dirty="0">
                <a:latin typeface="Cambria"/>
                <a:cs typeface="Cambria"/>
              </a:rPr>
              <a:t>A</a:t>
            </a:r>
            <a:r>
              <a:rPr sz="1814" spc="-9" dirty="0">
                <a:latin typeface="Cambria"/>
                <a:cs typeface="Cambria"/>
              </a:rPr>
              <a:t> </a:t>
            </a:r>
            <a:r>
              <a:rPr sz="1814" spc="-5" dirty="0">
                <a:latin typeface="Cambria"/>
                <a:cs typeface="Cambria"/>
              </a:rPr>
              <a:t>random</a:t>
            </a:r>
            <a:r>
              <a:rPr sz="1814" dirty="0">
                <a:latin typeface="Cambria"/>
                <a:cs typeface="Cambria"/>
              </a:rPr>
              <a:t> variable </a:t>
            </a:r>
            <a:r>
              <a:rPr sz="1814" spc="-54" dirty="0">
                <a:latin typeface="Cambria"/>
                <a:cs typeface="Cambria"/>
              </a:rPr>
              <a:t>(r.v.)</a:t>
            </a:r>
            <a:r>
              <a:rPr sz="1814" dirty="0">
                <a:latin typeface="Cambria"/>
                <a:cs typeface="Cambria"/>
              </a:rPr>
              <a:t> </a:t>
            </a:r>
            <a:r>
              <a:rPr sz="1814" spc="-5" dirty="0">
                <a:latin typeface="Cambria"/>
                <a:cs typeface="Cambria"/>
              </a:rPr>
              <a:t>may </a:t>
            </a:r>
            <a:r>
              <a:rPr sz="1814" spc="5" dirty="0">
                <a:latin typeface="Cambria"/>
                <a:cs typeface="Cambria"/>
              </a:rPr>
              <a:t>be </a:t>
            </a:r>
            <a:r>
              <a:rPr sz="1814" b="1" spc="-5" dirty="0">
                <a:solidFill>
                  <a:srgbClr val="2E2D67"/>
                </a:solidFill>
                <a:latin typeface="Cambria"/>
                <a:cs typeface="Cambria"/>
              </a:rPr>
              <a:t>discrete</a:t>
            </a:r>
            <a:r>
              <a:rPr sz="1814" b="1" dirty="0">
                <a:solidFill>
                  <a:srgbClr val="000099"/>
                </a:solidFill>
                <a:latin typeface="Cambria"/>
                <a:cs typeface="Cambria"/>
              </a:rPr>
              <a:t> </a:t>
            </a:r>
            <a:r>
              <a:rPr sz="1814" spc="5" dirty="0">
                <a:latin typeface="Cambria"/>
                <a:cs typeface="Cambria"/>
              </a:rPr>
              <a:t>or </a:t>
            </a:r>
            <a:r>
              <a:rPr sz="1814" b="1" dirty="0">
                <a:solidFill>
                  <a:srgbClr val="2E2D67"/>
                </a:solidFill>
                <a:latin typeface="Cambria"/>
                <a:cs typeface="Cambria"/>
              </a:rPr>
              <a:t>continuous</a:t>
            </a:r>
            <a:r>
              <a:rPr sz="1814" dirty="0">
                <a:latin typeface="Cambria"/>
                <a:cs typeface="Cambria"/>
              </a:rPr>
              <a:t>.</a:t>
            </a:r>
          </a:p>
        </p:txBody>
      </p:sp>
      <p:sp>
        <p:nvSpPr>
          <p:cNvPr id="5" name="object 5"/>
          <p:cNvSpPr txBox="1"/>
          <p:nvPr/>
        </p:nvSpPr>
        <p:spPr>
          <a:xfrm>
            <a:off x="2813948" y="3469883"/>
            <a:ext cx="908642" cy="292551"/>
          </a:xfrm>
          <a:prstGeom prst="rect">
            <a:avLst/>
          </a:prstGeom>
        </p:spPr>
        <p:txBody>
          <a:bodyPr vert="horz" wrap="square" lIns="0" tIns="13243" rIns="0" bIns="0" rtlCol="0">
            <a:spAutoFit/>
          </a:bodyPr>
          <a:lstStyle/>
          <a:p>
            <a:pPr marL="11516">
              <a:spcBef>
                <a:spcPts val="103"/>
              </a:spcBef>
            </a:pPr>
            <a:r>
              <a:rPr sz="1814" b="1" spc="5" dirty="0">
                <a:solidFill>
                  <a:srgbClr val="2E2D67"/>
                </a:solidFill>
                <a:latin typeface="Cambria"/>
                <a:cs typeface="Cambria"/>
              </a:rPr>
              <a:t>Disc</a:t>
            </a:r>
            <a:r>
              <a:rPr sz="1814" b="1" spc="-14" dirty="0">
                <a:solidFill>
                  <a:srgbClr val="2E2D67"/>
                </a:solidFill>
                <a:latin typeface="Cambria"/>
                <a:cs typeface="Cambria"/>
              </a:rPr>
              <a:t>r</a:t>
            </a:r>
            <a:r>
              <a:rPr sz="1814" b="1" spc="5" dirty="0">
                <a:solidFill>
                  <a:srgbClr val="2E2D67"/>
                </a:solidFill>
                <a:latin typeface="Cambria"/>
                <a:cs typeface="Cambria"/>
              </a:rPr>
              <a:t>e</a:t>
            </a:r>
            <a:r>
              <a:rPr sz="1814" b="1" spc="-23" dirty="0">
                <a:solidFill>
                  <a:srgbClr val="2E2D67"/>
                </a:solidFill>
                <a:latin typeface="Cambria"/>
                <a:cs typeface="Cambria"/>
              </a:rPr>
              <a:t>t</a:t>
            </a:r>
            <a:r>
              <a:rPr sz="1814" b="1" spc="5" dirty="0">
                <a:solidFill>
                  <a:srgbClr val="2E2D67"/>
                </a:solidFill>
                <a:latin typeface="Cambria"/>
                <a:cs typeface="Cambria"/>
              </a:rPr>
              <a:t>e</a:t>
            </a:r>
            <a:endParaRPr sz="1814" dirty="0">
              <a:solidFill>
                <a:srgbClr val="2E2D67"/>
              </a:solidFill>
              <a:latin typeface="Cambria"/>
              <a:cs typeface="Cambria"/>
            </a:endParaRPr>
          </a:p>
        </p:txBody>
      </p:sp>
      <p:sp>
        <p:nvSpPr>
          <p:cNvPr id="6" name="object 6"/>
          <p:cNvSpPr txBox="1"/>
          <p:nvPr/>
        </p:nvSpPr>
        <p:spPr>
          <a:xfrm>
            <a:off x="3952688" y="3469883"/>
            <a:ext cx="5397148" cy="292551"/>
          </a:xfrm>
          <a:prstGeom prst="rect">
            <a:avLst/>
          </a:prstGeom>
        </p:spPr>
        <p:txBody>
          <a:bodyPr vert="horz" wrap="square" lIns="0" tIns="13243" rIns="0" bIns="0" rtlCol="0">
            <a:spAutoFit/>
          </a:bodyPr>
          <a:lstStyle/>
          <a:p>
            <a:pPr marL="11516">
              <a:spcBef>
                <a:spcPts val="103"/>
              </a:spcBef>
              <a:tabLst>
                <a:tab pos="358159" algn="l"/>
              </a:tabLst>
            </a:pPr>
            <a:r>
              <a:rPr sz="1814" dirty="0">
                <a:latin typeface="Cambria"/>
                <a:cs typeface="Cambria"/>
              </a:rPr>
              <a:t>:	</a:t>
            </a:r>
            <a:r>
              <a:rPr sz="1814" i="1" dirty="0">
                <a:latin typeface="Calibri"/>
                <a:cs typeface="Calibri"/>
              </a:rPr>
              <a:t>can</a:t>
            </a:r>
            <a:r>
              <a:rPr sz="1814" i="1" spc="-5" dirty="0">
                <a:latin typeface="Calibri"/>
                <a:cs typeface="Calibri"/>
              </a:rPr>
              <a:t> </a:t>
            </a:r>
            <a:r>
              <a:rPr sz="1814" i="1" dirty="0">
                <a:latin typeface="Calibri"/>
                <a:cs typeface="Calibri"/>
              </a:rPr>
              <a:t>only</a:t>
            </a:r>
            <a:r>
              <a:rPr sz="1814" i="1" spc="5" dirty="0">
                <a:latin typeface="Calibri"/>
                <a:cs typeface="Calibri"/>
              </a:rPr>
              <a:t> </a:t>
            </a:r>
            <a:r>
              <a:rPr sz="1814" i="1" dirty="0">
                <a:latin typeface="Calibri"/>
                <a:cs typeface="Calibri"/>
              </a:rPr>
              <a:t>assume</a:t>
            </a:r>
            <a:r>
              <a:rPr sz="1814" i="1" spc="14" dirty="0">
                <a:latin typeface="Calibri"/>
                <a:cs typeface="Calibri"/>
              </a:rPr>
              <a:t> </a:t>
            </a:r>
            <a:r>
              <a:rPr sz="1814" i="1" spc="5" dirty="0">
                <a:latin typeface="Calibri"/>
                <a:cs typeface="Calibri"/>
              </a:rPr>
              <a:t>values </a:t>
            </a:r>
            <a:r>
              <a:rPr sz="1814" i="1" dirty="0">
                <a:latin typeface="Calibri"/>
                <a:cs typeface="Calibri"/>
              </a:rPr>
              <a:t>that</a:t>
            </a:r>
            <a:r>
              <a:rPr sz="1814" i="1" spc="5" dirty="0">
                <a:latin typeface="Calibri"/>
                <a:cs typeface="Calibri"/>
              </a:rPr>
              <a:t> </a:t>
            </a:r>
            <a:r>
              <a:rPr sz="1814" i="1" dirty="0">
                <a:latin typeface="Calibri"/>
                <a:cs typeface="Calibri"/>
              </a:rPr>
              <a:t>are</a:t>
            </a:r>
            <a:r>
              <a:rPr sz="1814" i="1" spc="-9" dirty="0">
                <a:latin typeface="Calibri"/>
                <a:cs typeface="Calibri"/>
              </a:rPr>
              <a:t> </a:t>
            </a:r>
            <a:r>
              <a:rPr sz="1814" i="1" dirty="0">
                <a:latin typeface="Calibri"/>
                <a:cs typeface="Calibri"/>
              </a:rPr>
              <a:t>distinct</a:t>
            </a:r>
            <a:r>
              <a:rPr sz="1814" i="1" spc="5" dirty="0">
                <a:latin typeface="Calibri"/>
                <a:cs typeface="Calibri"/>
              </a:rPr>
              <a:t> </a:t>
            </a:r>
            <a:r>
              <a:rPr sz="1814" i="1" dirty="0">
                <a:latin typeface="Calibri"/>
                <a:cs typeface="Calibri"/>
              </a:rPr>
              <a:t>and</a:t>
            </a:r>
            <a:r>
              <a:rPr sz="1814" i="1" spc="5" dirty="0">
                <a:latin typeface="Calibri"/>
                <a:cs typeface="Calibri"/>
              </a:rPr>
              <a:t> </a:t>
            </a:r>
            <a:r>
              <a:rPr sz="1814" i="1" spc="-5" dirty="0">
                <a:latin typeface="Calibri"/>
                <a:cs typeface="Calibri"/>
              </a:rPr>
              <a:t>separate</a:t>
            </a:r>
            <a:endParaRPr sz="1814" dirty="0">
              <a:latin typeface="Calibri"/>
              <a:cs typeface="Calibri"/>
            </a:endParaRPr>
          </a:p>
        </p:txBody>
      </p:sp>
      <p:sp>
        <p:nvSpPr>
          <p:cNvPr id="7" name="object 7"/>
          <p:cNvSpPr txBox="1"/>
          <p:nvPr/>
        </p:nvSpPr>
        <p:spPr>
          <a:xfrm>
            <a:off x="2813948" y="4678066"/>
            <a:ext cx="1352022" cy="571730"/>
          </a:xfrm>
          <a:prstGeom prst="rect">
            <a:avLst/>
          </a:prstGeom>
        </p:spPr>
        <p:txBody>
          <a:bodyPr vert="horz" wrap="square" lIns="0" tIns="13243" rIns="0" bIns="0" rtlCol="0">
            <a:spAutoFit/>
          </a:bodyPr>
          <a:lstStyle/>
          <a:p>
            <a:pPr marL="11516">
              <a:spcBef>
                <a:spcPts val="103"/>
              </a:spcBef>
            </a:pPr>
            <a:r>
              <a:rPr sz="1814" b="1" dirty="0">
                <a:solidFill>
                  <a:srgbClr val="2E2D67"/>
                </a:solidFill>
                <a:latin typeface="Cambria"/>
                <a:cs typeface="Cambria"/>
              </a:rPr>
              <a:t>Continuous</a:t>
            </a:r>
            <a:r>
              <a:rPr sz="1814" b="1" spc="-50" dirty="0">
                <a:solidFill>
                  <a:srgbClr val="000066"/>
                </a:solidFill>
                <a:latin typeface="Cambria"/>
                <a:cs typeface="Cambria"/>
              </a:rPr>
              <a:t> </a:t>
            </a:r>
            <a:r>
              <a:rPr sz="1814" dirty="0">
                <a:latin typeface="Cambria"/>
                <a:cs typeface="Cambria"/>
              </a:rPr>
              <a:t>:</a:t>
            </a:r>
          </a:p>
          <a:p>
            <a:pPr marL="11516">
              <a:spcBef>
                <a:spcPts val="9"/>
              </a:spcBef>
            </a:pPr>
            <a:endParaRPr sz="1814" dirty="0">
              <a:latin typeface="Calibri"/>
              <a:cs typeface="Calibri"/>
            </a:endParaRPr>
          </a:p>
        </p:txBody>
      </p:sp>
      <p:sp>
        <p:nvSpPr>
          <p:cNvPr id="8" name="object 8"/>
          <p:cNvSpPr txBox="1"/>
          <p:nvPr/>
        </p:nvSpPr>
        <p:spPr>
          <a:xfrm>
            <a:off x="4332729" y="4664038"/>
            <a:ext cx="5253060" cy="598509"/>
          </a:xfrm>
          <a:prstGeom prst="rect">
            <a:avLst/>
          </a:prstGeom>
        </p:spPr>
        <p:txBody>
          <a:bodyPr vert="horz" wrap="square" lIns="0" tIns="27063" rIns="0" bIns="0" rtlCol="0">
            <a:spAutoFit/>
          </a:bodyPr>
          <a:lstStyle/>
          <a:p>
            <a:pPr marL="35125">
              <a:spcBef>
                <a:spcPts val="213"/>
              </a:spcBef>
            </a:pPr>
            <a:r>
              <a:rPr sz="1814" i="1" dirty="0">
                <a:latin typeface="Calibri"/>
                <a:cs typeface="Calibri"/>
              </a:rPr>
              <a:t>can</a:t>
            </a:r>
            <a:r>
              <a:rPr sz="1814" i="1" spc="-9" dirty="0">
                <a:latin typeface="Calibri"/>
                <a:cs typeface="Calibri"/>
              </a:rPr>
              <a:t> </a:t>
            </a:r>
            <a:r>
              <a:rPr sz="1814" i="1" spc="-23" dirty="0">
                <a:latin typeface="Calibri"/>
                <a:cs typeface="Calibri"/>
              </a:rPr>
              <a:t>take</a:t>
            </a:r>
            <a:r>
              <a:rPr sz="1814" i="1" dirty="0">
                <a:latin typeface="Calibri"/>
                <a:cs typeface="Calibri"/>
              </a:rPr>
              <a:t> </a:t>
            </a:r>
            <a:r>
              <a:rPr sz="1814" i="1" spc="5" dirty="0">
                <a:latin typeface="Calibri"/>
                <a:cs typeface="Calibri"/>
              </a:rPr>
              <a:t>on</a:t>
            </a:r>
            <a:r>
              <a:rPr sz="1814" i="1" spc="-5" dirty="0">
                <a:latin typeface="Calibri"/>
                <a:cs typeface="Calibri"/>
              </a:rPr>
              <a:t> </a:t>
            </a:r>
            <a:r>
              <a:rPr sz="1814" i="1" spc="-9" dirty="0">
                <a:latin typeface="Calibri"/>
                <a:cs typeface="Calibri"/>
              </a:rPr>
              <a:t>any</a:t>
            </a:r>
            <a:r>
              <a:rPr sz="1814" i="1" dirty="0">
                <a:latin typeface="Calibri"/>
                <a:cs typeface="Calibri"/>
              </a:rPr>
              <a:t> </a:t>
            </a:r>
            <a:r>
              <a:rPr sz="1814" i="1" spc="5" dirty="0">
                <a:latin typeface="Calibri"/>
                <a:cs typeface="Calibri"/>
              </a:rPr>
              <a:t>value</a:t>
            </a:r>
            <a:r>
              <a:rPr sz="1814" i="1" spc="-9" dirty="0">
                <a:latin typeface="Calibri"/>
                <a:cs typeface="Calibri"/>
              </a:rPr>
              <a:t> </a:t>
            </a:r>
            <a:r>
              <a:rPr sz="1814" i="1" spc="5" dirty="0">
                <a:latin typeface="Calibri"/>
                <a:cs typeface="Calibri"/>
              </a:rPr>
              <a:t>within</a:t>
            </a:r>
            <a:r>
              <a:rPr sz="1814" i="1" spc="-5" dirty="0">
                <a:latin typeface="Calibri"/>
                <a:cs typeface="Calibri"/>
              </a:rPr>
              <a:t> </a:t>
            </a:r>
            <a:r>
              <a:rPr sz="1814" i="1" dirty="0">
                <a:latin typeface="Calibri"/>
                <a:cs typeface="Calibri"/>
              </a:rPr>
              <a:t>some interval</a:t>
            </a:r>
            <a:r>
              <a:rPr sz="1814" i="1" spc="-9" dirty="0">
                <a:latin typeface="Calibri"/>
                <a:cs typeface="Calibri"/>
              </a:rPr>
              <a:t> </a:t>
            </a:r>
            <a:r>
              <a:rPr sz="1814" i="1" dirty="0">
                <a:latin typeface="Calibri"/>
                <a:cs typeface="Calibri"/>
              </a:rPr>
              <a:t>of</a:t>
            </a:r>
            <a:r>
              <a:rPr lang="en-SG" sz="1814" i="1" dirty="0">
                <a:latin typeface="Calibri"/>
                <a:cs typeface="Calibri"/>
              </a:rPr>
              <a:t> numbers</a:t>
            </a:r>
            <a:endParaRPr sz="1814" dirty="0">
              <a:latin typeface="Calibri"/>
              <a:cs typeface="Calibri"/>
            </a:endParaRPr>
          </a:p>
          <a:p>
            <a:pPr marL="11516">
              <a:spcBef>
                <a:spcPts val="127"/>
              </a:spcBef>
              <a:tabLst>
                <a:tab pos="1171790" algn="l"/>
                <a:tab pos="1504037" algn="l"/>
                <a:tab pos="2664886" algn="l"/>
              </a:tabLst>
            </a:pPr>
            <a:r>
              <a:rPr sz="1814" dirty="0">
                <a:solidFill>
                  <a:srgbClr val="2E2D67"/>
                </a:solidFill>
                <a:latin typeface="Cambria"/>
                <a:cs typeface="Cambria"/>
              </a:rPr>
              <a:t>Examples	:	</a:t>
            </a:r>
            <a:r>
              <a:rPr sz="1814" spc="5" dirty="0">
                <a:solidFill>
                  <a:srgbClr val="2E2D67"/>
                </a:solidFill>
                <a:latin typeface="Cambria"/>
                <a:cs typeface="Cambria"/>
              </a:rPr>
              <a:t>[</a:t>
            </a:r>
            <a:r>
              <a:rPr sz="1814" spc="-9" dirty="0">
                <a:solidFill>
                  <a:srgbClr val="2E2D67"/>
                </a:solidFill>
                <a:latin typeface="Cambria"/>
                <a:cs typeface="Cambria"/>
              </a:rPr>
              <a:t> </a:t>
            </a:r>
            <a:r>
              <a:rPr sz="1814" spc="5" dirty="0">
                <a:solidFill>
                  <a:srgbClr val="2E2D67"/>
                </a:solidFill>
                <a:latin typeface="Cambria"/>
                <a:cs typeface="Cambria"/>
              </a:rPr>
              <a:t>0</a:t>
            </a:r>
            <a:r>
              <a:rPr sz="1814" spc="-9" dirty="0">
                <a:solidFill>
                  <a:srgbClr val="2E2D67"/>
                </a:solidFill>
                <a:latin typeface="Cambria"/>
                <a:cs typeface="Cambria"/>
              </a:rPr>
              <a:t> </a:t>
            </a:r>
            <a:r>
              <a:rPr sz="1814" dirty="0">
                <a:solidFill>
                  <a:srgbClr val="2E2D67"/>
                </a:solidFill>
                <a:latin typeface="Cambria"/>
                <a:cs typeface="Cambria"/>
              </a:rPr>
              <a:t>,</a:t>
            </a:r>
            <a:r>
              <a:rPr sz="1814" spc="5" dirty="0">
                <a:solidFill>
                  <a:srgbClr val="2E2D67"/>
                </a:solidFill>
                <a:latin typeface="Cambria"/>
                <a:cs typeface="Cambria"/>
              </a:rPr>
              <a:t> 100</a:t>
            </a:r>
            <a:r>
              <a:rPr sz="1814" spc="-18" dirty="0">
                <a:solidFill>
                  <a:srgbClr val="2E2D67"/>
                </a:solidFill>
                <a:latin typeface="Cambria"/>
                <a:cs typeface="Cambria"/>
              </a:rPr>
              <a:t> </a:t>
            </a:r>
            <a:r>
              <a:rPr sz="1814" dirty="0">
                <a:solidFill>
                  <a:srgbClr val="2E2D67"/>
                </a:solidFill>
                <a:latin typeface="Cambria"/>
                <a:cs typeface="Cambria"/>
              </a:rPr>
              <a:t>],	</a:t>
            </a:r>
            <a:r>
              <a:rPr sz="1814" spc="5" dirty="0">
                <a:solidFill>
                  <a:srgbClr val="2E2D67"/>
                </a:solidFill>
                <a:latin typeface="Cambria"/>
                <a:cs typeface="Cambria"/>
              </a:rPr>
              <a:t>[</a:t>
            </a:r>
            <a:r>
              <a:rPr sz="1814" spc="-18" dirty="0">
                <a:solidFill>
                  <a:srgbClr val="2E2D67"/>
                </a:solidFill>
                <a:latin typeface="Cambria"/>
                <a:cs typeface="Cambria"/>
              </a:rPr>
              <a:t> </a:t>
            </a:r>
            <a:r>
              <a:rPr sz="1814" spc="5" dirty="0">
                <a:solidFill>
                  <a:srgbClr val="2E2D67"/>
                </a:solidFill>
                <a:latin typeface="Cambria"/>
                <a:cs typeface="Cambria"/>
              </a:rPr>
              <a:t>2</a:t>
            </a:r>
            <a:r>
              <a:rPr sz="1814" spc="-18" dirty="0">
                <a:solidFill>
                  <a:srgbClr val="2E2D67"/>
                </a:solidFill>
                <a:latin typeface="Cambria"/>
                <a:cs typeface="Cambria"/>
              </a:rPr>
              <a:t> </a:t>
            </a:r>
            <a:r>
              <a:rPr sz="1814" dirty="0">
                <a:solidFill>
                  <a:srgbClr val="2E2D67"/>
                </a:solidFill>
                <a:latin typeface="Cambria"/>
                <a:cs typeface="Cambria"/>
              </a:rPr>
              <a:t>,</a:t>
            </a:r>
            <a:r>
              <a:rPr sz="1814" spc="371" dirty="0">
                <a:solidFill>
                  <a:srgbClr val="2E2D67"/>
                </a:solidFill>
                <a:latin typeface="Cambria"/>
                <a:cs typeface="Cambria"/>
              </a:rPr>
              <a:t> </a:t>
            </a:r>
            <a:r>
              <a:rPr sz="1814" spc="5" dirty="0">
                <a:solidFill>
                  <a:srgbClr val="2E2D67"/>
                </a:solidFill>
                <a:latin typeface="Cambria"/>
                <a:cs typeface="Cambria"/>
              </a:rPr>
              <a:t>4</a:t>
            </a:r>
            <a:r>
              <a:rPr sz="1814" spc="-18" dirty="0">
                <a:solidFill>
                  <a:srgbClr val="2E2D67"/>
                </a:solidFill>
                <a:latin typeface="Cambria"/>
                <a:cs typeface="Cambria"/>
              </a:rPr>
              <a:t> </a:t>
            </a:r>
            <a:r>
              <a:rPr sz="1814" spc="5" dirty="0">
                <a:solidFill>
                  <a:srgbClr val="2E2D67"/>
                </a:solidFill>
                <a:latin typeface="Cambria"/>
                <a:cs typeface="Cambria"/>
              </a:rPr>
              <a:t>]</a:t>
            </a:r>
            <a:endParaRPr sz="1814" dirty="0">
              <a:solidFill>
                <a:srgbClr val="2E2D67"/>
              </a:solidFill>
              <a:latin typeface="Cambria"/>
              <a:cs typeface="Cambria"/>
            </a:endParaRPr>
          </a:p>
        </p:txBody>
      </p:sp>
      <p:sp>
        <p:nvSpPr>
          <p:cNvPr id="9" name="object 9"/>
          <p:cNvSpPr txBox="1"/>
          <p:nvPr/>
        </p:nvSpPr>
        <p:spPr>
          <a:xfrm>
            <a:off x="4269734" y="3731262"/>
            <a:ext cx="7708906" cy="775494"/>
          </a:xfrm>
          <a:prstGeom prst="rect">
            <a:avLst/>
          </a:prstGeom>
        </p:spPr>
        <p:txBody>
          <a:bodyPr vert="horz" wrap="square" lIns="0" tIns="113436" rIns="0" bIns="0" rtlCol="0">
            <a:spAutoFit/>
          </a:bodyPr>
          <a:lstStyle/>
          <a:p>
            <a:pPr marL="11516">
              <a:spcBef>
                <a:spcPts val="893"/>
              </a:spcBef>
            </a:pPr>
            <a:r>
              <a:rPr sz="1814" dirty="0">
                <a:solidFill>
                  <a:srgbClr val="2E2D67"/>
                </a:solidFill>
                <a:latin typeface="Cambria"/>
                <a:cs typeface="Cambria"/>
              </a:rPr>
              <a:t>Example</a:t>
            </a:r>
            <a:r>
              <a:rPr sz="1814" spc="313" dirty="0">
                <a:solidFill>
                  <a:srgbClr val="2E2D67"/>
                </a:solidFill>
                <a:latin typeface="Cambria"/>
                <a:cs typeface="Cambria"/>
              </a:rPr>
              <a:t> </a:t>
            </a:r>
            <a:r>
              <a:rPr sz="1814" spc="5" dirty="0">
                <a:solidFill>
                  <a:srgbClr val="2E2D67"/>
                </a:solidFill>
                <a:latin typeface="Cambria"/>
                <a:cs typeface="Cambria"/>
              </a:rPr>
              <a:t>1</a:t>
            </a:r>
            <a:r>
              <a:rPr lang="en-SG" sz="1814" spc="5" dirty="0">
                <a:solidFill>
                  <a:srgbClr val="2E2D67"/>
                </a:solidFill>
                <a:latin typeface="Cambria"/>
                <a:cs typeface="Cambria"/>
              </a:rPr>
              <a:t> </a:t>
            </a:r>
            <a:r>
              <a:rPr lang="en-SG" sz="1814" dirty="0">
                <a:solidFill>
                  <a:srgbClr val="2E2D67"/>
                </a:solidFill>
                <a:latin typeface="Cambria"/>
                <a:cs typeface="Cambria"/>
              </a:rPr>
              <a:t>:	</a:t>
            </a:r>
            <a:r>
              <a:rPr lang="en-SG" sz="1814" spc="5" dirty="0">
                <a:solidFill>
                  <a:srgbClr val="2E2D67"/>
                </a:solidFill>
                <a:latin typeface="Cambria"/>
                <a:cs typeface="Cambria"/>
              </a:rPr>
              <a:t>0, 1, 2, 3, 4, 5,</a:t>
            </a:r>
            <a:r>
              <a:rPr lang="en-SG" sz="1814" spc="358" dirty="0">
                <a:solidFill>
                  <a:srgbClr val="2E2D67"/>
                </a:solidFill>
                <a:latin typeface="Cambria"/>
                <a:cs typeface="Cambria"/>
              </a:rPr>
              <a:t> </a:t>
            </a:r>
            <a:r>
              <a:rPr lang="en-SG" sz="1814" dirty="0">
                <a:solidFill>
                  <a:srgbClr val="2E2D67"/>
                </a:solidFill>
                <a:latin typeface="Cambria"/>
                <a:cs typeface="Cambria"/>
              </a:rPr>
              <a:t>.</a:t>
            </a:r>
            <a:r>
              <a:rPr lang="en-SG" sz="1814" spc="358" dirty="0">
                <a:solidFill>
                  <a:srgbClr val="2E2D67"/>
                </a:solidFill>
                <a:latin typeface="Cambria"/>
                <a:cs typeface="Cambria"/>
              </a:rPr>
              <a:t> </a:t>
            </a:r>
            <a:r>
              <a:rPr lang="en-SG" sz="1814" dirty="0">
                <a:solidFill>
                  <a:srgbClr val="2E2D67"/>
                </a:solidFill>
                <a:latin typeface="Cambria"/>
                <a:cs typeface="Cambria"/>
              </a:rPr>
              <a:t>.</a:t>
            </a:r>
            <a:r>
              <a:rPr lang="en-SG" sz="1814" spc="363" dirty="0">
                <a:solidFill>
                  <a:srgbClr val="2E2D67"/>
                </a:solidFill>
                <a:latin typeface="Cambria"/>
                <a:cs typeface="Cambria"/>
              </a:rPr>
              <a:t> </a:t>
            </a:r>
            <a:r>
              <a:rPr lang="en-SG" sz="1814" dirty="0">
                <a:solidFill>
                  <a:srgbClr val="2E2D67"/>
                </a:solidFill>
                <a:latin typeface="Cambria"/>
                <a:cs typeface="Cambria"/>
              </a:rPr>
              <a:t>.</a:t>
            </a:r>
            <a:endParaRPr sz="1814" dirty="0">
              <a:solidFill>
                <a:srgbClr val="2E2D67"/>
              </a:solidFill>
              <a:latin typeface="Cambria"/>
              <a:cs typeface="Cambria"/>
            </a:endParaRPr>
          </a:p>
          <a:p>
            <a:pPr marL="11516">
              <a:spcBef>
                <a:spcPts val="811"/>
              </a:spcBef>
            </a:pPr>
            <a:r>
              <a:rPr sz="1814" dirty="0">
                <a:solidFill>
                  <a:srgbClr val="E02246"/>
                </a:solidFill>
                <a:latin typeface="Cambria"/>
                <a:cs typeface="Cambria"/>
              </a:rPr>
              <a:t>Example</a:t>
            </a:r>
            <a:r>
              <a:rPr sz="1814" spc="313" dirty="0">
                <a:solidFill>
                  <a:srgbClr val="E02246"/>
                </a:solidFill>
                <a:latin typeface="Cambria"/>
                <a:cs typeface="Cambria"/>
              </a:rPr>
              <a:t> </a:t>
            </a:r>
            <a:r>
              <a:rPr sz="1814" spc="9" dirty="0">
                <a:solidFill>
                  <a:srgbClr val="E02246"/>
                </a:solidFill>
                <a:latin typeface="Cambria"/>
                <a:cs typeface="Cambria"/>
              </a:rPr>
              <a:t>2</a:t>
            </a:r>
            <a:r>
              <a:rPr lang="en-SG" sz="1814" spc="9" dirty="0">
                <a:solidFill>
                  <a:srgbClr val="E02246"/>
                </a:solidFill>
                <a:latin typeface="Cambria"/>
                <a:cs typeface="Cambria"/>
              </a:rPr>
              <a:t> </a:t>
            </a:r>
            <a:r>
              <a:rPr lang="en-SG" sz="1814" dirty="0">
                <a:solidFill>
                  <a:srgbClr val="E02246"/>
                </a:solidFill>
                <a:latin typeface="Cambria"/>
                <a:cs typeface="Cambria"/>
              </a:rPr>
              <a:t>:	2.0,</a:t>
            </a:r>
            <a:r>
              <a:rPr lang="en-SG" sz="1814" spc="376" dirty="0">
                <a:solidFill>
                  <a:srgbClr val="E02246"/>
                </a:solidFill>
                <a:latin typeface="Cambria"/>
                <a:cs typeface="Cambria"/>
              </a:rPr>
              <a:t> </a:t>
            </a:r>
            <a:r>
              <a:rPr lang="en-SG" sz="1814" dirty="0">
                <a:solidFill>
                  <a:srgbClr val="E02246"/>
                </a:solidFill>
                <a:latin typeface="Cambria"/>
                <a:cs typeface="Cambria"/>
              </a:rPr>
              <a:t>2.5,</a:t>
            </a:r>
            <a:r>
              <a:rPr lang="en-SG" sz="1814" spc="381" dirty="0">
                <a:solidFill>
                  <a:srgbClr val="E02246"/>
                </a:solidFill>
                <a:latin typeface="Cambria"/>
                <a:cs typeface="Cambria"/>
              </a:rPr>
              <a:t> </a:t>
            </a:r>
            <a:r>
              <a:rPr lang="en-SG" sz="1814" dirty="0">
                <a:solidFill>
                  <a:srgbClr val="E02246"/>
                </a:solidFill>
                <a:latin typeface="Cambria"/>
                <a:cs typeface="Cambria"/>
              </a:rPr>
              <a:t>3.0,</a:t>
            </a:r>
            <a:r>
              <a:rPr lang="en-SG" sz="1814" spc="381" dirty="0">
                <a:solidFill>
                  <a:srgbClr val="E02246"/>
                </a:solidFill>
                <a:latin typeface="Cambria"/>
                <a:cs typeface="Cambria"/>
              </a:rPr>
              <a:t> </a:t>
            </a:r>
            <a:r>
              <a:rPr lang="en-SG" sz="1814" dirty="0">
                <a:solidFill>
                  <a:srgbClr val="E02246"/>
                </a:solidFill>
                <a:latin typeface="Cambria"/>
                <a:cs typeface="Cambria"/>
              </a:rPr>
              <a:t>3.5</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298BBEE-E10F-3046-91EA-5C0672A1384F}"/>
                  </a:ext>
                </a:extLst>
              </p14:cNvPr>
              <p14:cNvContentPartPr/>
              <p14:nvPr/>
            </p14:nvContentPartPr>
            <p14:xfrm>
              <a:off x="5997600" y="2723400"/>
              <a:ext cx="5663160" cy="2916000"/>
            </p14:xfrm>
          </p:contentPart>
        </mc:Choice>
        <mc:Fallback xmlns="">
          <p:pic>
            <p:nvPicPr>
              <p:cNvPr id="2" name="Ink 1">
                <a:extLst>
                  <a:ext uri="{FF2B5EF4-FFF2-40B4-BE49-F238E27FC236}">
                    <a16:creationId xmlns:a16="http://schemas.microsoft.com/office/drawing/2014/main" id="{4298BBEE-E10F-3046-91EA-5C0672A1384F}"/>
                  </a:ext>
                </a:extLst>
              </p:cNvPr>
              <p:cNvPicPr/>
              <p:nvPr/>
            </p:nvPicPr>
            <p:blipFill>
              <a:blip r:embed="rId3"/>
              <a:stretch>
                <a:fillRect/>
              </a:stretch>
            </p:blipFill>
            <p:spPr>
              <a:xfrm>
                <a:off x="5988240" y="2714040"/>
                <a:ext cx="5681880" cy="293472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052996" y="127878"/>
            <a:ext cx="3117950" cy="1973179"/>
          </a:xfrm>
          <a:prstGeom prst="rect">
            <a:avLst/>
          </a:prstGeom>
        </p:spPr>
      </p:pic>
      <p:sp>
        <p:nvSpPr>
          <p:cNvPr id="3" name="object 3"/>
          <p:cNvSpPr txBox="1">
            <a:spLocks noGrp="1"/>
          </p:cNvSpPr>
          <p:nvPr>
            <p:ph type="title"/>
          </p:nvPr>
        </p:nvSpPr>
        <p:spPr>
          <a:xfrm>
            <a:off x="4998834" y="835060"/>
            <a:ext cx="5684635" cy="1011204"/>
          </a:xfrm>
          <a:prstGeom prst="rect">
            <a:avLst/>
          </a:prstGeom>
        </p:spPr>
        <p:txBody>
          <a:bodyPr vert="horz" wrap="square" lIns="0" tIns="11459" rIns="0" bIns="0" rtlCol="0" anchor="ctr">
            <a:spAutoFit/>
          </a:bodyPr>
          <a:lstStyle/>
          <a:p>
            <a:pPr marL="11459" marR="4584">
              <a:lnSpc>
                <a:spcPct val="100000"/>
              </a:lnSpc>
              <a:spcBef>
                <a:spcPts val="90"/>
              </a:spcBef>
            </a:pPr>
            <a:r>
              <a:rPr sz="3248" b="1" dirty="0">
                <a:latin typeface="Arial"/>
                <a:cs typeface="Arial"/>
              </a:rPr>
              <a:t>It</a:t>
            </a:r>
            <a:r>
              <a:rPr sz="3248" b="1" spc="-5" dirty="0">
                <a:latin typeface="Arial"/>
                <a:cs typeface="Arial"/>
              </a:rPr>
              <a:t> </a:t>
            </a:r>
            <a:r>
              <a:rPr sz="3248" b="1" dirty="0">
                <a:latin typeface="Arial"/>
                <a:cs typeface="Arial"/>
              </a:rPr>
              <a:t>all</a:t>
            </a:r>
            <a:r>
              <a:rPr sz="3248" b="1" spc="-5" dirty="0">
                <a:latin typeface="Arial"/>
                <a:cs typeface="Arial"/>
              </a:rPr>
              <a:t> starts</a:t>
            </a:r>
            <a:r>
              <a:rPr sz="3248" b="1" spc="-18" dirty="0">
                <a:latin typeface="Arial"/>
                <a:cs typeface="Arial"/>
              </a:rPr>
              <a:t> </a:t>
            </a:r>
            <a:r>
              <a:rPr sz="3248" b="1" dirty="0">
                <a:latin typeface="Arial"/>
                <a:cs typeface="Arial"/>
              </a:rPr>
              <a:t>with</a:t>
            </a:r>
            <a:r>
              <a:rPr sz="3248" b="1" spc="-5" dirty="0">
                <a:latin typeface="Arial"/>
                <a:cs typeface="Arial"/>
              </a:rPr>
              <a:t> a mysterious </a:t>
            </a:r>
            <a:r>
              <a:rPr sz="3248" b="1" spc="-889" dirty="0">
                <a:latin typeface="Arial"/>
                <a:cs typeface="Arial"/>
              </a:rPr>
              <a:t> </a:t>
            </a:r>
            <a:r>
              <a:rPr sz="3248" b="1" spc="-5" dirty="0">
                <a:latin typeface="Arial"/>
                <a:cs typeface="Arial"/>
              </a:rPr>
              <a:t>phone</a:t>
            </a:r>
            <a:r>
              <a:rPr sz="3248" b="1" spc="-9" dirty="0">
                <a:latin typeface="Arial"/>
                <a:cs typeface="Arial"/>
              </a:rPr>
              <a:t> </a:t>
            </a:r>
            <a:r>
              <a:rPr sz="3248" b="1" spc="-5" dirty="0">
                <a:latin typeface="Arial"/>
                <a:cs typeface="Arial"/>
              </a:rPr>
              <a:t>call…</a:t>
            </a:r>
            <a:endParaRPr sz="3248">
              <a:latin typeface="Arial"/>
              <a:cs typeface="Arial"/>
            </a:endParaRPr>
          </a:p>
        </p:txBody>
      </p:sp>
      <p:sp>
        <p:nvSpPr>
          <p:cNvPr id="4" name="object 4"/>
          <p:cNvSpPr txBox="1"/>
          <p:nvPr/>
        </p:nvSpPr>
        <p:spPr>
          <a:xfrm>
            <a:off x="1560667" y="2181735"/>
            <a:ext cx="8817429" cy="3503286"/>
          </a:xfrm>
          <a:prstGeom prst="rect">
            <a:avLst/>
          </a:prstGeom>
        </p:spPr>
        <p:txBody>
          <a:bodyPr vert="horz" wrap="square" lIns="0" tIns="134639" rIns="0" bIns="0" rtlCol="0">
            <a:spAutoFit/>
          </a:bodyPr>
          <a:lstStyle/>
          <a:p>
            <a:pPr marL="80214">
              <a:spcBef>
                <a:spcPts val="1060"/>
              </a:spcBef>
              <a:tabLst>
                <a:tab pos="2490659" algn="l"/>
              </a:tabLst>
            </a:pPr>
            <a:r>
              <a:rPr sz="2887" i="1" dirty="0">
                <a:solidFill>
                  <a:srgbClr val="2E2D67"/>
                </a:solidFill>
                <a:latin typeface="Bodoni MT"/>
                <a:cs typeface="Bodoni MT"/>
              </a:rPr>
              <a:t>YES!</a:t>
            </a:r>
            <a:r>
              <a:rPr sz="2887" i="1" spc="5" dirty="0">
                <a:solidFill>
                  <a:srgbClr val="2E2D67"/>
                </a:solidFill>
                <a:latin typeface="Bodoni MT"/>
                <a:cs typeface="Bodoni MT"/>
              </a:rPr>
              <a:t> </a:t>
            </a:r>
            <a:r>
              <a:rPr sz="2887" i="1" dirty="0">
                <a:solidFill>
                  <a:srgbClr val="2E2D67"/>
                </a:solidFill>
                <a:latin typeface="Bodoni MT"/>
                <a:cs typeface="Bodoni MT"/>
              </a:rPr>
              <a:t>37</a:t>
            </a:r>
            <a:r>
              <a:rPr sz="2887" i="1" spc="9" dirty="0">
                <a:solidFill>
                  <a:srgbClr val="2E2D67"/>
                </a:solidFill>
                <a:latin typeface="Bodoni MT"/>
                <a:cs typeface="Bodoni MT"/>
              </a:rPr>
              <a:t> </a:t>
            </a:r>
            <a:r>
              <a:rPr sz="2887" i="1" spc="5" dirty="0">
                <a:solidFill>
                  <a:srgbClr val="2E2D67"/>
                </a:solidFill>
                <a:latin typeface="Bodoni MT"/>
                <a:cs typeface="Bodoni MT"/>
              </a:rPr>
              <a:t>out</a:t>
            </a:r>
            <a:r>
              <a:rPr sz="2887" i="1" spc="-5" dirty="0">
                <a:solidFill>
                  <a:srgbClr val="2E2D67"/>
                </a:solidFill>
                <a:latin typeface="Bodoni MT"/>
                <a:cs typeface="Bodoni MT"/>
              </a:rPr>
              <a:t> </a:t>
            </a:r>
            <a:r>
              <a:rPr sz="2887" i="1" dirty="0">
                <a:solidFill>
                  <a:srgbClr val="2E2D67"/>
                </a:solidFill>
                <a:latin typeface="Bodoni MT"/>
                <a:cs typeface="Bodoni MT"/>
              </a:rPr>
              <a:t>of	52</a:t>
            </a:r>
            <a:r>
              <a:rPr sz="2887" i="1" spc="-5" dirty="0">
                <a:solidFill>
                  <a:srgbClr val="2E2D67"/>
                </a:solidFill>
                <a:latin typeface="Bodoni MT"/>
                <a:cs typeface="Bodoni MT"/>
              </a:rPr>
              <a:t> </a:t>
            </a:r>
            <a:r>
              <a:rPr sz="2887" i="1" spc="5" dirty="0">
                <a:solidFill>
                  <a:srgbClr val="2E2D67"/>
                </a:solidFill>
                <a:latin typeface="Bodoni MT"/>
                <a:cs typeface="Bodoni MT"/>
              </a:rPr>
              <a:t>weeks!</a:t>
            </a:r>
            <a:endParaRPr sz="2887" dirty="0">
              <a:solidFill>
                <a:srgbClr val="2E2D67"/>
              </a:solidFill>
              <a:latin typeface="Bodoni MT"/>
              <a:cs typeface="Bodoni MT"/>
            </a:endParaRPr>
          </a:p>
          <a:p>
            <a:pPr marL="69901" marR="4584">
              <a:spcBef>
                <a:spcPts val="970"/>
              </a:spcBef>
              <a:tabLst>
                <a:tab pos="525978" algn="l"/>
              </a:tabLst>
            </a:pPr>
            <a:r>
              <a:rPr sz="2887" i="1" spc="-5" dirty="0">
                <a:solidFill>
                  <a:srgbClr val="2E2D67"/>
                </a:solidFill>
                <a:latin typeface="Bodoni MT"/>
                <a:cs typeface="Bodoni MT"/>
              </a:rPr>
              <a:t>If	</a:t>
            </a:r>
            <a:r>
              <a:rPr sz="2887" i="1" spc="9" dirty="0">
                <a:solidFill>
                  <a:srgbClr val="2E2D67"/>
                </a:solidFill>
                <a:latin typeface="Bodoni MT"/>
                <a:cs typeface="Bodoni MT"/>
              </a:rPr>
              <a:t>you invested </a:t>
            </a:r>
            <a:r>
              <a:rPr sz="2887" i="1" spc="-5" dirty="0">
                <a:solidFill>
                  <a:srgbClr val="2E2D67"/>
                </a:solidFill>
                <a:latin typeface="Bodoni MT"/>
                <a:cs typeface="Bodoni MT"/>
              </a:rPr>
              <a:t>in </a:t>
            </a:r>
            <a:r>
              <a:rPr sz="2887" i="1" dirty="0">
                <a:solidFill>
                  <a:srgbClr val="2E2D67"/>
                </a:solidFill>
                <a:latin typeface="Bodoni MT"/>
                <a:cs typeface="Bodoni MT"/>
              </a:rPr>
              <a:t>this </a:t>
            </a:r>
            <a:r>
              <a:rPr sz="2887" i="1" spc="-5" dirty="0">
                <a:solidFill>
                  <a:srgbClr val="2E2D67"/>
                </a:solidFill>
                <a:latin typeface="Bodoni MT"/>
                <a:cs typeface="Bodoni MT"/>
              </a:rPr>
              <a:t>fund, </a:t>
            </a:r>
            <a:r>
              <a:rPr sz="2887" i="1" dirty="0">
                <a:solidFill>
                  <a:srgbClr val="2E2D67"/>
                </a:solidFill>
                <a:latin typeface="Bodoni MT"/>
                <a:cs typeface="Bodoni MT"/>
              </a:rPr>
              <a:t>a </a:t>
            </a:r>
            <a:r>
              <a:rPr sz="2887" i="1" spc="-5" dirty="0">
                <a:solidFill>
                  <a:srgbClr val="2E2D67"/>
                </a:solidFill>
                <a:latin typeface="Bodoni MT"/>
                <a:cs typeface="Bodoni MT"/>
              </a:rPr>
              <a:t>simple </a:t>
            </a:r>
            <a:r>
              <a:rPr sz="2887" i="1" spc="18" dirty="0">
                <a:solidFill>
                  <a:srgbClr val="2E2D67"/>
                </a:solidFill>
                <a:latin typeface="Bodoni MT"/>
                <a:cs typeface="Bodoni MT"/>
              </a:rPr>
              <a:t>math </a:t>
            </a:r>
            <a:r>
              <a:rPr sz="2887" i="1" dirty="0">
                <a:solidFill>
                  <a:srgbClr val="2E2D67"/>
                </a:solidFill>
                <a:latin typeface="Bodoni MT"/>
                <a:cs typeface="Bodoni MT"/>
              </a:rPr>
              <a:t>can </a:t>
            </a:r>
            <a:r>
              <a:rPr sz="2887" i="1" spc="-5" dirty="0">
                <a:solidFill>
                  <a:srgbClr val="2E2D67"/>
                </a:solidFill>
                <a:latin typeface="Bodoni MT"/>
                <a:cs typeface="Bodoni MT"/>
              </a:rPr>
              <a:t>tell </a:t>
            </a:r>
            <a:r>
              <a:rPr sz="2887" i="1" spc="9" dirty="0">
                <a:solidFill>
                  <a:srgbClr val="2E2D67"/>
                </a:solidFill>
                <a:latin typeface="Bodoni MT"/>
                <a:cs typeface="Bodoni MT"/>
              </a:rPr>
              <a:t>you </a:t>
            </a:r>
            <a:r>
              <a:rPr sz="2887" i="1" spc="32" dirty="0">
                <a:solidFill>
                  <a:srgbClr val="2E2D67"/>
                </a:solidFill>
                <a:latin typeface="Bodoni MT"/>
                <a:cs typeface="Bodoni MT"/>
              </a:rPr>
              <a:t>how </a:t>
            </a:r>
            <a:r>
              <a:rPr sz="2887" i="1" spc="-695" dirty="0">
                <a:solidFill>
                  <a:srgbClr val="2E2D67"/>
                </a:solidFill>
                <a:latin typeface="Bodoni MT"/>
                <a:cs typeface="Bodoni MT"/>
              </a:rPr>
              <a:t> </a:t>
            </a:r>
            <a:r>
              <a:rPr sz="2887" i="1" spc="-9" dirty="0">
                <a:solidFill>
                  <a:srgbClr val="2E2D67"/>
                </a:solidFill>
                <a:latin typeface="Bodoni MT"/>
                <a:cs typeface="Bodoni MT"/>
              </a:rPr>
              <a:t>much</a:t>
            </a:r>
            <a:r>
              <a:rPr sz="2887" i="1" dirty="0">
                <a:solidFill>
                  <a:srgbClr val="2E2D67"/>
                </a:solidFill>
                <a:latin typeface="Bodoni MT"/>
                <a:cs typeface="Bodoni MT"/>
              </a:rPr>
              <a:t> </a:t>
            </a:r>
            <a:r>
              <a:rPr sz="2887" i="1" spc="9" dirty="0">
                <a:solidFill>
                  <a:srgbClr val="2E2D67"/>
                </a:solidFill>
                <a:latin typeface="Bodoni MT"/>
                <a:cs typeface="Bodoni MT"/>
              </a:rPr>
              <a:t>you</a:t>
            </a:r>
            <a:r>
              <a:rPr sz="2887" i="1" spc="-14" dirty="0">
                <a:solidFill>
                  <a:srgbClr val="2E2D67"/>
                </a:solidFill>
                <a:latin typeface="Bodoni MT"/>
                <a:cs typeface="Bodoni MT"/>
              </a:rPr>
              <a:t> </a:t>
            </a:r>
            <a:r>
              <a:rPr sz="2887" i="1" dirty="0">
                <a:solidFill>
                  <a:srgbClr val="2E2D67"/>
                </a:solidFill>
                <a:latin typeface="Bodoni MT"/>
                <a:cs typeface="Bodoni MT"/>
              </a:rPr>
              <a:t>can</a:t>
            </a:r>
            <a:r>
              <a:rPr sz="2887" i="1" spc="5" dirty="0">
                <a:solidFill>
                  <a:srgbClr val="2E2D67"/>
                </a:solidFill>
                <a:latin typeface="Bodoni MT"/>
                <a:cs typeface="Bodoni MT"/>
              </a:rPr>
              <a:t> </a:t>
            </a:r>
            <a:r>
              <a:rPr sz="2887" i="1" spc="14" dirty="0">
                <a:solidFill>
                  <a:srgbClr val="2E2D67"/>
                </a:solidFill>
                <a:latin typeface="Bodoni MT"/>
                <a:cs typeface="Bodoni MT"/>
              </a:rPr>
              <a:t>earn.</a:t>
            </a:r>
            <a:endParaRPr sz="2887" dirty="0">
              <a:solidFill>
                <a:srgbClr val="2E2D67"/>
              </a:solidFill>
              <a:latin typeface="Bodoni MT"/>
              <a:cs typeface="Bodoni MT"/>
            </a:endParaRPr>
          </a:p>
          <a:p>
            <a:pPr marL="69901" marR="2573166" indent="-59015">
              <a:lnSpc>
                <a:spcPts val="5044"/>
              </a:lnSpc>
              <a:spcBef>
                <a:spcPts val="122"/>
              </a:spcBef>
            </a:pPr>
            <a:r>
              <a:rPr sz="2887" i="1" spc="-108" dirty="0">
                <a:solidFill>
                  <a:srgbClr val="2E2D67"/>
                </a:solidFill>
                <a:latin typeface="Bodoni MT"/>
                <a:cs typeface="Bodoni MT"/>
              </a:rPr>
              <a:t>Your</a:t>
            </a:r>
            <a:r>
              <a:rPr sz="2887" i="1" spc="-9" dirty="0">
                <a:solidFill>
                  <a:srgbClr val="2E2D67"/>
                </a:solidFill>
                <a:latin typeface="Bodoni MT"/>
                <a:cs typeface="Bodoni MT"/>
              </a:rPr>
              <a:t> </a:t>
            </a:r>
            <a:r>
              <a:rPr sz="2887" i="1" spc="18" dirty="0">
                <a:solidFill>
                  <a:srgbClr val="2E2D67"/>
                </a:solidFill>
                <a:latin typeface="Bodoni MT"/>
                <a:cs typeface="Bodoni MT"/>
              </a:rPr>
              <a:t>math</a:t>
            </a:r>
            <a:r>
              <a:rPr sz="2887" i="1" spc="-5" dirty="0">
                <a:solidFill>
                  <a:srgbClr val="2E2D67"/>
                </a:solidFill>
                <a:latin typeface="Bodoni MT"/>
                <a:cs typeface="Bodoni MT"/>
              </a:rPr>
              <a:t> must</a:t>
            </a:r>
            <a:r>
              <a:rPr sz="2887" i="1" dirty="0">
                <a:solidFill>
                  <a:srgbClr val="2E2D67"/>
                </a:solidFill>
                <a:latin typeface="Bodoni MT"/>
                <a:cs typeface="Bodoni MT"/>
              </a:rPr>
              <a:t> be</a:t>
            </a:r>
            <a:r>
              <a:rPr sz="2887" i="1" spc="-5" dirty="0">
                <a:solidFill>
                  <a:srgbClr val="2E2D67"/>
                </a:solidFill>
                <a:latin typeface="Bodoni MT"/>
                <a:cs typeface="Bodoni MT"/>
              </a:rPr>
              <a:t> </a:t>
            </a:r>
            <a:r>
              <a:rPr sz="2887" i="1" spc="-9" dirty="0">
                <a:solidFill>
                  <a:srgbClr val="2E2D67"/>
                </a:solidFill>
                <a:latin typeface="Bodoni MT"/>
                <a:cs typeface="Bodoni MT"/>
              </a:rPr>
              <a:t>good,</a:t>
            </a:r>
            <a:r>
              <a:rPr sz="2887" i="1" dirty="0">
                <a:solidFill>
                  <a:srgbClr val="2E2D67"/>
                </a:solidFill>
                <a:latin typeface="Bodoni MT"/>
                <a:cs typeface="Bodoni MT"/>
              </a:rPr>
              <a:t> right?</a:t>
            </a:r>
            <a:r>
              <a:rPr sz="2887" i="1" spc="-5" dirty="0">
                <a:solidFill>
                  <a:srgbClr val="2E2D67"/>
                </a:solidFill>
                <a:latin typeface="Bodoni MT"/>
                <a:cs typeface="Bodoni MT"/>
              </a:rPr>
              <a:t> </a:t>
            </a:r>
            <a:r>
              <a:rPr sz="2887" i="1" spc="-9" dirty="0">
                <a:solidFill>
                  <a:srgbClr val="2E2D67"/>
                </a:solidFill>
                <a:latin typeface="Bodoni MT"/>
                <a:cs typeface="Bodoni MT"/>
              </a:rPr>
              <a:t>Sure</a:t>
            </a:r>
            <a:r>
              <a:rPr sz="2887" i="1" dirty="0">
                <a:solidFill>
                  <a:srgbClr val="2E2D67"/>
                </a:solidFill>
                <a:latin typeface="Bodoni MT"/>
                <a:cs typeface="Bodoni MT"/>
              </a:rPr>
              <a:t> one… </a:t>
            </a:r>
            <a:r>
              <a:rPr sz="2887" i="1" spc="-695" dirty="0">
                <a:solidFill>
                  <a:srgbClr val="2E2D67"/>
                </a:solidFill>
                <a:latin typeface="Bodoni MT"/>
                <a:cs typeface="Bodoni MT"/>
              </a:rPr>
              <a:t> </a:t>
            </a:r>
            <a:r>
              <a:rPr sz="2887" i="1" dirty="0">
                <a:solidFill>
                  <a:srgbClr val="2E2D67"/>
                </a:solidFill>
                <a:latin typeface="Bodoni MT"/>
                <a:cs typeface="Bodoni MT"/>
              </a:rPr>
              <a:t>So…</a:t>
            </a:r>
            <a:r>
              <a:rPr sz="2887" i="1" spc="-23" dirty="0">
                <a:solidFill>
                  <a:srgbClr val="2E2D67"/>
                </a:solidFill>
                <a:latin typeface="Bodoni MT"/>
                <a:cs typeface="Bodoni MT"/>
              </a:rPr>
              <a:t> </a:t>
            </a:r>
            <a:r>
              <a:rPr sz="2887" i="1" spc="18" dirty="0">
                <a:solidFill>
                  <a:srgbClr val="2E2D67"/>
                </a:solidFill>
                <a:latin typeface="Bodoni MT"/>
                <a:cs typeface="Bodoni MT"/>
              </a:rPr>
              <a:t>why</a:t>
            </a:r>
            <a:r>
              <a:rPr sz="2887" i="1" spc="-5" dirty="0">
                <a:solidFill>
                  <a:srgbClr val="2E2D67"/>
                </a:solidFill>
                <a:latin typeface="Bodoni MT"/>
                <a:cs typeface="Bodoni MT"/>
              </a:rPr>
              <a:t> bother </a:t>
            </a:r>
            <a:r>
              <a:rPr sz="2887" i="1" spc="9" dirty="0">
                <a:solidFill>
                  <a:srgbClr val="2E2D67"/>
                </a:solidFill>
                <a:latin typeface="Bodoni MT"/>
                <a:cs typeface="Bodoni MT"/>
              </a:rPr>
              <a:t>studying</a:t>
            </a:r>
            <a:r>
              <a:rPr sz="2887" i="1" spc="-5" dirty="0">
                <a:solidFill>
                  <a:srgbClr val="2E2D67"/>
                </a:solidFill>
                <a:latin typeface="Bodoni MT"/>
                <a:cs typeface="Bodoni MT"/>
              </a:rPr>
              <a:t> so </a:t>
            </a:r>
            <a:r>
              <a:rPr sz="2887" i="1" spc="-9" dirty="0">
                <a:solidFill>
                  <a:srgbClr val="2E2D67"/>
                </a:solidFill>
                <a:latin typeface="Bodoni MT"/>
                <a:cs typeface="Bodoni MT"/>
              </a:rPr>
              <a:t>hard?</a:t>
            </a:r>
            <a:endParaRPr sz="2887" dirty="0">
              <a:solidFill>
                <a:srgbClr val="2E2D67"/>
              </a:solidFill>
              <a:latin typeface="Bodoni MT"/>
              <a:cs typeface="Bodoni MT"/>
            </a:endParaRPr>
          </a:p>
          <a:p>
            <a:pPr marL="11459">
              <a:spcBef>
                <a:spcPts val="1349"/>
              </a:spcBef>
            </a:pPr>
            <a:r>
              <a:rPr sz="2887" i="1" spc="14" dirty="0">
                <a:solidFill>
                  <a:srgbClr val="2E2D67"/>
                </a:solidFill>
                <a:latin typeface="Bodoni MT"/>
                <a:cs typeface="Bodoni MT"/>
              </a:rPr>
              <a:t>Invest</a:t>
            </a:r>
            <a:r>
              <a:rPr sz="2887" i="1" spc="-18" dirty="0">
                <a:solidFill>
                  <a:srgbClr val="2E2D67"/>
                </a:solidFill>
                <a:latin typeface="Bodoni MT"/>
                <a:cs typeface="Bodoni MT"/>
              </a:rPr>
              <a:t> </a:t>
            </a:r>
            <a:r>
              <a:rPr sz="2887" i="1" spc="-5" dirty="0">
                <a:solidFill>
                  <a:srgbClr val="2E2D67"/>
                </a:solidFill>
                <a:latin typeface="Bodoni MT"/>
                <a:cs typeface="Bodoni MT"/>
              </a:rPr>
              <a:t>with</a:t>
            </a:r>
            <a:r>
              <a:rPr sz="2887" i="1" spc="5" dirty="0">
                <a:solidFill>
                  <a:srgbClr val="2E2D67"/>
                </a:solidFill>
                <a:latin typeface="Bodoni MT"/>
                <a:cs typeface="Bodoni MT"/>
              </a:rPr>
              <a:t> </a:t>
            </a:r>
            <a:r>
              <a:rPr sz="2887" i="1" dirty="0">
                <a:solidFill>
                  <a:srgbClr val="2E2D67"/>
                </a:solidFill>
                <a:latin typeface="Bodoni MT"/>
                <a:cs typeface="Bodoni MT"/>
              </a:rPr>
              <a:t>me</a:t>
            </a:r>
            <a:r>
              <a:rPr sz="2887" i="1" spc="-5" dirty="0">
                <a:solidFill>
                  <a:srgbClr val="2E2D67"/>
                </a:solidFill>
                <a:latin typeface="Bodoni MT"/>
                <a:cs typeface="Bodoni MT"/>
              </a:rPr>
              <a:t> and</a:t>
            </a:r>
            <a:r>
              <a:rPr sz="2887" i="1" spc="5" dirty="0">
                <a:solidFill>
                  <a:srgbClr val="2E2D67"/>
                </a:solidFill>
                <a:latin typeface="Bodoni MT"/>
                <a:cs typeface="Bodoni MT"/>
              </a:rPr>
              <a:t> </a:t>
            </a:r>
            <a:r>
              <a:rPr sz="2887" i="1" spc="14" dirty="0">
                <a:solidFill>
                  <a:srgbClr val="2E2D67"/>
                </a:solidFill>
                <a:latin typeface="Bodoni MT"/>
                <a:cs typeface="Bodoni MT"/>
              </a:rPr>
              <a:t>you</a:t>
            </a:r>
            <a:r>
              <a:rPr sz="2887" i="1" spc="-5" dirty="0">
                <a:solidFill>
                  <a:srgbClr val="2E2D67"/>
                </a:solidFill>
                <a:latin typeface="Bodoni MT"/>
                <a:cs typeface="Bodoni MT"/>
              </a:rPr>
              <a:t> </a:t>
            </a:r>
            <a:r>
              <a:rPr sz="2887" i="1" dirty="0">
                <a:solidFill>
                  <a:srgbClr val="2E2D67"/>
                </a:solidFill>
                <a:latin typeface="Bodoni MT"/>
                <a:cs typeface="Bodoni MT"/>
              </a:rPr>
              <a:t>will</a:t>
            </a:r>
            <a:r>
              <a:rPr sz="2887" i="1" spc="-14" dirty="0">
                <a:solidFill>
                  <a:srgbClr val="2E2D67"/>
                </a:solidFill>
                <a:latin typeface="Bodoni MT"/>
                <a:cs typeface="Bodoni MT"/>
              </a:rPr>
              <a:t> </a:t>
            </a:r>
            <a:r>
              <a:rPr sz="2887" i="1" dirty="0">
                <a:solidFill>
                  <a:srgbClr val="2E2D67"/>
                </a:solidFill>
                <a:latin typeface="Bodoni MT"/>
                <a:cs typeface="Bodoni MT"/>
              </a:rPr>
              <a:t>be</a:t>
            </a:r>
            <a:r>
              <a:rPr sz="2887" i="1" spc="-5" dirty="0">
                <a:solidFill>
                  <a:srgbClr val="2E2D67"/>
                </a:solidFill>
                <a:latin typeface="Bodoni MT"/>
                <a:cs typeface="Bodoni MT"/>
              </a:rPr>
              <a:t> </a:t>
            </a:r>
            <a:r>
              <a:rPr sz="2887" i="1" dirty="0">
                <a:solidFill>
                  <a:srgbClr val="2E2D67"/>
                </a:solidFill>
                <a:latin typeface="Bodoni MT"/>
                <a:cs typeface="Bodoni MT"/>
              </a:rPr>
              <a:t>rich</a:t>
            </a:r>
            <a:r>
              <a:rPr sz="2887" i="1" spc="9" dirty="0">
                <a:solidFill>
                  <a:srgbClr val="2E2D67"/>
                </a:solidFill>
                <a:latin typeface="Bodoni MT"/>
                <a:cs typeface="Bodoni MT"/>
              </a:rPr>
              <a:t> </a:t>
            </a:r>
            <a:r>
              <a:rPr sz="2887" i="1" dirty="0">
                <a:solidFill>
                  <a:srgbClr val="2E2D67"/>
                </a:solidFill>
                <a:latin typeface="Bodoni MT"/>
                <a:cs typeface="Bodoni MT"/>
              </a:rPr>
              <a:t>soon.</a:t>
            </a:r>
            <a:endParaRPr sz="2887" dirty="0">
              <a:solidFill>
                <a:srgbClr val="2E2D67"/>
              </a:solidFill>
              <a:latin typeface="Bodoni MT"/>
              <a:cs typeface="Bodoni MT"/>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33EE7B9-9AB3-084A-9868-42023C1D32EB}"/>
                  </a:ext>
                </a:extLst>
              </p14:cNvPr>
              <p14:cNvContentPartPr/>
              <p14:nvPr/>
            </p14:nvContentPartPr>
            <p14:xfrm>
              <a:off x="1621080" y="5625720"/>
              <a:ext cx="6191280" cy="89640"/>
            </p14:xfrm>
          </p:contentPart>
        </mc:Choice>
        <mc:Fallback xmlns="">
          <p:pic>
            <p:nvPicPr>
              <p:cNvPr id="5" name="Ink 4">
                <a:extLst>
                  <a:ext uri="{FF2B5EF4-FFF2-40B4-BE49-F238E27FC236}">
                    <a16:creationId xmlns:a16="http://schemas.microsoft.com/office/drawing/2014/main" id="{533EE7B9-9AB3-084A-9868-42023C1D32EB}"/>
                  </a:ext>
                </a:extLst>
              </p:cNvPr>
              <p:cNvPicPr/>
              <p:nvPr/>
            </p:nvPicPr>
            <p:blipFill>
              <a:blip r:embed="rId5"/>
              <a:stretch>
                <a:fillRect/>
              </a:stretch>
            </p:blipFill>
            <p:spPr>
              <a:xfrm>
                <a:off x="1611720" y="5616360"/>
                <a:ext cx="6210000" cy="108360"/>
              </a:xfrm>
              <a:prstGeom prst="rect">
                <a:avLst/>
              </a:prstGeom>
            </p:spPr>
          </p:pic>
        </mc:Fallback>
      </mc:AlternateContent>
    </p:spTree>
    <p:extLst>
      <p:ext uri="{BB962C8B-B14F-4D97-AF65-F5344CB8AC3E}">
        <p14:creationId xmlns:p14="http://schemas.microsoft.com/office/powerpoint/2010/main" val="957911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1870"/>
            <a:ext cx="10515600" cy="690993"/>
          </a:xfrm>
          <a:prstGeom prst="rect">
            <a:avLst/>
          </a:prstGeom>
        </p:spPr>
        <p:txBody>
          <a:bodyPr vert="horz" wrap="square" lIns="0" tIns="13750" rIns="0" bIns="0" rtlCol="0" anchor="ctr">
            <a:spAutoFit/>
          </a:bodyPr>
          <a:lstStyle/>
          <a:p>
            <a:pPr marL="11459">
              <a:lnSpc>
                <a:spcPct val="100000"/>
              </a:lnSpc>
              <a:spcBef>
                <a:spcPts val="108"/>
              </a:spcBef>
            </a:pPr>
            <a:r>
              <a:rPr spc="9" dirty="0"/>
              <a:t>Question</a:t>
            </a:r>
            <a:r>
              <a:rPr lang="en-SG" spc="9" dirty="0"/>
              <a:t> 1</a:t>
            </a:r>
            <a:endParaRPr spc="9"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72D2A90-3ACE-4010-9E79-3E89F711AFEE}"/>
                  </a:ext>
                </a:extLst>
              </p:cNvPr>
              <p:cNvSpPr>
                <a:spLocks noGrp="1"/>
              </p:cNvSpPr>
              <p:nvPr>
                <p:ph idx="1"/>
              </p:nvPr>
            </p:nvSpPr>
            <p:spPr/>
            <p:txBody>
              <a:bodyPr/>
              <a:lstStyle/>
              <a:p>
                <a:r>
                  <a:rPr lang="en-US" dirty="0"/>
                  <a:t>We say a fund beats the market purely by chance if each week the fund has a fifty-fifty chance of beating the market index, independently of its performance in other weeks.</a:t>
                </a:r>
              </a:p>
              <a:p>
                <a:r>
                  <a:rPr lang="en-US" dirty="0"/>
                  <a:t>What is the probability for such fund to beat the market at least 37 out of 52 weeks?</a:t>
                </a:r>
              </a:p>
              <a:p>
                <a:pPr marL="0" indent="0">
                  <a:buNone/>
                </a:pPr>
                <a:endParaRPr lang="en-SG" spc="5" dirty="0">
                  <a:latin typeface="Cambria Math" panose="02040503050406030204" pitchFamily="18" charset="0"/>
                  <a:ea typeface="Cambria Math" panose="02040503050406030204" pitchFamily="18" charset="0"/>
                  <a:cs typeface="Cambria"/>
                </a:endParaRPr>
              </a:p>
              <a:p>
                <a:pPr marL="0" indent="0">
                  <a:buNone/>
                </a:pPr>
                <a:r>
                  <a:rPr lang="en-SG" spc="5" dirty="0">
                    <a:ea typeface="Cambria Math" panose="02040503050406030204" pitchFamily="18" charset="0"/>
                    <a:cs typeface="Cambria"/>
                  </a:rPr>
                  <a:t>X = number of weeks that a fund beats the market</a:t>
                </a:r>
              </a:p>
              <a:p>
                <a:pPr marL="0" indent="0">
                  <a:buNone/>
                </a:pPr>
                <a14:m>
                  <m:oMath xmlns:m="http://schemas.openxmlformats.org/officeDocument/2006/math">
                    <m:r>
                      <m:rPr>
                        <m:nor/>
                      </m:rPr>
                      <a:rPr lang="en-SG" spc="5" dirty="0">
                        <a:latin typeface="Cambria Math" panose="02040503050406030204" pitchFamily="18" charset="0"/>
                        <a:ea typeface="Cambria Math" panose="02040503050406030204" pitchFamily="18" charset="0"/>
                        <a:cs typeface="Cambria"/>
                      </a:rPr>
                      <m:t>ℙ</m:t>
                    </m:r>
                  </m:oMath>
                </a14:m>
                <a:r>
                  <a:rPr lang="en-SG" dirty="0"/>
                  <a:t>[X &gt;= 37] = 1 – </a:t>
                </a:r>
                <a14:m>
                  <m:oMath xmlns:m="http://schemas.openxmlformats.org/officeDocument/2006/math">
                    <m:r>
                      <m:rPr>
                        <m:nor/>
                      </m:rPr>
                      <a:rPr lang="en-SG" spc="5" dirty="0">
                        <a:latin typeface="Cambria Math" panose="02040503050406030204" pitchFamily="18" charset="0"/>
                        <a:ea typeface="Cambria Math" panose="02040503050406030204" pitchFamily="18" charset="0"/>
                        <a:cs typeface="Cambria"/>
                      </a:rPr>
                      <m:t>ℙ</m:t>
                    </m:r>
                  </m:oMath>
                </a14:m>
                <a:r>
                  <a:rPr lang="en-SG" dirty="0"/>
                  <a:t>[X &lt;= 36] = 0.00159</a:t>
                </a:r>
              </a:p>
              <a:p>
                <a:endParaRPr lang="en-US" dirty="0"/>
              </a:p>
              <a:p>
                <a:endParaRPr lang="en-SG" dirty="0"/>
              </a:p>
            </p:txBody>
          </p:sp>
        </mc:Choice>
        <mc:Fallback xmlns="">
          <p:sp>
            <p:nvSpPr>
              <p:cNvPr id="4" name="Content Placeholder 3">
                <a:extLst>
                  <a:ext uri="{FF2B5EF4-FFF2-40B4-BE49-F238E27FC236}">
                    <a16:creationId xmlns:a16="http://schemas.microsoft.com/office/drawing/2014/main" id="{672D2A90-3ACE-4010-9E79-3E89F711AFEE}"/>
                  </a:ext>
                </a:extLst>
              </p:cNvPr>
              <p:cNvSpPr>
                <a:spLocks noGrp="1" noRot="1" noChangeAspect="1" noMove="1" noResize="1" noEditPoints="1" noAdjustHandles="1" noChangeArrowheads="1" noChangeShapeType="1" noTextEdit="1"/>
              </p:cNvSpPr>
              <p:nvPr>
                <p:ph idx="1"/>
              </p:nvPr>
            </p:nvSpPr>
            <p:spPr>
              <a:blipFill>
                <a:blip r:embed="rId3"/>
                <a:stretch>
                  <a:fillRect l="-1217" t="-2038"/>
                </a:stretch>
              </a:blipFill>
            </p:spPr>
            <p:txBody>
              <a:bodyPr/>
              <a:lstStyle/>
              <a:p>
                <a:r>
                  <a:rPr lang="en-SG">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83DB1A7-5AFA-DD4D-B8F1-E9BEEC4603A2}"/>
                  </a:ext>
                </a:extLst>
              </p14:cNvPr>
              <p14:cNvContentPartPr/>
              <p14:nvPr/>
            </p14:nvContentPartPr>
            <p14:xfrm>
              <a:off x="1500480" y="1915560"/>
              <a:ext cx="9508320" cy="2076480"/>
            </p14:xfrm>
          </p:contentPart>
        </mc:Choice>
        <mc:Fallback xmlns="">
          <p:pic>
            <p:nvPicPr>
              <p:cNvPr id="3" name="Ink 2">
                <a:extLst>
                  <a:ext uri="{FF2B5EF4-FFF2-40B4-BE49-F238E27FC236}">
                    <a16:creationId xmlns:a16="http://schemas.microsoft.com/office/drawing/2014/main" id="{D83DB1A7-5AFA-DD4D-B8F1-E9BEEC4603A2}"/>
                  </a:ext>
                </a:extLst>
              </p:cNvPr>
              <p:cNvPicPr/>
              <p:nvPr/>
            </p:nvPicPr>
            <p:blipFill>
              <a:blip r:embed="rId5"/>
              <a:stretch>
                <a:fillRect/>
              </a:stretch>
            </p:blipFill>
            <p:spPr>
              <a:xfrm>
                <a:off x="1491120" y="1906200"/>
                <a:ext cx="9527040" cy="2095200"/>
              </a:xfrm>
              <a:prstGeom prst="rect">
                <a:avLst/>
              </a:prstGeom>
            </p:spPr>
          </p:pic>
        </mc:Fallback>
      </mc:AlternateContent>
    </p:spTree>
    <p:extLst>
      <p:ext uri="{BB962C8B-B14F-4D97-AF65-F5344CB8AC3E}">
        <p14:creationId xmlns:p14="http://schemas.microsoft.com/office/powerpoint/2010/main" val="23664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1870"/>
            <a:ext cx="10515600" cy="690993"/>
          </a:xfrm>
          <a:prstGeom prst="rect">
            <a:avLst/>
          </a:prstGeom>
        </p:spPr>
        <p:txBody>
          <a:bodyPr vert="horz" wrap="square" lIns="0" tIns="13750" rIns="0" bIns="0" rtlCol="0" anchor="ctr">
            <a:spAutoFit/>
          </a:bodyPr>
          <a:lstStyle/>
          <a:p>
            <a:pPr marL="11459">
              <a:lnSpc>
                <a:spcPct val="100000"/>
              </a:lnSpc>
              <a:spcBef>
                <a:spcPts val="108"/>
              </a:spcBef>
            </a:pPr>
            <a:r>
              <a:rPr spc="9" dirty="0"/>
              <a:t>Question</a:t>
            </a:r>
            <a:r>
              <a:rPr lang="en-SG" spc="9" dirty="0"/>
              <a:t> 2</a:t>
            </a:r>
            <a:endParaRPr spc="9"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72D2A90-3ACE-4010-9E79-3E89F711AFEE}"/>
                  </a:ext>
                </a:extLst>
              </p:cNvPr>
              <p:cNvSpPr>
                <a:spLocks noGrp="1"/>
              </p:cNvSpPr>
              <p:nvPr>
                <p:ph idx="1"/>
              </p:nvPr>
            </p:nvSpPr>
            <p:spPr/>
            <p:txBody>
              <a:bodyPr>
                <a:normAutofit/>
              </a:bodyPr>
              <a:lstStyle/>
              <a:p>
                <a:r>
                  <a:rPr lang="en-US" dirty="0"/>
                  <a:t>Suppose that all the 400 funds beat market purely by chance. What is the probability that the best of  them beats the market at least 37 out of 52 weeks?</a:t>
                </a:r>
              </a:p>
              <a:p>
                <a:endParaRPr lang="en-US" dirty="0"/>
              </a:p>
              <a:p>
                <a:endParaRPr lang="en-US" dirty="0"/>
              </a:p>
              <a:p>
                <a:r>
                  <a:rPr lang="en-US" dirty="0"/>
                  <a:t>Conclusion?</a:t>
                </a:r>
              </a:p>
              <a:p>
                <a:endParaRPr lang="en-US" dirty="0"/>
              </a:p>
              <a:p>
                <a:pPr marL="0" indent="0">
                  <a:buNone/>
                </a:pPr>
                <a:r>
                  <a:rPr lang="en-US" sz="2800" b="0" i="1" u="none" strike="noStrike" baseline="0" dirty="0">
                    <a:latin typeface="TimesLTStd-Italic"/>
                  </a:rPr>
                  <a:t>Y </a:t>
                </a:r>
                <a:r>
                  <a:rPr lang="en-US" sz="2800" b="0" i="0" u="none" strike="noStrike" baseline="0" dirty="0">
                    <a:latin typeface="TimesLTStd-Roman"/>
                  </a:rPr>
                  <a:t>= the number of funds that beat the market at least 37 of 52 weeks. </a:t>
                </a:r>
              </a:p>
              <a:p>
                <a:pPr marL="0" indent="0">
                  <a:buNone/>
                </a:pPr>
                <a:r>
                  <a:rPr lang="en-US" sz="2800" b="0" i="1" u="none" strike="noStrike" baseline="0" dirty="0"/>
                  <a:t>Y</a:t>
                </a:r>
                <a:r>
                  <a:rPr lang="en-US" sz="2800" b="0" i="1" u="none" strike="noStrike" baseline="0" dirty="0">
                    <a:latin typeface="TimesLTStd-Italic"/>
                  </a:rPr>
                  <a:t> </a:t>
                </a:r>
                <a:r>
                  <a:rPr lang="en-US" dirty="0"/>
                  <a:t>~ B(400, 0.00159)</a:t>
                </a:r>
              </a:p>
              <a:p>
                <a:pPr marL="0" indent="0">
                  <a:buNone/>
                </a:pPr>
                <a14:m>
                  <m:oMath xmlns:m="http://schemas.openxmlformats.org/officeDocument/2006/math">
                    <m:r>
                      <m:rPr>
                        <m:nor/>
                      </m:rPr>
                      <a:rPr lang="en-SG" sz="2800" spc="5" dirty="0" smtClean="0">
                        <a:latin typeface="Cambria Math" panose="02040503050406030204" pitchFamily="18" charset="0"/>
                        <a:ea typeface="Cambria Math" panose="02040503050406030204" pitchFamily="18" charset="0"/>
                        <a:cs typeface="Cambria"/>
                      </a:rPr>
                      <m:t>ℙ</m:t>
                    </m:r>
                  </m:oMath>
                </a14:m>
                <a:r>
                  <a:rPr lang="en-US" dirty="0"/>
                  <a:t>[Y ≥ 1] = 1 – </a:t>
                </a:r>
                <a14:m>
                  <m:oMath xmlns:m="http://schemas.openxmlformats.org/officeDocument/2006/math">
                    <m:r>
                      <m:rPr>
                        <m:nor/>
                      </m:rPr>
                      <a:rPr lang="en-SG" spc="5" dirty="0">
                        <a:latin typeface="Cambria Math" panose="02040503050406030204" pitchFamily="18" charset="0"/>
                        <a:ea typeface="Cambria Math" panose="02040503050406030204" pitchFamily="18" charset="0"/>
                        <a:cs typeface="Cambria"/>
                      </a:rPr>
                      <m:t>ℙ</m:t>
                    </m:r>
                  </m:oMath>
                </a14:m>
                <a:r>
                  <a:rPr lang="en-US" dirty="0"/>
                  <a:t>[Y = 0] = 0.4714</a:t>
                </a:r>
              </a:p>
              <a:p>
                <a:endParaRPr lang="en-US" dirty="0"/>
              </a:p>
              <a:p>
                <a:endParaRPr lang="en-SG" dirty="0"/>
              </a:p>
            </p:txBody>
          </p:sp>
        </mc:Choice>
        <mc:Fallback xmlns="">
          <p:sp>
            <p:nvSpPr>
              <p:cNvPr id="4" name="Content Placeholder 3">
                <a:extLst>
                  <a:ext uri="{FF2B5EF4-FFF2-40B4-BE49-F238E27FC236}">
                    <a16:creationId xmlns:a16="http://schemas.microsoft.com/office/drawing/2014/main" id="{672D2A90-3ACE-4010-9E79-3E89F711AFEE}"/>
                  </a:ext>
                </a:extLst>
              </p:cNvPr>
              <p:cNvSpPr>
                <a:spLocks noGrp="1" noRot="1" noChangeAspect="1" noMove="1" noResize="1" noEditPoints="1" noAdjustHandles="1" noChangeArrowheads="1" noChangeShapeType="1" noTextEdit="1"/>
              </p:cNvSpPr>
              <p:nvPr>
                <p:ph idx="1"/>
              </p:nvPr>
            </p:nvSpPr>
            <p:spPr>
              <a:blipFill>
                <a:blip r:embed="rId3"/>
                <a:stretch>
                  <a:fillRect l="-1217" t="-2038" r="-1391"/>
                </a:stretch>
              </a:blipFill>
            </p:spPr>
            <p:txBody>
              <a:bodyPr/>
              <a:lstStyle/>
              <a:p>
                <a:r>
                  <a:rPr lang="en-SG">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F24D296-BF71-A542-B1C7-9F943E6F0B6B}"/>
                  </a:ext>
                </a:extLst>
              </p14:cNvPr>
              <p14:cNvContentPartPr/>
              <p14:nvPr/>
            </p14:nvContentPartPr>
            <p14:xfrm>
              <a:off x="4353840" y="5558400"/>
              <a:ext cx="1470240" cy="1134720"/>
            </p14:xfrm>
          </p:contentPart>
        </mc:Choice>
        <mc:Fallback xmlns="">
          <p:pic>
            <p:nvPicPr>
              <p:cNvPr id="3" name="Ink 2">
                <a:extLst>
                  <a:ext uri="{FF2B5EF4-FFF2-40B4-BE49-F238E27FC236}">
                    <a16:creationId xmlns:a16="http://schemas.microsoft.com/office/drawing/2014/main" id="{3F24D296-BF71-A542-B1C7-9F943E6F0B6B}"/>
                  </a:ext>
                </a:extLst>
              </p:cNvPr>
              <p:cNvPicPr/>
              <p:nvPr/>
            </p:nvPicPr>
            <p:blipFill>
              <a:blip r:embed="rId5"/>
              <a:stretch>
                <a:fillRect/>
              </a:stretch>
            </p:blipFill>
            <p:spPr>
              <a:xfrm>
                <a:off x="4344480" y="5549040"/>
                <a:ext cx="1488960" cy="1153440"/>
              </a:xfrm>
              <a:prstGeom prst="rect">
                <a:avLst/>
              </a:prstGeom>
            </p:spPr>
          </p:pic>
        </mc:Fallback>
      </mc:AlternateContent>
    </p:spTree>
    <p:extLst>
      <p:ext uri="{BB962C8B-B14F-4D97-AF65-F5344CB8AC3E}">
        <p14:creationId xmlns:p14="http://schemas.microsoft.com/office/powerpoint/2010/main" val="7814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F62F-6CB0-4227-B55C-CE54BE3CE255}"/>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B99BC598-AE13-4388-8F5A-D7C64E663F37}"/>
              </a:ext>
            </a:extLst>
          </p:cNvPr>
          <p:cNvSpPr>
            <a:spLocks noGrp="1"/>
          </p:cNvSpPr>
          <p:nvPr>
            <p:ph idx="1"/>
          </p:nvPr>
        </p:nvSpPr>
        <p:spPr/>
        <p:txBody>
          <a:bodyPr/>
          <a:lstStyle/>
          <a:p>
            <a:endParaRPr lang="en-SG"/>
          </a:p>
        </p:txBody>
      </p:sp>
      <p:sp>
        <p:nvSpPr>
          <p:cNvPr id="4" name="object 2">
            <a:extLst>
              <a:ext uri="{FF2B5EF4-FFF2-40B4-BE49-F238E27FC236}">
                <a16:creationId xmlns:a16="http://schemas.microsoft.com/office/drawing/2014/main" id="{33DEDBFA-B5CF-4782-AAC0-955743319B7C}"/>
              </a:ext>
            </a:extLst>
          </p:cNvPr>
          <p:cNvSpPr txBox="1">
            <a:spLocks/>
          </p:cNvSpPr>
          <p:nvPr/>
        </p:nvSpPr>
        <p:spPr>
          <a:xfrm>
            <a:off x="3810916" y="2739132"/>
            <a:ext cx="4580050" cy="689868"/>
          </a:xfrm>
          <a:prstGeom prst="rect">
            <a:avLst/>
          </a:prstGeom>
        </p:spPr>
        <p:txBody>
          <a:bodyPr vert="horz" wrap="square" lIns="0" tIns="12636"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87">
              <a:lnSpc>
                <a:spcPct val="100000"/>
              </a:lnSpc>
              <a:spcBef>
                <a:spcPts val="99"/>
              </a:spcBef>
            </a:pPr>
            <a:r>
              <a:rPr lang="en-US" dirty="0">
                <a:solidFill>
                  <a:srgbClr val="2E2D67"/>
                </a:solidFill>
              </a:rPr>
              <a:t>Poisson</a:t>
            </a:r>
            <a:r>
              <a:rPr lang="en-US" spc="-23" dirty="0">
                <a:solidFill>
                  <a:srgbClr val="2E2D67"/>
                </a:solidFill>
              </a:rPr>
              <a:t> </a:t>
            </a:r>
            <a:r>
              <a:rPr lang="en-US" dirty="0">
                <a:solidFill>
                  <a:srgbClr val="2E2D67"/>
                </a:solidFill>
              </a:rPr>
              <a:t>Distribution</a:t>
            </a:r>
          </a:p>
        </p:txBody>
      </p:sp>
    </p:spTree>
    <p:extLst>
      <p:ext uri="{BB962C8B-B14F-4D97-AF65-F5344CB8AC3E}">
        <p14:creationId xmlns:p14="http://schemas.microsoft.com/office/powerpoint/2010/main" val="2029320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Poisson</a:t>
            </a:r>
            <a:r>
              <a:rPr sz="4331" spc="-23" dirty="0">
                <a:solidFill>
                  <a:srgbClr val="2E2D67"/>
                </a:solidFill>
              </a:rPr>
              <a:t> </a:t>
            </a:r>
            <a:r>
              <a:rPr sz="4331" spc="-5" dirty="0">
                <a:solidFill>
                  <a:srgbClr val="2E2D67"/>
                </a:solidFill>
              </a:rPr>
              <a:t>Distribution</a:t>
            </a:r>
            <a:endParaRPr sz="4331" dirty="0">
              <a:solidFill>
                <a:srgbClr val="2E2D67"/>
              </a:solidFill>
            </a:endParaRPr>
          </a:p>
        </p:txBody>
      </p:sp>
      <p:sp>
        <p:nvSpPr>
          <p:cNvPr id="3" name="Content Placeholder 2">
            <a:extLst>
              <a:ext uri="{FF2B5EF4-FFF2-40B4-BE49-F238E27FC236}">
                <a16:creationId xmlns:a16="http://schemas.microsoft.com/office/drawing/2014/main" id="{AE0DB7CC-5C51-454F-B22E-033601BAD3D8}"/>
              </a:ext>
            </a:extLst>
          </p:cNvPr>
          <p:cNvSpPr>
            <a:spLocks noGrp="1"/>
          </p:cNvSpPr>
          <p:nvPr>
            <p:ph idx="1"/>
          </p:nvPr>
        </p:nvSpPr>
        <p:spPr/>
        <p:txBody>
          <a:bodyPr/>
          <a:lstStyle/>
          <a:p>
            <a:endParaRPr lang="en-SG" dirty="0"/>
          </a:p>
          <a:p>
            <a:endParaRPr lang="en-SG" dirty="0"/>
          </a:p>
          <a:p>
            <a:endParaRPr lang="en-SG" dirty="0"/>
          </a:p>
          <a:p>
            <a:endParaRPr lang="en-SG" dirty="0"/>
          </a:p>
          <a:p>
            <a:pPr marL="0" indent="0" algn="ctr">
              <a:buNone/>
            </a:pPr>
            <a:r>
              <a:rPr lang="en-SG" dirty="0"/>
              <a:t>It all starts with Mala Beef La Mian … </a:t>
            </a:r>
          </a:p>
        </p:txBody>
      </p:sp>
    </p:spTree>
    <p:extLst>
      <p:ext uri="{BB962C8B-B14F-4D97-AF65-F5344CB8AC3E}">
        <p14:creationId xmlns:p14="http://schemas.microsoft.com/office/powerpoint/2010/main" val="4000875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Poisson</a:t>
            </a:r>
            <a:r>
              <a:rPr sz="4331" spc="-23" dirty="0">
                <a:solidFill>
                  <a:srgbClr val="2E2D67"/>
                </a:solidFill>
              </a:rPr>
              <a:t> </a:t>
            </a:r>
            <a:r>
              <a:rPr sz="4331" spc="-5" dirty="0">
                <a:solidFill>
                  <a:srgbClr val="2E2D67"/>
                </a:solidFill>
              </a:rPr>
              <a:t>Distribution</a:t>
            </a:r>
            <a:endParaRPr sz="4331" dirty="0">
              <a:solidFill>
                <a:srgbClr val="2E2D67"/>
              </a:solidFill>
            </a:endParaRPr>
          </a:p>
        </p:txBody>
      </p:sp>
      <p:sp>
        <p:nvSpPr>
          <p:cNvPr id="3" name="Content Placeholder 2">
            <a:extLst>
              <a:ext uri="{FF2B5EF4-FFF2-40B4-BE49-F238E27FC236}">
                <a16:creationId xmlns:a16="http://schemas.microsoft.com/office/drawing/2014/main" id="{AE0DB7CC-5C51-454F-B22E-033601BAD3D8}"/>
              </a:ext>
            </a:extLst>
          </p:cNvPr>
          <p:cNvSpPr>
            <a:spLocks noGrp="1"/>
          </p:cNvSpPr>
          <p:nvPr>
            <p:ph idx="1"/>
          </p:nvPr>
        </p:nvSpPr>
        <p:spPr/>
        <p:txBody>
          <a:bodyPr>
            <a:normAutofit lnSpcReduction="10000"/>
          </a:bodyPr>
          <a:lstStyle/>
          <a:p>
            <a:pPr marL="0" indent="0">
              <a:buNone/>
            </a:pPr>
            <a:r>
              <a:rPr lang="en-SG" dirty="0"/>
              <a:t>Due to the outbreak of COVID-19, many students chose not to have their lunch or dinner at South Canteen. The cook of Xiao Long Bao didn’t know how many Mala Beef La Mian to prepare, so he collected some lunch data for the first week:</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What is the probability of selling </a:t>
            </a:r>
            <a:r>
              <a:rPr lang="en-SG" i="1" dirty="0"/>
              <a:t>k</a:t>
            </a:r>
            <a:r>
              <a:rPr lang="en-SG" dirty="0"/>
              <a:t> MBLM during lunch time?</a:t>
            </a:r>
          </a:p>
          <a:p>
            <a:pPr marL="0" indent="0">
              <a:buNone/>
            </a:pPr>
            <a:endParaRPr lang="en-SG" dirty="0"/>
          </a:p>
          <a:p>
            <a:pPr marL="0" indent="0">
              <a:buNone/>
            </a:pPr>
            <a:endParaRPr lang="en-SG" dirty="0"/>
          </a:p>
        </p:txBody>
      </p:sp>
      <p:graphicFrame>
        <p:nvGraphicFramePr>
          <p:cNvPr id="4" name="Table 4">
            <a:extLst>
              <a:ext uri="{FF2B5EF4-FFF2-40B4-BE49-F238E27FC236}">
                <a16:creationId xmlns:a16="http://schemas.microsoft.com/office/drawing/2014/main" id="{E3CFE09D-B34C-4C0A-AD1D-65D8E3591543}"/>
              </a:ext>
            </a:extLst>
          </p:cNvPr>
          <p:cNvGraphicFramePr>
            <a:graphicFrameLocks noGrp="1"/>
          </p:cNvGraphicFramePr>
          <p:nvPr>
            <p:extLst>
              <p:ext uri="{D42A27DB-BD31-4B8C-83A1-F6EECF244321}">
                <p14:modId xmlns:p14="http://schemas.microsoft.com/office/powerpoint/2010/main" val="3582075349"/>
              </p:ext>
            </p:extLst>
          </p:nvPr>
        </p:nvGraphicFramePr>
        <p:xfrm>
          <a:off x="3578091" y="3112641"/>
          <a:ext cx="5046870" cy="2225040"/>
        </p:xfrm>
        <a:graphic>
          <a:graphicData uri="http://schemas.openxmlformats.org/drawingml/2006/table">
            <a:tbl>
              <a:tblPr firstRow="1" bandRow="1">
                <a:tableStyleId>{68D230F3-CF80-4859-8CE7-A43EE81993B5}</a:tableStyleId>
              </a:tblPr>
              <a:tblGrid>
                <a:gridCol w="2523435">
                  <a:extLst>
                    <a:ext uri="{9D8B030D-6E8A-4147-A177-3AD203B41FA5}">
                      <a16:colId xmlns:a16="http://schemas.microsoft.com/office/drawing/2014/main" val="190362733"/>
                    </a:ext>
                  </a:extLst>
                </a:gridCol>
                <a:gridCol w="2523435">
                  <a:extLst>
                    <a:ext uri="{9D8B030D-6E8A-4147-A177-3AD203B41FA5}">
                      <a16:colId xmlns:a16="http://schemas.microsoft.com/office/drawing/2014/main" val="1532254103"/>
                    </a:ext>
                  </a:extLst>
                </a:gridCol>
              </a:tblGrid>
              <a:tr h="370840">
                <a:tc>
                  <a:txBody>
                    <a:bodyPr/>
                    <a:lstStyle/>
                    <a:p>
                      <a:pPr algn="ctr"/>
                      <a:endParaRPr lang="en-SG" dirty="0"/>
                    </a:p>
                  </a:txBody>
                  <a:tcPr/>
                </a:tc>
                <a:tc>
                  <a:txBody>
                    <a:bodyPr/>
                    <a:lstStyle/>
                    <a:p>
                      <a:pPr algn="ctr"/>
                      <a:r>
                        <a:rPr lang="en-SG" dirty="0"/>
                        <a:t> # of MBLM sold</a:t>
                      </a:r>
                    </a:p>
                  </a:txBody>
                  <a:tcPr/>
                </a:tc>
                <a:extLst>
                  <a:ext uri="{0D108BD9-81ED-4DB2-BD59-A6C34878D82A}">
                    <a16:rowId xmlns:a16="http://schemas.microsoft.com/office/drawing/2014/main" val="1787913503"/>
                  </a:ext>
                </a:extLst>
              </a:tr>
              <a:tr h="370840">
                <a:tc>
                  <a:txBody>
                    <a:bodyPr/>
                    <a:lstStyle/>
                    <a:p>
                      <a:pPr algn="ctr"/>
                      <a:r>
                        <a:rPr lang="en-SG" dirty="0"/>
                        <a:t>Mon</a:t>
                      </a:r>
                    </a:p>
                  </a:txBody>
                  <a:tcPr/>
                </a:tc>
                <a:tc>
                  <a:txBody>
                    <a:bodyPr/>
                    <a:lstStyle/>
                    <a:p>
                      <a:pPr algn="ctr"/>
                      <a:r>
                        <a:rPr lang="en-SG" dirty="0"/>
                        <a:t>3</a:t>
                      </a:r>
                    </a:p>
                  </a:txBody>
                  <a:tcPr/>
                </a:tc>
                <a:extLst>
                  <a:ext uri="{0D108BD9-81ED-4DB2-BD59-A6C34878D82A}">
                    <a16:rowId xmlns:a16="http://schemas.microsoft.com/office/drawing/2014/main" val="4044447372"/>
                  </a:ext>
                </a:extLst>
              </a:tr>
              <a:tr h="370840">
                <a:tc>
                  <a:txBody>
                    <a:bodyPr/>
                    <a:lstStyle/>
                    <a:p>
                      <a:pPr algn="ctr"/>
                      <a:r>
                        <a:rPr lang="en-SG" dirty="0"/>
                        <a:t>Tue</a:t>
                      </a:r>
                    </a:p>
                  </a:txBody>
                  <a:tcPr/>
                </a:tc>
                <a:tc>
                  <a:txBody>
                    <a:bodyPr/>
                    <a:lstStyle/>
                    <a:p>
                      <a:pPr algn="ctr"/>
                      <a:r>
                        <a:rPr lang="en-SG" dirty="0"/>
                        <a:t>7</a:t>
                      </a:r>
                    </a:p>
                  </a:txBody>
                  <a:tcPr/>
                </a:tc>
                <a:extLst>
                  <a:ext uri="{0D108BD9-81ED-4DB2-BD59-A6C34878D82A}">
                    <a16:rowId xmlns:a16="http://schemas.microsoft.com/office/drawing/2014/main" val="1219735695"/>
                  </a:ext>
                </a:extLst>
              </a:tr>
              <a:tr h="370840">
                <a:tc>
                  <a:txBody>
                    <a:bodyPr/>
                    <a:lstStyle/>
                    <a:p>
                      <a:pPr algn="ctr"/>
                      <a:r>
                        <a:rPr lang="en-SG" dirty="0"/>
                        <a:t>Wed</a:t>
                      </a:r>
                    </a:p>
                  </a:txBody>
                  <a:tcPr/>
                </a:tc>
                <a:tc>
                  <a:txBody>
                    <a:bodyPr/>
                    <a:lstStyle/>
                    <a:p>
                      <a:pPr algn="ctr"/>
                      <a:r>
                        <a:rPr lang="en-SG" dirty="0"/>
                        <a:t>4</a:t>
                      </a:r>
                    </a:p>
                  </a:txBody>
                  <a:tcPr/>
                </a:tc>
                <a:extLst>
                  <a:ext uri="{0D108BD9-81ED-4DB2-BD59-A6C34878D82A}">
                    <a16:rowId xmlns:a16="http://schemas.microsoft.com/office/drawing/2014/main" val="3241458728"/>
                  </a:ext>
                </a:extLst>
              </a:tr>
              <a:tr h="370840">
                <a:tc>
                  <a:txBody>
                    <a:bodyPr/>
                    <a:lstStyle/>
                    <a:p>
                      <a:pPr algn="ctr"/>
                      <a:r>
                        <a:rPr lang="en-SG" dirty="0"/>
                        <a:t>Thu</a:t>
                      </a:r>
                    </a:p>
                  </a:txBody>
                  <a:tcPr/>
                </a:tc>
                <a:tc>
                  <a:txBody>
                    <a:bodyPr/>
                    <a:lstStyle/>
                    <a:p>
                      <a:pPr algn="ctr"/>
                      <a:r>
                        <a:rPr lang="en-SG" dirty="0"/>
                        <a:t>6</a:t>
                      </a:r>
                    </a:p>
                  </a:txBody>
                  <a:tcPr/>
                </a:tc>
                <a:extLst>
                  <a:ext uri="{0D108BD9-81ED-4DB2-BD59-A6C34878D82A}">
                    <a16:rowId xmlns:a16="http://schemas.microsoft.com/office/drawing/2014/main" val="1249702112"/>
                  </a:ext>
                </a:extLst>
              </a:tr>
              <a:tr h="370840">
                <a:tc>
                  <a:txBody>
                    <a:bodyPr/>
                    <a:lstStyle/>
                    <a:p>
                      <a:pPr algn="ctr"/>
                      <a:r>
                        <a:rPr lang="en-SG" dirty="0"/>
                        <a:t>Fri</a:t>
                      </a:r>
                    </a:p>
                  </a:txBody>
                  <a:tcPr/>
                </a:tc>
                <a:tc>
                  <a:txBody>
                    <a:bodyPr/>
                    <a:lstStyle/>
                    <a:p>
                      <a:pPr algn="ctr"/>
                      <a:r>
                        <a:rPr lang="en-SG" dirty="0"/>
                        <a:t>5</a:t>
                      </a:r>
                    </a:p>
                  </a:txBody>
                  <a:tcPr/>
                </a:tc>
                <a:extLst>
                  <a:ext uri="{0D108BD9-81ED-4DB2-BD59-A6C34878D82A}">
                    <a16:rowId xmlns:a16="http://schemas.microsoft.com/office/drawing/2014/main" val="2818763552"/>
                  </a:ext>
                </a:extLst>
              </a:tr>
            </a:tbl>
          </a:graphicData>
        </a:graphic>
      </p:graphicFrame>
    </p:spTree>
    <p:extLst>
      <p:ext uri="{BB962C8B-B14F-4D97-AF65-F5344CB8AC3E}">
        <p14:creationId xmlns:p14="http://schemas.microsoft.com/office/powerpoint/2010/main" val="1797117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Poisson</a:t>
            </a:r>
            <a:r>
              <a:rPr sz="4331" spc="-23" dirty="0">
                <a:solidFill>
                  <a:srgbClr val="2E2D67"/>
                </a:solidFill>
              </a:rPr>
              <a:t> </a:t>
            </a:r>
            <a:r>
              <a:rPr sz="4331" spc="-5" dirty="0">
                <a:solidFill>
                  <a:srgbClr val="2E2D67"/>
                </a:solidFill>
              </a:rPr>
              <a:t>Distribution</a:t>
            </a:r>
            <a:endParaRPr sz="4331" dirty="0">
              <a:solidFill>
                <a:srgbClr val="2E2D67"/>
              </a:solidFill>
            </a:endParaRPr>
          </a:p>
        </p:txBody>
      </p:sp>
      <p:sp>
        <p:nvSpPr>
          <p:cNvPr id="3" name="Content Placeholder 2">
            <a:extLst>
              <a:ext uri="{FF2B5EF4-FFF2-40B4-BE49-F238E27FC236}">
                <a16:creationId xmlns:a16="http://schemas.microsoft.com/office/drawing/2014/main" id="{AE0DB7CC-5C51-454F-B22E-033601BAD3D8}"/>
              </a:ext>
            </a:extLst>
          </p:cNvPr>
          <p:cNvSpPr>
            <a:spLocks noGrp="1"/>
          </p:cNvSpPr>
          <p:nvPr>
            <p:ph idx="1"/>
          </p:nvPr>
        </p:nvSpPr>
        <p:spPr/>
        <p:txBody>
          <a:bodyPr/>
          <a:lstStyle/>
          <a:p>
            <a:endParaRPr lang="en-SG" dirty="0"/>
          </a:p>
          <a:p>
            <a:endParaRPr lang="en-SG" dirty="0"/>
          </a:p>
          <a:p>
            <a:endParaRPr lang="en-SG" dirty="0"/>
          </a:p>
          <a:p>
            <a:endParaRPr lang="en-SG" dirty="0"/>
          </a:p>
        </p:txBody>
      </p:sp>
      <p:cxnSp>
        <p:nvCxnSpPr>
          <p:cNvPr id="5" name="Straight Connector 4">
            <a:extLst>
              <a:ext uri="{FF2B5EF4-FFF2-40B4-BE49-F238E27FC236}">
                <a16:creationId xmlns:a16="http://schemas.microsoft.com/office/drawing/2014/main" id="{E2D76FE4-EE10-4E39-8A9C-1109E3B331C8}"/>
              </a:ext>
            </a:extLst>
          </p:cNvPr>
          <p:cNvCxnSpPr>
            <a:cxnSpLocks/>
          </p:cNvCxnSpPr>
          <p:nvPr/>
        </p:nvCxnSpPr>
        <p:spPr>
          <a:xfrm>
            <a:off x="3017520" y="3637280"/>
            <a:ext cx="6329680" cy="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FFD5714-A9C8-4D43-B357-FF0E7AD69BA1}"/>
              </a:ext>
            </a:extLst>
          </p:cNvPr>
          <p:cNvSpPr txBox="1"/>
          <p:nvPr/>
        </p:nvSpPr>
        <p:spPr>
          <a:xfrm>
            <a:off x="2343151" y="3425362"/>
            <a:ext cx="970280" cy="369332"/>
          </a:xfrm>
          <a:prstGeom prst="rect">
            <a:avLst/>
          </a:prstGeom>
          <a:noFill/>
        </p:spPr>
        <p:txBody>
          <a:bodyPr wrap="square" rtlCol="0">
            <a:spAutoFit/>
          </a:bodyPr>
          <a:lstStyle/>
          <a:p>
            <a:r>
              <a:rPr lang="en-SG" dirty="0"/>
              <a:t>11:00</a:t>
            </a:r>
          </a:p>
        </p:txBody>
      </p:sp>
      <p:sp>
        <p:nvSpPr>
          <p:cNvPr id="7" name="TextBox 6">
            <a:extLst>
              <a:ext uri="{FF2B5EF4-FFF2-40B4-BE49-F238E27FC236}">
                <a16:creationId xmlns:a16="http://schemas.microsoft.com/office/drawing/2014/main" id="{A39B2355-8AEE-4F6F-B7BD-EE0101D3E465}"/>
              </a:ext>
            </a:extLst>
          </p:cNvPr>
          <p:cNvSpPr txBox="1"/>
          <p:nvPr/>
        </p:nvSpPr>
        <p:spPr>
          <a:xfrm>
            <a:off x="9347200" y="3452614"/>
            <a:ext cx="970280" cy="369332"/>
          </a:xfrm>
          <a:prstGeom prst="rect">
            <a:avLst/>
          </a:prstGeom>
          <a:noFill/>
        </p:spPr>
        <p:txBody>
          <a:bodyPr wrap="square" rtlCol="0">
            <a:spAutoFit/>
          </a:bodyPr>
          <a:lstStyle/>
          <a:p>
            <a:r>
              <a:rPr lang="en-SG" dirty="0"/>
              <a:t>14:00</a:t>
            </a:r>
          </a:p>
        </p:txBody>
      </p:sp>
      <p:sp>
        <p:nvSpPr>
          <p:cNvPr id="8" name="Left Brace 7">
            <a:extLst>
              <a:ext uri="{FF2B5EF4-FFF2-40B4-BE49-F238E27FC236}">
                <a16:creationId xmlns:a16="http://schemas.microsoft.com/office/drawing/2014/main" id="{7F9A538C-38B4-4245-B03A-50EC4E36D0EC}"/>
              </a:ext>
            </a:extLst>
          </p:cNvPr>
          <p:cNvSpPr/>
          <p:nvPr/>
        </p:nvSpPr>
        <p:spPr>
          <a:xfrm rot="16200000">
            <a:off x="6081157" y="696355"/>
            <a:ext cx="202408" cy="632967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a:extLst>
              <a:ext uri="{FF2B5EF4-FFF2-40B4-BE49-F238E27FC236}">
                <a16:creationId xmlns:a16="http://schemas.microsoft.com/office/drawing/2014/main" id="{43D32818-BC91-4900-8656-11BDCEBAF93C}"/>
              </a:ext>
            </a:extLst>
          </p:cNvPr>
          <p:cNvSpPr txBox="1"/>
          <p:nvPr/>
        </p:nvSpPr>
        <p:spPr>
          <a:xfrm>
            <a:off x="6035040" y="3920760"/>
            <a:ext cx="970280" cy="369332"/>
          </a:xfrm>
          <a:prstGeom prst="rect">
            <a:avLst/>
          </a:prstGeom>
          <a:noFill/>
        </p:spPr>
        <p:txBody>
          <a:bodyPr wrap="square" rtlCol="0">
            <a:spAutoFit/>
          </a:bodyPr>
          <a:lstStyle/>
          <a:p>
            <a:r>
              <a:rPr lang="en-SG" dirty="0"/>
              <a:t>T</a:t>
            </a:r>
          </a:p>
        </p:txBody>
      </p:sp>
      <p:cxnSp>
        <p:nvCxnSpPr>
          <p:cNvPr id="11" name="Straight Connector 10">
            <a:extLst>
              <a:ext uri="{FF2B5EF4-FFF2-40B4-BE49-F238E27FC236}">
                <a16:creationId xmlns:a16="http://schemas.microsoft.com/office/drawing/2014/main" id="{A82F38DB-4185-4D8A-A953-D490761FFBBD}"/>
              </a:ext>
            </a:extLst>
          </p:cNvPr>
          <p:cNvCxnSpPr>
            <a:cxnSpLocks/>
            <a:stCxn id="1026" idx="2"/>
          </p:cNvCxnSpPr>
          <p:nvPr/>
        </p:nvCxnSpPr>
        <p:spPr>
          <a:xfrm>
            <a:off x="3723382"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026" name="Picture 2 1" descr="Menu">
            <a:extLst>
              <a:ext uri="{FF2B5EF4-FFF2-40B4-BE49-F238E27FC236}">
                <a16:creationId xmlns:a16="http://schemas.microsoft.com/office/drawing/2014/main" id="{936C59A9-D3B2-4BEE-B00C-04B9ED9447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3478278"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C81D666E-9189-461A-8735-CAF631B6810C}"/>
              </a:ext>
            </a:extLst>
          </p:cNvPr>
          <p:cNvCxnSpPr>
            <a:cxnSpLocks/>
            <a:stCxn id="19" idx="2"/>
          </p:cNvCxnSpPr>
          <p:nvPr/>
        </p:nvCxnSpPr>
        <p:spPr>
          <a:xfrm>
            <a:off x="5155942" y="2335584"/>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9" name="Picture 2 2" descr="Menu">
            <a:extLst>
              <a:ext uri="{FF2B5EF4-FFF2-40B4-BE49-F238E27FC236}">
                <a16:creationId xmlns:a16="http://schemas.microsoft.com/office/drawing/2014/main" id="{EFE440E0-5A7B-46E8-A472-35FC98D72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4910838" y="1847864"/>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056D9125-CBF0-4989-A3FD-5B9CDBEB2D8F}"/>
              </a:ext>
            </a:extLst>
          </p:cNvPr>
          <p:cNvCxnSpPr>
            <a:cxnSpLocks/>
            <a:stCxn id="21" idx="2"/>
          </p:cNvCxnSpPr>
          <p:nvPr/>
        </p:nvCxnSpPr>
        <p:spPr>
          <a:xfrm>
            <a:off x="6894565"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21" name="Picture 2 3" descr="Menu">
            <a:extLst>
              <a:ext uri="{FF2B5EF4-FFF2-40B4-BE49-F238E27FC236}">
                <a16:creationId xmlns:a16="http://schemas.microsoft.com/office/drawing/2014/main" id="{5673A83F-B046-4499-83AB-A636D81A3B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6649461"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98D0771-011A-41FC-BF53-7C930B16C46F}"/>
              </a:ext>
            </a:extLst>
          </p:cNvPr>
          <p:cNvCxnSpPr>
            <a:cxnSpLocks/>
          </p:cNvCxnSpPr>
          <p:nvPr/>
        </p:nvCxnSpPr>
        <p:spPr>
          <a:xfrm flipV="1">
            <a:off x="9347200" y="343027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634420-8ED0-4B9A-B254-F94BE7670EDE}"/>
              </a:ext>
            </a:extLst>
          </p:cNvPr>
          <p:cNvCxnSpPr>
            <a:cxnSpLocks/>
          </p:cNvCxnSpPr>
          <p:nvPr/>
        </p:nvCxnSpPr>
        <p:spPr>
          <a:xfrm flipV="1">
            <a:off x="4599940" y="343027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F16552-DD53-43B4-91AB-F1C66A8939A3}"/>
              </a:ext>
            </a:extLst>
          </p:cNvPr>
          <p:cNvCxnSpPr>
            <a:cxnSpLocks/>
          </p:cNvCxnSpPr>
          <p:nvPr/>
        </p:nvCxnSpPr>
        <p:spPr>
          <a:xfrm flipV="1">
            <a:off x="6182360" y="343027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F2630F-1BF9-4060-86FA-76A1C97F271E}"/>
              </a:ext>
            </a:extLst>
          </p:cNvPr>
          <p:cNvCxnSpPr>
            <a:cxnSpLocks/>
          </p:cNvCxnSpPr>
          <p:nvPr/>
        </p:nvCxnSpPr>
        <p:spPr>
          <a:xfrm flipV="1">
            <a:off x="7764780" y="343027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DC2FC22-6607-42C6-BFCA-D387C301FCFD}"/>
              </a:ext>
            </a:extLst>
          </p:cNvPr>
          <p:cNvCxnSpPr>
            <a:cxnSpLocks/>
          </p:cNvCxnSpPr>
          <p:nvPr/>
        </p:nvCxnSpPr>
        <p:spPr>
          <a:xfrm flipV="1">
            <a:off x="3017520" y="343027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420C52-9AF6-4548-90A1-DBACDB03AEDB}"/>
              </a:ext>
            </a:extLst>
          </p:cNvPr>
          <p:cNvSpPr txBox="1"/>
          <p:nvPr/>
        </p:nvSpPr>
        <p:spPr>
          <a:xfrm>
            <a:off x="3840493" y="3321321"/>
            <a:ext cx="559563" cy="369332"/>
          </a:xfrm>
          <a:prstGeom prst="rect">
            <a:avLst/>
          </a:prstGeom>
          <a:noFill/>
        </p:spPr>
        <p:txBody>
          <a:bodyPr wrap="square" rtlCol="0">
            <a:spAutoFit/>
          </a:bodyPr>
          <a:lstStyle/>
          <a:p>
            <a:r>
              <a:rPr lang="en-SG" dirty="0"/>
              <a:t>Yes</a:t>
            </a:r>
          </a:p>
        </p:txBody>
      </p:sp>
      <p:sp>
        <p:nvSpPr>
          <p:cNvPr id="30" name="TextBox 29">
            <a:extLst>
              <a:ext uri="{FF2B5EF4-FFF2-40B4-BE49-F238E27FC236}">
                <a16:creationId xmlns:a16="http://schemas.microsoft.com/office/drawing/2014/main" id="{03524DA8-3BC7-4978-9E2E-FB80EC34C4E4}"/>
              </a:ext>
            </a:extLst>
          </p:cNvPr>
          <p:cNvSpPr txBox="1"/>
          <p:nvPr/>
        </p:nvSpPr>
        <p:spPr>
          <a:xfrm>
            <a:off x="5515216" y="3321321"/>
            <a:ext cx="559563" cy="369332"/>
          </a:xfrm>
          <a:prstGeom prst="rect">
            <a:avLst/>
          </a:prstGeom>
          <a:noFill/>
        </p:spPr>
        <p:txBody>
          <a:bodyPr wrap="square" rtlCol="0">
            <a:spAutoFit/>
          </a:bodyPr>
          <a:lstStyle/>
          <a:p>
            <a:r>
              <a:rPr lang="en-SG" dirty="0"/>
              <a:t>Yes</a:t>
            </a:r>
          </a:p>
        </p:txBody>
      </p:sp>
      <p:sp>
        <p:nvSpPr>
          <p:cNvPr id="31" name="TextBox 30">
            <a:extLst>
              <a:ext uri="{FF2B5EF4-FFF2-40B4-BE49-F238E27FC236}">
                <a16:creationId xmlns:a16="http://schemas.microsoft.com/office/drawing/2014/main" id="{48BB20D9-4D9A-4156-9263-F7A3B580908F}"/>
              </a:ext>
            </a:extLst>
          </p:cNvPr>
          <p:cNvSpPr txBox="1"/>
          <p:nvPr/>
        </p:nvSpPr>
        <p:spPr>
          <a:xfrm>
            <a:off x="7111100" y="3321321"/>
            <a:ext cx="520074" cy="369332"/>
          </a:xfrm>
          <a:prstGeom prst="rect">
            <a:avLst/>
          </a:prstGeom>
          <a:noFill/>
        </p:spPr>
        <p:txBody>
          <a:bodyPr wrap="square" rtlCol="0">
            <a:spAutoFit/>
          </a:bodyPr>
          <a:lstStyle/>
          <a:p>
            <a:r>
              <a:rPr lang="en-SG" dirty="0"/>
              <a:t>Yes</a:t>
            </a:r>
          </a:p>
        </p:txBody>
      </p:sp>
      <p:sp>
        <p:nvSpPr>
          <p:cNvPr id="32" name="TextBox 31">
            <a:extLst>
              <a:ext uri="{FF2B5EF4-FFF2-40B4-BE49-F238E27FC236}">
                <a16:creationId xmlns:a16="http://schemas.microsoft.com/office/drawing/2014/main" id="{AF1FF3ED-A901-4ECC-A7F2-6BAE063BB6F9}"/>
              </a:ext>
            </a:extLst>
          </p:cNvPr>
          <p:cNvSpPr txBox="1"/>
          <p:nvPr/>
        </p:nvSpPr>
        <p:spPr>
          <a:xfrm>
            <a:off x="8588765" y="3321321"/>
            <a:ext cx="705862" cy="369332"/>
          </a:xfrm>
          <a:prstGeom prst="rect">
            <a:avLst/>
          </a:prstGeom>
          <a:noFill/>
        </p:spPr>
        <p:txBody>
          <a:bodyPr wrap="square" rtlCol="0">
            <a:spAutoFit/>
          </a:bodyPr>
          <a:lstStyle/>
          <a:p>
            <a:r>
              <a:rPr lang="en-US" altLang="zh-CN" dirty="0"/>
              <a:t>No</a:t>
            </a:r>
            <a:endParaRPr lang="en-SG" dirty="0"/>
          </a:p>
        </p:txBody>
      </p:sp>
      <p:pic>
        <p:nvPicPr>
          <p:cNvPr id="15" name="Picture 14"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mathbb{P}[Y = 3] = \left(\begin{array}{c} 4 \\ 3 \end{array}\right) p^3 (1 - p)^1&#10;$$&#10;&#10;\end{document}" title="IguanaTex Bitmap Display">
            <a:extLst>
              <a:ext uri="{FF2B5EF4-FFF2-40B4-BE49-F238E27FC236}">
                <a16:creationId xmlns:a16="http://schemas.microsoft.com/office/drawing/2014/main" id="{2FF9EF4E-FC96-4EFF-A619-BAF3A199711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083537" y="5384771"/>
            <a:ext cx="4021029" cy="958171"/>
          </a:xfrm>
          <a:prstGeom prst="rect">
            <a:avLst/>
          </a:prstGeom>
        </p:spPr>
      </p:pic>
      <p:sp>
        <p:nvSpPr>
          <p:cNvPr id="4" name="TextBox 3">
            <a:extLst>
              <a:ext uri="{FF2B5EF4-FFF2-40B4-BE49-F238E27FC236}">
                <a16:creationId xmlns:a16="http://schemas.microsoft.com/office/drawing/2014/main" id="{FB2B411A-4848-44C1-9590-EF6811A5A25B}"/>
              </a:ext>
            </a:extLst>
          </p:cNvPr>
          <p:cNvSpPr txBox="1"/>
          <p:nvPr/>
        </p:nvSpPr>
        <p:spPr>
          <a:xfrm>
            <a:off x="1226372" y="4454037"/>
            <a:ext cx="6538408" cy="830997"/>
          </a:xfrm>
          <a:prstGeom prst="rect">
            <a:avLst/>
          </a:prstGeom>
          <a:noFill/>
        </p:spPr>
        <p:txBody>
          <a:bodyPr wrap="square" rtlCol="0">
            <a:spAutoFit/>
          </a:bodyPr>
          <a:lstStyle/>
          <a:p>
            <a:r>
              <a:rPr lang="en-SG" sz="2400" i="1" dirty="0"/>
              <a:t>p</a:t>
            </a:r>
            <a:r>
              <a:rPr lang="en-SG" sz="2400" dirty="0"/>
              <a:t>: probability of selling one MBLM in each interval</a:t>
            </a:r>
          </a:p>
          <a:p>
            <a:r>
              <a:rPr lang="en-SG" sz="2400" i="1" dirty="0"/>
              <a:t>Y</a:t>
            </a:r>
            <a:r>
              <a:rPr lang="en-SG" sz="2400" dirty="0"/>
              <a:t>: number of intervals that have 1 MBLM sold </a:t>
            </a:r>
          </a:p>
        </p:txBody>
      </p:sp>
      <p:graphicFrame>
        <p:nvGraphicFramePr>
          <p:cNvPr id="29" name="Table 4">
            <a:extLst>
              <a:ext uri="{FF2B5EF4-FFF2-40B4-BE49-F238E27FC236}">
                <a16:creationId xmlns:a16="http://schemas.microsoft.com/office/drawing/2014/main" id="{8BB31DC9-AF44-4953-843E-C9484C9D450C}"/>
              </a:ext>
            </a:extLst>
          </p:cNvPr>
          <p:cNvGraphicFramePr>
            <a:graphicFrameLocks noGrp="1"/>
          </p:cNvGraphicFramePr>
          <p:nvPr>
            <p:extLst>
              <p:ext uri="{D42A27DB-BD31-4B8C-83A1-F6EECF244321}">
                <p14:modId xmlns:p14="http://schemas.microsoft.com/office/powerpoint/2010/main" val="3768731284"/>
              </p:ext>
            </p:extLst>
          </p:nvPr>
        </p:nvGraphicFramePr>
        <p:xfrm>
          <a:off x="8941696" y="670673"/>
          <a:ext cx="2740528" cy="1219116"/>
        </p:xfrm>
        <a:graphic>
          <a:graphicData uri="http://schemas.openxmlformats.org/drawingml/2006/table">
            <a:tbl>
              <a:tblPr firstRow="1" bandRow="1">
                <a:tableStyleId>{68D230F3-CF80-4859-8CE7-A43EE81993B5}</a:tableStyleId>
              </a:tblPr>
              <a:tblGrid>
                <a:gridCol w="1370264">
                  <a:extLst>
                    <a:ext uri="{9D8B030D-6E8A-4147-A177-3AD203B41FA5}">
                      <a16:colId xmlns:a16="http://schemas.microsoft.com/office/drawing/2014/main" val="190362733"/>
                    </a:ext>
                  </a:extLst>
                </a:gridCol>
                <a:gridCol w="1370264">
                  <a:extLst>
                    <a:ext uri="{9D8B030D-6E8A-4147-A177-3AD203B41FA5}">
                      <a16:colId xmlns:a16="http://schemas.microsoft.com/office/drawing/2014/main" val="1532254103"/>
                    </a:ext>
                  </a:extLst>
                </a:gridCol>
              </a:tblGrid>
              <a:tr h="201372">
                <a:tc>
                  <a:txBody>
                    <a:bodyPr/>
                    <a:lstStyle/>
                    <a:p>
                      <a:pPr algn="ctr"/>
                      <a:endParaRPr lang="en-SG" sz="1000" dirty="0"/>
                    </a:p>
                  </a:txBody>
                  <a:tcPr marL="49653" marR="49653" marT="24827" marB="24827"/>
                </a:tc>
                <a:tc>
                  <a:txBody>
                    <a:bodyPr/>
                    <a:lstStyle/>
                    <a:p>
                      <a:pPr algn="ctr"/>
                      <a:r>
                        <a:rPr lang="en-SG" sz="1000" dirty="0"/>
                        <a:t> # of MBLM sold</a:t>
                      </a:r>
                    </a:p>
                  </a:txBody>
                  <a:tcPr marL="49653" marR="49653" marT="24827" marB="24827"/>
                </a:tc>
                <a:extLst>
                  <a:ext uri="{0D108BD9-81ED-4DB2-BD59-A6C34878D82A}">
                    <a16:rowId xmlns:a16="http://schemas.microsoft.com/office/drawing/2014/main" val="1787913503"/>
                  </a:ext>
                </a:extLst>
              </a:tr>
              <a:tr h="201372">
                <a:tc>
                  <a:txBody>
                    <a:bodyPr/>
                    <a:lstStyle/>
                    <a:p>
                      <a:pPr algn="ctr"/>
                      <a:r>
                        <a:rPr lang="en-SG" sz="1000" dirty="0"/>
                        <a:t>Mon</a:t>
                      </a:r>
                    </a:p>
                  </a:txBody>
                  <a:tcPr marL="49653" marR="49653" marT="24827" marB="24827"/>
                </a:tc>
                <a:tc>
                  <a:txBody>
                    <a:bodyPr/>
                    <a:lstStyle/>
                    <a:p>
                      <a:pPr algn="ctr"/>
                      <a:r>
                        <a:rPr lang="en-SG" sz="1000" dirty="0"/>
                        <a:t>3</a:t>
                      </a:r>
                    </a:p>
                  </a:txBody>
                  <a:tcPr marL="49653" marR="49653" marT="24827" marB="24827"/>
                </a:tc>
                <a:extLst>
                  <a:ext uri="{0D108BD9-81ED-4DB2-BD59-A6C34878D82A}">
                    <a16:rowId xmlns:a16="http://schemas.microsoft.com/office/drawing/2014/main" val="4044447372"/>
                  </a:ext>
                </a:extLst>
              </a:tr>
              <a:tr h="201372">
                <a:tc>
                  <a:txBody>
                    <a:bodyPr/>
                    <a:lstStyle/>
                    <a:p>
                      <a:pPr algn="ctr"/>
                      <a:r>
                        <a:rPr lang="en-SG" sz="1000" dirty="0"/>
                        <a:t>Tue</a:t>
                      </a:r>
                    </a:p>
                  </a:txBody>
                  <a:tcPr marL="49653" marR="49653" marT="24827" marB="24827"/>
                </a:tc>
                <a:tc>
                  <a:txBody>
                    <a:bodyPr/>
                    <a:lstStyle/>
                    <a:p>
                      <a:pPr algn="ctr"/>
                      <a:r>
                        <a:rPr lang="en-SG" sz="1000" dirty="0"/>
                        <a:t>7</a:t>
                      </a:r>
                    </a:p>
                  </a:txBody>
                  <a:tcPr marL="49653" marR="49653" marT="24827" marB="24827"/>
                </a:tc>
                <a:extLst>
                  <a:ext uri="{0D108BD9-81ED-4DB2-BD59-A6C34878D82A}">
                    <a16:rowId xmlns:a16="http://schemas.microsoft.com/office/drawing/2014/main" val="1219735695"/>
                  </a:ext>
                </a:extLst>
              </a:tr>
              <a:tr h="208846">
                <a:tc>
                  <a:txBody>
                    <a:bodyPr/>
                    <a:lstStyle/>
                    <a:p>
                      <a:pPr algn="ctr"/>
                      <a:r>
                        <a:rPr lang="en-SG" sz="1000" dirty="0"/>
                        <a:t>Wed</a:t>
                      </a:r>
                    </a:p>
                  </a:txBody>
                  <a:tcPr marL="49653" marR="49653" marT="24827" marB="24827"/>
                </a:tc>
                <a:tc>
                  <a:txBody>
                    <a:bodyPr/>
                    <a:lstStyle/>
                    <a:p>
                      <a:pPr algn="ctr"/>
                      <a:r>
                        <a:rPr lang="en-SG" sz="1000" dirty="0"/>
                        <a:t>4</a:t>
                      </a:r>
                    </a:p>
                  </a:txBody>
                  <a:tcPr marL="49653" marR="49653" marT="24827" marB="24827"/>
                </a:tc>
                <a:extLst>
                  <a:ext uri="{0D108BD9-81ED-4DB2-BD59-A6C34878D82A}">
                    <a16:rowId xmlns:a16="http://schemas.microsoft.com/office/drawing/2014/main" val="3241458728"/>
                  </a:ext>
                </a:extLst>
              </a:tr>
              <a:tr h="201372">
                <a:tc>
                  <a:txBody>
                    <a:bodyPr/>
                    <a:lstStyle/>
                    <a:p>
                      <a:pPr algn="ctr"/>
                      <a:r>
                        <a:rPr lang="en-SG" sz="1000" dirty="0"/>
                        <a:t>Thu</a:t>
                      </a:r>
                    </a:p>
                  </a:txBody>
                  <a:tcPr marL="49653" marR="49653" marT="24827" marB="24827"/>
                </a:tc>
                <a:tc>
                  <a:txBody>
                    <a:bodyPr/>
                    <a:lstStyle/>
                    <a:p>
                      <a:pPr algn="ctr"/>
                      <a:r>
                        <a:rPr lang="en-SG" sz="1000" dirty="0"/>
                        <a:t>6</a:t>
                      </a:r>
                    </a:p>
                  </a:txBody>
                  <a:tcPr marL="49653" marR="49653" marT="24827" marB="24827"/>
                </a:tc>
                <a:extLst>
                  <a:ext uri="{0D108BD9-81ED-4DB2-BD59-A6C34878D82A}">
                    <a16:rowId xmlns:a16="http://schemas.microsoft.com/office/drawing/2014/main" val="1249702112"/>
                  </a:ext>
                </a:extLst>
              </a:tr>
              <a:tr h="201372">
                <a:tc>
                  <a:txBody>
                    <a:bodyPr/>
                    <a:lstStyle/>
                    <a:p>
                      <a:pPr algn="ctr"/>
                      <a:r>
                        <a:rPr lang="en-SG" sz="1000" dirty="0"/>
                        <a:t>Fri</a:t>
                      </a:r>
                    </a:p>
                  </a:txBody>
                  <a:tcPr marL="49653" marR="49653" marT="24827" marB="24827"/>
                </a:tc>
                <a:tc>
                  <a:txBody>
                    <a:bodyPr/>
                    <a:lstStyle/>
                    <a:p>
                      <a:pPr algn="ctr"/>
                      <a:r>
                        <a:rPr lang="en-SG" sz="1000" dirty="0"/>
                        <a:t>5</a:t>
                      </a:r>
                    </a:p>
                  </a:txBody>
                  <a:tcPr marL="49653" marR="49653" marT="24827" marB="24827"/>
                </a:tc>
                <a:extLst>
                  <a:ext uri="{0D108BD9-81ED-4DB2-BD59-A6C34878D82A}">
                    <a16:rowId xmlns:a16="http://schemas.microsoft.com/office/drawing/2014/main" val="2818763552"/>
                  </a:ext>
                </a:extLst>
              </a:tr>
            </a:tbl>
          </a:graphicData>
        </a:graphic>
      </p:graphicFrame>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39FC51D-FD75-1549-B90F-0C1D09103C3C}"/>
                  </a:ext>
                </a:extLst>
              </p14:cNvPr>
              <p14:cNvContentPartPr/>
              <p14:nvPr/>
            </p14:nvContentPartPr>
            <p14:xfrm>
              <a:off x="1163880" y="3620880"/>
              <a:ext cx="7917840" cy="2044800"/>
            </p14:xfrm>
          </p:contentPart>
        </mc:Choice>
        <mc:Fallback xmlns="">
          <p:pic>
            <p:nvPicPr>
              <p:cNvPr id="10" name="Ink 9">
                <a:extLst>
                  <a:ext uri="{FF2B5EF4-FFF2-40B4-BE49-F238E27FC236}">
                    <a16:creationId xmlns:a16="http://schemas.microsoft.com/office/drawing/2014/main" id="{039FC51D-FD75-1549-B90F-0C1D09103C3C}"/>
                  </a:ext>
                </a:extLst>
              </p:cNvPr>
              <p:cNvPicPr/>
              <p:nvPr/>
            </p:nvPicPr>
            <p:blipFill>
              <a:blip r:embed="rId6"/>
              <a:stretch>
                <a:fillRect/>
              </a:stretch>
            </p:blipFill>
            <p:spPr>
              <a:xfrm>
                <a:off x="1154520" y="3611520"/>
                <a:ext cx="7936560" cy="2063520"/>
              </a:xfrm>
              <a:prstGeom prst="rect">
                <a:avLst/>
              </a:prstGeom>
            </p:spPr>
          </p:pic>
        </mc:Fallback>
      </mc:AlternateContent>
    </p:spTree>
    <p:extLst>
      <p:ext uri="{BB962C8B-B14F-4D97-AF65-F5344CB8AC3E}">
        <p14:creationId xmlns:p14="http://schemas.microsoft.com/office/powerpoint/2010/main" val="34297592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24" grpId="0"/>
      <p:bldP spid="30" grpId="0"/>
      <p:bldP spid="31" grpId="0"/>
      <p:bldP spid="32"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Poisson</a:t>
            </a:r>
            <a:r>
              <a:rPr sz="4331" spc="-23" dirty="0">
                <a:solidFill>
                  <a:srgbClr val="2E2D67"/>
                </a:solidFill>
              </a:rPr>
              <a:t> </a:t>
            </a:r>
            <a:r>
              <a:rPr sz="4331" spc="-5" dirty="0">
                <a:solidFill>
                  <a:srgbClr val="2E2D67"/>
                </a:solidFill>
              </a:rPr>
              <a:t>Distribution</a:t>
            </a:r>
            <a:endParaRPr sz="4331" dirty="0">
              <a:solidFill>
                <a:srgbClr val="2E2D67"/>
              </a:solidFill>
            </a:endParaRPr>
          </a:p>
        </p:txBody>
      </p:sp>
      <p:sp>
        <p:nvSpPr>
          <p:cNvPr id="3" name="Content Placeholder 2">
            <a:extLst>
              <a:ext uri="{FF2B5EF4-FFF2-40B4-BE49-F238E27FC236}">
                <a16:creationId xmlns:a16="http://schemas.microsoft.com/office/drawing/2014/main" id="{AE0DB7CC-5C51-454F-B22E-033601BAD3D8}"/>
              </a:ext>
            </a:extLst>
          </p:cNvPr>
          <p:cNvSpPr>
            <a:spLocks noGrp="1"/>
          </p:cNvSpPr>
          <p:nvPr>
            <p:ph idx="1"/>
          </p:nvPr>
        </p:nvSpPr>
        <p:spPr/>
        <p:txBody>
          <a:bodyPr/>
          <a:lstStyle/>
          <a:p>
            <a:endParaRPr lang="en-SG" dirty="0"/>
          </a:p>
          <a:p>
            <a:endParaRPr lang="en-SG" dirty="0"/>
          </a:p>
          <a:p>
            <a:endParaRPr lang="en-SG" dirty="0"/>
          </a:p>
          <a:p>
            <a:endParaRPr lang="en-SG" dirty="0"/>
          </a:p>
        </p:txBody>
      </p:sp>
      <p:cxnSp>
        <p:nvCxnSpPr>
          <p:cNvPr id="5" name="Straight Connector 4">
            <a:extLst>
              <a:ext uri="{FF2B5EF4-FFF2-40B4-BE49-F238E27FC236}">
                <a16:creationId xmlns:a16="http://schemas.microsoft.com/office/drawing/2014/main" id="{E2D76FE4-EE10-4E39-8A9C-1109E3B331C8}"/>
              </a:ext>
            </a:extLst>
          </p:cNvPr>
          <p:cNvCxnSpPr>
            <a:cxnSpLocks/>
          </p:cNvCxnSpPr>
          <p:nvPr/>
        </p:nvCxnSpPr>
        <p:spPr>
          <a:xfrm>
            <a:off x="3017520" y="3637280"/>
            <a:ext cx="6329680" cy="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FFD5714-A9C8-4D43-B357-FF0E7AD69BA1}"/>
              </a:ext>
            </a:extLst>
          </p:cNvPr>
          <p:cNvSpPr txBox="1"/>
          <p:nvPr/>
        </p:nvSpPr>
        <p:spPr>
          <a:xfrm>
            <a:off x="2343151" y="3425362"/>
            <a:ext cx="970280" cy="369332"/>
          </a:xfrm>
          <a:prstGeom prst="rect">
            <a:avLst/>
          </a:prstGeom>
          <a:noFill/>
        </p:spPr>
        <p:txBody>
          <a:bodyPr wrap="square" rtlCol="0">
            <a:spAutoFit/>
          </a:bodyPr>
          <a:lstStyle/>
          <a:p>
            <a:r>
              <a:rPr lang="en-SG" dirty="0"/>
              <a:t>11:00</a:t>
            </a:r>
          </a:p>
        </p:txBody>
      </p:sp>
      <p:sp>
        <p:nvSpPr>
          <p:cNvPr id="7" name="TextBox 6">
            <a:extLst>
              <a:ext uri="{FF2B5EF4-FFF2-40B4-BE49-F238E27FC236}">
                <a16:creationId xmlns:a16="http://schemas.microsoft.com/office/drawing/2014/main" id="{A39B2355-8AEE-4F6F-B7BD-EE0101D3E465}"/>
              </a:ext>
            </a:extLst>
          </p:cNvPr>
          <p:cNvSpPr txBox="1"/>
          <p:nvPr/>
        </p:nvSpPr>
        <p:spPr>
          <a:xfrm>
            <a:off x="9347200" y="3452614"/>
            <a:ext cx="970280" cy="369332"/>
          </a:xfrm>
          <a:prstGeom prst="rect">
            <a:avLst/>
          </a:prstGeom>
          <a:noFill/>
        </p:spPr>
        <p:txBody>
          <a:bodyPr wrap="square" rtlCol="0">
            <a:spAutoFit/>
          </a:bodyPr>
          <a:lstStyle/>
          <a:p>
            <a:r>
              <a:rPr lang="en-SG" dirty="0"/>
              <a:t>14:00</a:t>
            </a:r>
          </a:p>
        </p:txBody>
      </p:sp>
      <p:sp>
        <p:nvSpPr>
          <p:cNvPr id="8" name="Left Brace 7">
            <a:extLst>
              <a:ext uri="{FF2B5EF4-FFF2-40B4-BE49-F238E27FC236}">
                <a16:creationId xmlns:a16="http://schemas.microsoft.com/office/drawing/2014/main" id="{7F9A538C-38B4-4245-B03A-50EC4E36D0EC}"/>
              </a:ext>
            </a:extLst>
          </p:cNvPr>
          <p:cNvSpPr/>
          <p:nvPr/>
        </p:nvSpPr>
        <p:spPr>
          <a:xfrm rot="16200000">
            <a:off x="6081157" y="696355"/>
            <a:ext cx="202408" cy="632967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a:extLst>
              <a:ext uri="{FF2B5EF4-FFF2-40B4-BE49-F238E27FC236}">
                <a16:creationId xmlns:a16="http://schemas.microsoft.com/office/drawing/2014/main" id="{43D32818-BC91-4900-8656-11BDCEBAF93C}"/>
              </a:ext>
            </a:extLst>
          </p:cNvPr>
          <p:cNvSpPr txBox="1"/>
          <p:nvPr/>
        </p:nvSpPr>
        <p:spPr>
          <a:xfrm>
            <a:off x="6035040" y="3920760"/>
            <a:ext cx="970280" cy="369332"/>
          </a:xfrm>
          <a:prstGeom prst="rect">
            <a:avLst/>
          </a:prstGeom>
          <a:noFill/>
        </p:spPr>
        <p:txBody>
          <a:bodyPr wrap="square" rtlCol="0">
            <a:spAutoFit/>
          </a:bodyPr>
          <a:lstStyle/>
          <a:p>
            <a:r>
              <a:rPr lang="en-SG" dirty="0"/>
              <a:t>T</a:t>
            </a:r>
          </a:p>
        </p:txBody>
      </p:sp>
      <p:cxnSp>
        <p:nvCxnSpPr>
          <p:cNvPr id="11" name="Straight Connector 10">
            <a:extLst>
              <a:ext uri="{FF2B5EF4-FFF2-40B4-BE49-F238E27FC236}">
                <a16:creationId xmlns:a16="http://schemas.microsoft.com/office/drawing/2014/main" id="{A82F38DB-4185-4D8A-A953-D490761FFBBD}"/>
              </a:ext>
            </a:extLst>
          </p:cNvPr>
          <p:cNvCxnSpPr>
            <a:cxnSpLocks/>
            <a:stCxn id="1026" idx="2"/>
          </p:cNvCxnSpPr>
          <p:nvPr/>
        </p:nvCxnSpPr>
        <p:spPr>
          <a:xfrm>
            <a:off x="3723382"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026" name="Picture 2 1" descr="Menu">
            <a:extLst>
              <a:ext uri="{FF2B5EF4-FFF2-40B4-BE49-F238E27FC236}">
                <a16:creationId xmlns:a16="http://schemas.microsoft.com/office/drawing/2014/main" id="{936C59A9-D3B2-4BEE-B00C-04B9ED944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3478278"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C81D666E-9189-461A-8735-CAF631B6810C}"/>
              </a:ext>
            </a:extLst>
          </p:cNvPr>
          <p:cNvCxnSpPr>
            <a:cxnSpLocks/>
            <a:stCxn id="19" idx="2"/>
          </p:cNvCxnSpPr>
          <p:nvPr/>
        </p:nvCxnSpPr>
        <p:spPr>
          <a:xfrm>
            <a:off x="5085805" y="1949142"/>
            <a:ext cx="0" cy="1685009"/>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9" name="Picture 2 2" descr="Menu">
            <a:extLst>
              <a:ext uri="{FF2B5EF4-FFF2-40B4-BE49-F238E27FC236}">
                <a16:creationId xmlns:a16="http://schemas.microsoft.com/office/drawing/2014/main" id="{EFE440E0-5A7B-46E8-A472-35FC98D726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4840701" y="1461422"/>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056D9125-CBF0-4989-A3FD-5B9CDBEB2D8F}"/>
              </a:ext>
            </a:extLst>
          </p:cNvPr>
          <p:cNvCxnSpPr>
            <a:cxnSpLocks/>
            <a:stCxn id="21" idx="2"/>
          </p:cNvCxnSpPr>
          <p:nvPr/>
        </p:nvCxnSpPr>
        <p:spPr>
          <a:xfrm>
            <a:off x="6894565"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21" name="Picture 2 3" descr="Menu">
            <a:extLst>
              <a:ext uri="{FF2B5EF4-FFF2-40B4-BE49-F238E27FC236}">
                <a16:creationId xmlns:a16="http://schemas.microsoft.com/office/drawing/2014/main" id="{5673A83F-B046-4499-83AB-A636D81A3B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6649461"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98D0771-011A-41FC-BF53-7C930B16C46F}"/>
              </a:ext>
            </a:extLst>
          </p:cNvPr>
          <p:cNvCxnSpPr>
            <a:cxnSpLocks/>
          </p:cNvCxnSpPr>
          <p:nvPr/>
        </p:nvCxnSpPr>
        <p:spPr>
          <a:xfrm flipV="1">
            <a:off x="9347200" y="343027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634420-8ED0-4B9A-B254-F94BE7670EDE}"/>
              </a:ext>
            </a:extLst>
          </p:cNvPr>
          <p:cNvCxnSpPr>
            <a:cxnSpLocks/>
          </p:cNvCxnSpPr>
          <p:nvPr/>
        </p:nvCxnSpPr>
        <p:spPr>
          <a:xfrm flipV="1">
            <a:off x="4599940" y="343027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F16552-DD53-43B4-91AB-F1C66A8939A3}"/>
              </a:ext>
            </a:extLst>
          </p:cNvPr>
          <p:cNvCxnSpPr>
            <a:cxnSpLocks/>
          </p:cNvCxnSpPr>
          <p:nvPr/>
        </p:nvCxnSpPr>
        <p:spPr>
          <a:xfrm flipV="1">
            <a:off x="6182360" y="343027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F2630F-1BF9-4060-86FA-76A1C97F271E}"/>
              </a:ext>
            </a:extLst>
          </p:cNvPr>
          <p:cNvCxnSpPr>
            <a:cxnSpLocks/>
          </p:cNvCxnSpPr>
          <p:nvPr/>
        </p:nvCxnSpPr>
        <p:spPr>
          <a:xfrm flipV="1">
            <a:off x="7764780" y="343027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DC2FC22-6607-42C6-BFCA-D387C301FCFD}"/>
              </a:ext>
            </a:extLst>
          </p:cNvPr>
          <p:cNvCxnSpPr>
            <a:cxnSpLocks/>
          </p:cNvCxnSpPr>
          <p:nvPr/>
        </p:nvCxnSpPr>
        <p:spPr>
          <a:xfrm flipV="1">
            <a:off x="3017520" y="343027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9B760E-0268-4025-AAF1-9903C0FE6403}"/>
              </a:ext>
            </a:extLst>
          </p:cNvPr>
          <p:cNvCxnSpPr>
            <a:cxnSpLocks/>
            <a:stCxn id="33" idx="2"/>
          </p:cNvCxnSpPr>
          <p:nvPr/>
        </p:nvCxnSpPr>
        <p:spPr>
          <a:xfrm>
            <a:off x="4431783" y="2335584"/>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3" name="Picture 2 2" descr="Menu">
            <a:extLst>
              <a:ext uri="{FF2B5EF4-FFF2-40B4-BE49-F238E27FC236}">
                <a16:creationId xmlns:a16="http://schemas.microsoft.com/office/drawing/2014/main" id="{F1F49DEE-FD4E-4504-969D-5DE5625135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4186679" y="1847864"/>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9F9CC46F-51B3-47AF-A7CA-D457CFE09247}"/>
              </a:ext>
            </a:extLst>
          </p:cNvPr>
          <p:cNvCxnSpPr>
            <a:cxnSpLocks/>
            <a:stCxn id="36" idx="2"/>
          </p:cNvCxnSpPr>
          <p:nvPr/>
        </p:nvCxnSpPr>
        <p:spPr>
          <a:xfrm>
            <a:off x="8499974" y="233563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6" name="Picture 2 2" descr="Menu">
            <a:extLst>
              <a:ext uri="{FF2B5EF4-FFF2-40B4-BE49-F238E27FC236}">
                <a16:creationId xmlns:a16="http://schemas.microsoft.com/office/drawing/2014/main" id="{C3DD8F64-1CCD-435B-A9F7-3553AB315B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8254870" y="1847915"/>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477E08A7-AC40-4207-B05A-16101CD7711B}"/>
              </a:ext>
            </a:extLst>
          </p:cNvPr>
          <p:cNvCxnSpPr>
            <a:cxnSpLocks/>
            <a:stCxn id="38" idx="2"/>
          </p:cNvCxnSpPr>
          <p:nvPr/>
        </p:nvCxnSpPr>
        <p:spPr>
          <a:xfrm>
            <a:off x="6047741" y="2820477"/>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8" name="Picture 2 3" descr="Menu">
            <a:extLst>
              <a:ext uri="{FF2B5EF4-FFF2-40B4-BE49-F238E27FC236}">
                <a16:creationId xmlns:a16="http://schemas.microsoft.com/office/drawing/2014/main" id="{6419C413-5388-42F0-B12B-A4548855FB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5802637" y="2332757"/>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765C19BD-C17F-449C-8499-70CB304A09DF}"/>
              </a:ext>
            </a:extLst>
          </p:cNvPr>
          <p:cNvCxnSpPr>
            <a:cxnSpLocks/>
            <a:stCxn id="40" idx="2"/>
          </p:cNvCxnSpPr>
          <p:nvPr/>
        </p:nvCxnSpPr>
        <p:spPr>
          <a:xfrm>
            <a:off x="5647123" y="233397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40" name="Picture 2 2" descr="Menu">
            <a:extLst>
              <a:ext uri="{FF2B5EF4-FFF2-40B4-BE49-F238E27FC236}">
                <a16:creationId xmlns:a16="http://schemas.microsoft.com/office/drawing/2014/main" id="{0754E9F9-BD68-49E1-A5DB-5937738C1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5402019" y="1846255"/>
            <a:ext cx="490208" cy="4877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 name="Table 4">
            <a:extLst>
              <a:ext uri="{FF2B5EF4-FFF2-40B4-BE49-F238E27FC236}">
                <a16:creationId xmlns:a16="http://schemas.microsoft.com/office/drawing/2014/main" id="{9B1ABBD2-137E-4160-9D68-53825D708CE8}"/>
              </a:ext>
            </a:extLst>
          </p:cNvPr>
          <p:cNvGraphicFramePr>
            <a:graphicFrameLocks noGrp="1"/>
          </p:cNvGraphicFramePr>
          <p:nvPr>
            <p:extLst>
              <p:ext uri="{D42A27DB-BD31-4B8C-83A1-F6EECF244321}">
                <p14:modId xmlns:p14="http://schemas.microsoft.com/office/powerpoint/2010/main" val="713803532"/>
              </p:ext>
            </p:extLst>
          </p:nvPr>
        </p:nvGraphicFramePr>
        <p:xfrm>
          <a:off x="8941696" y="670673"/>
          <a:ext cx="2740528" cy="1219116"/>
        </p:xfrm>
        <a:graphic>
          <a:graphicData uri="http://schemas.openxmlformats.org/drawingml/2006/table">
            <a:tbl>
              <a:tblPr firstRow="1" bandRow="1">
                <a:tableStyleId>{68D230F3-CF80-4859-8CE7-A43EE81993B5}</a:tableStyleId>
              </a:tblPr>
              <a:tblGrid>
                <a:gridCol w="1370264">
                  <a:extLst>
                    <a:ext uri="{9D8B030D-6E8A-4147-A177-3AD203B41FA5}">
                      <a16:colId xmlns:a16="http://schemas.microsoft.com/office/drawing/2014/main" val="190362733"/>
                    </a:ext>
                  </a:extLst>
                </a:gridCol>
                <a:gridCol w="1370264">
                  <a:extLst>
                    <a:ext uri="{9D8B030D-6E8A-4147-A177-3AD203B41FA5}">
                      <a16:colId xmlns:a16="http://schemas.microsoft.com/office/drawing/2014/main" val="1532254103"/>
                    </a:ext>
                  </a:extLst>
                </a:gridCol>
              </a:tblGrid>
              <a:tr h="201372">
                <a:tc>
                  <a:txBody>
                    <a:bodyPr/>
                    <a:lstStyle/>
                    <a:p>
                      <a:pPr algn="ctr"/>
                      <a:endParaRPr lang="en-SG" sz="1000" dirty="0"/>
                    </a:p>
                  </a:txBody>
                  <a:tcPr marL="49653" marR="49653" marT="24827" marB="24827"/>
                </a:tc>
                <a:tc>
                  <a:txBody>
                    <a:bodyPr/>
                    <a:lstStyle/>
                    <a:p>
                      <a:pPr algn="ctr"/>
                      <a:r>
                        <a:rPr lang="en-SG" sz="1000" dirty="0"/>
                        <a:t> # of MBLM sold</a:t>
                      </a:r>
                    </a:p>
                  </a:txBody>
                  <a:tcPr marL="49653" marR="49653" marT="24827" marB="24827"/>
                </a:tc>
                <a:extLst>
                  <a:ext uri="{0D108BD9-81ED-4DB2-BD59-A6C34878D82A}">
                    <a16:rowId xmlns:a16="http://schemas.microsoft.com/office/drawing/2014/main" val="1787913503"/>
                  </a:ext>
                </a:extLst>
              </a:tr>
              <a:tr h="201372">
                <a:tc>
                  <a:txBody>
                    <a:bodyPr/>
                    <a:lstStyle/>
                    <a:p>
                      <a:pPr algn="ctr"/>
                      <a:r>
                        <a:rPr lang="en-SG" sz="1000" dirty="0"/>
                        <a:t>Mon</a:t>
                      </a:r>
                    </a:p>
                  </a:txBody>
                  <a:tcPr marL="49653" marR="49653" marT="24827" marB="24827"/>
                </a:tc>
                <a:tc>
                  <a:txBody>
                    <a:bodyPr/>
                    <a:lstStyle/>
                    <a:p>
                      <a:pPr algn="ctr"/>
                      <a:r>
                        <a:rPr lang="en-SG" sz="1000" dirty="0"/>
                        <a:t>3</a:t>
                      </a:r>
                    </a:p>
                  </a:txBody>
                  <a:tcPr marL="49653" marR="49653" marT="24827" marB="24827"/>
                </a:tc>
                <a:extLst>
                  <a:ext uri="{0D108BD9-81ED-4DB2-BD59-A6C34878D82A}">
                    <a16:rowId xmlns:a16="http://schemas.microsoft.com/office/drawing/2014/main" val="4044447372"/>
                  </a:ext>
                </a:extLst>
              </a:tr>
              <a:tr h="201372">
                <a:tc>
                  <a:txBody>
                    <a:bodyPr/>
                    <a:lstStyle/>
                    <a:p>
                      <a:pPr algn="ctr"/>
                      <a:r>
                        <a:rPr lang="en-SG" sz="1000" dirty="0"/>
                        <a:t>Tue</a:t>
                      </a:r>
                    </a:p>
                  </a:txBody>
                  <a:tcPr marL="49653" marR="49653" marT="24827" marB="24827"/>
                </a:tc>
                <a:tc>
                  <a:txBody>
                    <a:bodyPr/>
                    <a:lstStyle/>
                    <a:p>
                      <a:pPr algn="ctr"/>
                      <a:r>
                        <a:rPr lang="en-SG" sz="1000" dirty="0"/>
                        <a:t>7</a:t>
                      </a:r>
                    </a:p>
                  </a:txBody>
                  <a:tcPr marL="49653" marR="49653" marT="24827" marB="24827"/>
                </a:tc>
                <a:extLst>
                  <a:ext uri="{0D108BD9-81ED-4DB2-BD59-A6C34878D82A}">
                    <a16:rowId xmlns:a16="http://schemas.microsoft.com/office/drawing/2014/main" val="1219735695"/>
                  </a:ext>
                </a:extLst>
              </a:tr>
              <a:tr h="208846">
                <a:tc>
                  <a:txBody>
                    <a:bodyPr/>
                    <a:lstStyle/>
                    <a:p>
                      <a:pPr algn="ctr"/>
                      <a:r>
                        <a:rPr lang="en-SG" sz="1000" dirty="0"/>
                        <a:t>Wed</a:t>
                      </a:r>
                    </a:p>
                  </a:txBody>
                  <a:tcPr marL="49653" marR="49653" marT="24827" marB="24827"/>
                </a:tc>
                <a:tc>
                  <a:txBody>
                    <a:bodyPr/>
                    <a:lstStyle/>
                    <a:p>
                      <a:pPr algn="ctr"/>
                      <a:r>
                        <a:rPr lang="en-SG" sz="1000" dirty="0"/>
                        <a:t>4</a:t>
                      </a:r>
                    </a:p>
                  </a:txBody>
                  <a:tcPr marL="49653" marR="49653" marT="24827" marB="24827"/>
                </a:tc>
                <a:extLst>
                  <a:ext uri="{0D108BD9-81ED-4DB2-BD59-A6C34878D82A}">
                    <a16:rowId xmlns:a16="http://schemas.microsoft.com/office/drawing/2014/main" val="3241458728"/>
                  </a:ext>
                </a:extLst>
              </a:tr>
              <a:tr h="201372">
                <a:tc>
                  <a:txBody>
                    <a:bodyPr/>
                    <a:lstStyle/>
                    <a:p>
                      <a:pPr algn="ctr"/>
                      <a:r>
                        <a:rPr lang="en-SG" sz="1000" dirty="0"/>
                        <a:t>Thu</a:t>
                      </a:r>
                    </a:p>
                  </a:txBody>
                  <a:tcPr marL="49653" marR="49653" marT="24827" marB="24827"/>
                </a:tc>
                <a:tc>
                  <a:txBody>
                    <a:bodyPr/>
                    <a:lstStyle/>
                    <a:p>
                      <a:pPr algn="ctr"/>
                      <a:r>
                        <a:rPr lang="en-SG" sz="1000" dirty="0"/>
                        <a:t>6</a:t>
                      </a:r>
                    </a:p>
                  </a:txBody>
                  <a:tcPr marL="49653" marR="49653" marT="24827" marB="24827"/>
                </a:tc>
                <a:extLst>
                  <a:ext uri="{0D108BD9-81ED-4DB2-BD59-A6C34878D82A}">
                    <a16:rowId xmlns:a16="http://schemas.microsoft.com/office/drawing/2014/main" val="1249702112"/>
                  </a:ext>
                </a:extLst>
              </a:tr>
              <a:tr h="201372">
                <a:tc>
                  <a:txBody>
                    <a:bodyPr/>
                    <a:lstStyle/>
                    <a:p>
                      <a:pPr algn="ctr"/>
                      <a:r>
                        <a:rPr lang="en-SG" sz="1000" dirty="0"/>
                        <a:t>Fri</a:t>
                      </a:r>
                    </a:p>
                  </a:txBody>
                  <a:tcPr marL="49653" marR="49653" marT="24827" marB="24827"/>
                </a:tc>
                <a:tc>
                  <a:txBody>
                    <a:bodyPr/>
                    <a:lstStyle/>
                    <a:p>
                      <a:pPr algn="ctr"/>
                      <a:r>
                        <a:rPr lang="en-SG" sz="1000" dirty="0"/>
                        <a:t>5</a:t>
                      </a:r>
                    </a:p>
                  </a:txBody>
                  <a:tcPr marL="49653" marR="49653" marT="24827" marB="24827"/>
                </a:tc>
                <a:extLst>
                  <a:ext uri="{0D108BD9-81ED-4DB2-BD59-A6C34878D82A}">
                    <a16:rowId xmlns:a16="http://schemas.microsoft.com/office/drawing/2014/main" val="281876355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16081F9-A08A-4448-9BDB-8107DD3E12D1}"/>
                  </a:ext>
                </a:extLst>
              </p14:cNvPr>
              <p14:cNvContentPartPr/>
              <p14:nvPr/>
            </p14:nvContentPartPr>
            <p14:xfrm>
              <a:off x="10887840" y="1102680"/>
              <a:ext cx="210240" cy="143280"/>
            </p14:xfrm>
          </p:contentPart>
        </mc:Choice>
        <mc:Fallback xmlns="">
          <p:pic>
            <p:nvPicPr>
              <p:cNvPr id="4" name="Ink 3">
                <a:extLst>
                  <a:ext uri="{FF2B5EF4-FFF2-40B4-BE49-F238E27FC236}">
                    <a16:creationId xmlns:a16="http://schemas.microsoft.com/office/drawing/2014/main" id="{116081F9-A08A-4448-9BDB-8107DD3E12D1}"/>
                  </a:ext>
                </a:extLst>
              </p:cNvPr>
              <p:cNvPicPr/>
              <p:nvPr/>
            </p:nvPicPr>
            <p:blipFill>
              <a:blip r:embed="rId4"/>
              <a:stretch>
                <a:fillRect/>
              </a:stretch>
            </p:blipFill>
            <p:spPr>
              <a:xfrm>
                <a:off x="10878480" y="1093320"/>
                <a:ext cx="228960" cy="162000"/>
              </a:xfrm>
              <a:prstGeom prst="rect">
                <a:avLst/>
              </a:prstGeom>
            </p:spPr>
          </p:pic>
        </mc:Fallback>
      </mc:AlternateContent>
    </p:spTree>
    <p:extLst>
      <p:ext uri="{BB962C8B-B14F-4D97-AF65-F5344CB8AC3E}">
        <p14:creationId xmlns:p14="http://schemas.microsoft.com/office/powerpoint/2010/main" val="3849734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Poisson</a:t>
            </a:r>
            <a:r>
              <a:rPr sz="4331" spc="-23" dirty="0">
                <a:solidFill>
                  <a:srgbClr val="2E2D67"/>
                </a:solidFill>
              </a:rPr>
              <a:t> </a:t>
            </a:r>
            <a:r>
              <a:rPr sz="4331" spc="-5" dirty="0">
                <a:solidFill>
                  <a:srgbClr val="2E2D67"/>
                </a:solidFill>
              </a:rPr>
              <a:t>Distribution</a:t>
            </a:r>
            <a:endParaRPr sz="4331" dirty="0">
              <a:solidFill>
                <a:srgbClr val="2E2D67"/>
              </a:solidFill>
            </a:endParaRPr>
          </a:p>
        </p:txBody>
      </p:sp>
      <p:sp>
        <p:nvSpPr>
          <p:cNvPr id="3" name="Content Placeholder 2">
            <a:extLst>
              <a:ext uri="{FF2B5EF4-FFF2-40B4-BE49-F238E27FC236}">
                <a16:creationId xmlns:a16="http://schemas.microsoft.com/office/drawing/2014/main" id="{AE0DB7CC-5C51-454F-B22E-033601BAD3D8}"/>
              </a:ext>
            </a:extLst>
          </p:cNvPr>
          <p:cNvSpPr>
            <a:spLocks noGrp="1"/>
          </p:cNvSpPr>
          <p:nvPr>
            <p:ph idx="1"/>
          </p:nvPr>
        </p:nvSpPr>
        <p:spPr/>
        <p:txBody>
          <a:bodyPr/>
          <a:lstStyle/>
          <a:p>
            <a:endParaRPr lang="en-SG" dirty="0"/>
          </a:p>
          <a:p>
            <a:endParaRPr lang="en-SG" dirty="0"/>
          </a:p>
          <a:p>
            <a:endParaRPr lang="en-SG" dirty="0"/>
          </a:p>
          <a:p>
            <a:endParaRPr lang="en-SG" dirty="0"/>
          </a:p>
        </p:txBody>
      </p:sp>
      <p:cxnSp>
        <p:nvCxnSpPr>
          <p:cNvPr id="5" name="Straight Connector 4">
            <a:extLst>
              <a:ext uri="{FF2B5EF4-FFF2-40B4-BE49-F238E27FC236}">
                <a16:creationId xmlns:a16="http://schemas.microsoft.com/office/drawing/2014/main" id="{E2D76FE4-EE10-4E39-8A9C-1109E3B331C8}"/>
              </a:ext>
            </a:extLst>
          </p:cNvPr>
          <p:cNvCxnSpPr>
            <a:cxnSpLocks/>
          </p:cNvCxnSpPr>
          <p:nvPr/>
        </p:nvCxnSpPr>
        <p:spPr>
          <a:xfrm>
            <a:off x="3017520" y="3637280"/>
            <a:ext cx="6329680" cy="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FFD5714-A9C8-4D43-B357-FF0E7AD69BA1}"/>
              </a:ext>
            </a:extLst>
          </p:cNvPr>
          <p:cNvSpPr txBox="1"/>
          <p:nvPr/>
        </p:nvSpPr>
        <p:spPr>
          <a:xfrm>
            <a:off x="2343151" y="3425362"/>
            <a:ext cx="970280" cy="369332"/>
          </a:xfrm>
          <a:prstGeom prst="rect">
            <a:avLst/>
          </a:prstGeom>
          <a:noFill/>
        </p:spPr>
        <p:txBody>
          <a:bodyPr wrap="square" rtlCol="0">
            <a:spAutoFit/>
          </a:bodyPr>
          <a:lstStyle/>
          <a:p>
            <a:r>
              <a:rPr lang="en-SG" dirty="0"/>
              <a:t>11:00</a:t>
            </a:r>
          </a:p>
        </p:txBody>
      </p:sp>
      <p:sp>
        <p:nvSpPr>
          <p:cNvPr id="7" name="TextBox 6">
            <a:extLst>
              <a:ext uri="{FF2B5EF4-FFF2-40B4-BE49-F238E27FC236}">
                <a16:creationId xmlns:a16="http://schemas.microsoft.com/office/drawing/2014/main" id="{A39B2355-8AEE-4F6F-B7BD-EE0101D3E465}"/>
              </a:ext>
            </a:extLst>
          </p:cNvPr>
          <p:cNvSpPr txBox="1"/>
          <p:nvPr/>
        </p:nvSpPr>
        <p:spPr>
          <a:xfrm>
            <a:off x="9347200" y="3452614"/>
            <a:ext cx="970280" cy="369332"/>
          </a:xfrm>
          <a:prstGeom prst="rect">
            <a:avLst/>
          </a:prstGeom>
          <a:noFill/>
        </p:spPr>
        <p:txBody>
          <a:bodyPr wrap="square" rtlCol="0">
            <a:spAutoFit/>
          </a:bodyPr>
          <a:lstStyle/>
          <a:p>
            <a:r>
              <a:rPr lang="en-SG" dirty="0"/>
              <a:t>14:00</a:t>
            </a:r>
          </a:p>
        </p:txBody>
      </p:sp>
      <p:sp>
        <p:nvSpPr>
          <p:cNvPr id="8" name="Left Brace 7">
            <a:extLst>
              <a:ext uri="{FF2B5EF4-FFF2-40B4-BE49-F238E27FC236}">
                <a16:creationId xmlns:a16="http://schemas.microsoft.com/office/drawing/2014/main" id="{7F9A538C-38B4-4245-B03A-50EC4E36D0EC}"/>
              </a:ext>
            </a:extLst>
          </p:cNvPr>
          <p:cNvSpPr/>
          <p:nvPr/>
        </p:nvSpPr>
        <p:spPr>
          <a:xfrm rot="16200000">
            <a:off x="6081157" y="696355"/>
            <a:ext cx="202408" cy="632967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a:extLst>
              <a:ext uri="{FF2B5EF4-FFF2-40B4-BE49-F238E27FC236}">
                <a16:creationId xmlns:a16="http://schemas.microsoft.com/office/drawing/2014/main" id="{43D32818-BC91-4900-8656-11BDCEBAF93C}"/>
              </a:ext>
            </a:extLst>
          </p:cNvPr>
          <p:cNvSpPr txBox="1"/>
          <p:nvPr/>
        </p:nvSpPr>
        <p:spPr>
          <a:xfrm>
            <a:off x="6035040" y="3920760"/>
            <a:ext cx="970280" cy="369332"/>
          </a:xfrm>
          <a:prstGeom prst="rect">
            <a:avLst/>
          </a:prstGeom>
          <a:noFill/>
        </p:spPr>
        <p:txBody>
          <a:bodyPr wrap="square" rtlCol="0">
            <a:spAutoFit/>
          </a:bodyPr>
          <a:lstStyle/>
          <a:p>
            <a:r>
              <a:rPr lang="en-SG" dirty="0"/>
              <a:t>T</a:t>
            </a:r>
          </a:p>
        </p:txBody>
      </p:sp>
      <p:cxnSp>
        <p:nvCxnSpPr>
          <p:cNvPr id="11" name="Straight Connector 10">
            <a:extLst>
              <a:ext uri="{FF2B5EF4-FFF2-40B4-BE49-F238E27FC236}">
                <a16:creationId xmlns:a16="http://schemas.microsoft.com/office/drawing/2014/main" id="{A82F38DB-4185-4D8A-A953-D490761FFBBD}"/>
              </a:ext>
            </a:extLst>
          </p:cNvPr>
          <p:cNvCxnSpPr>
            <a:cxnSpLocks/>
            <a:stCxn id="1026" idx="2"/>
          </p:cNvCxnSpPr>
          <p:nvPr/>
        </p:nvCxnSpPr>
        <p:spPr>
          <a:xfrm>
            <a:off x="3723382"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026" name="Picture 2 1" descr="Menu">
            <a:extLst>
              <a:ext uri="{FF2B5EF4-FFF2-40B4-BE49-F238E27FC236}">
                <a16:creationId xmlns:a16="http://schemas.microsoft.com/office/drawing/2014/main" id="{936C59A9-D3B2-4BEE-B00C-04B9ED9447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62" t="7111" r="5682" b="5778"/>
          <a:stretch/>
        </p:blipFill>
        <p:spPr bwMode="auto">
          <a:xfrm>
            <a:off x="3478278"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C81D666E-9189-461A-8735-CAF631B6810C}"/>
              </a:ext>
            </a:extLst>
          </p:cNvPr>
          <p:cNvCxnSpPr>
            <a:cxnSpLocks/>
            <a:stCxn id="19" idx="2"/>
          </p:cNvCxnSpPr>
          <p:nvPr/>
        </p:nvCxnSpPr>
        <p:spPr>
          <a:xfrm>
            <a:off x="5085805" y="1949142"/>
            <a:ext cx="0" cy="1685009"/>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9" name="Picture 2 2 1" descr="Menu">
            <a:extLst>
              <a:ext uri="{FF2B5EF4-FFF2-40B4-BE49-F238E27FC236}">
                <a16:creationId xmlns:a16="http://schemas.microsoft.com/office/drawing/2014/main" id="{EFE440E0-5A7B-46E8-A472-35FC98D72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62" t="7111" r="5682" b="5778"/>
          <a:stretch/>
        </p:blipFill>
        <p:spPr bwMode="auto">
          <a:xfrm>
            <a:off x="4840701" y="1461422"/>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056D9125-CBF0-4989-A3FD-5B9CDBEB2D8F}"/>
              </a:ext>
            </a:extLst>
          </p:cNvPr>
          <p:cNvCxnSpPr>
            <a:cxnSpLocks/>
            <a:stCxn id="21" idx="2"/>
          </p:cNvCxnSpPr>
          <p:nvPr/>
        </p:nvCxnSpPr>
        <p:spPr>
          <a:xfrm>
            <a:off x="6894565"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21" name="Picture 2 3 1" descr="Menu">
            <a:extLst>
              <a:ext uri="{FF2B5EF4-FFF2-40B4-BE49-F238E27FC236}">
                <a16:creationId xmlns:a16="http://schemas.microsoft.com/office/drawing/2014/main" id="{5673A83F-B046-4499-83AB-A636D81A3B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62" t="7111" r="5682" b="5778"/>
          <a:stretch/>
        </p:blipFill>
        <p:spPr bwMode="auto">
          <a:xfrm>
            <a:off x="6649461"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98D0771-011A-41FC-BF53-7C930B16C46F}"/>
              </a:ext>
            </a:extLst>
          </p:cNvPr>
          <p:cNvCxnSpPr>
            <a:cxnSpLocks/>
          </p:cNvCxnSpPr>
          <p:nvPr/>
        </p:nvCxnSpPr>
        <p:spPr>
          <a:xfrm flipV="1">
            <a:off x="934720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634420-8ED0-4B9A-B254-F94BE7670EDE}"/>
              </a:ext>
            </a:extLst>
          </p:cNvPr>
          <p:cNvCxnSpPr>
            <a:cxnSpLocks/>
          </p:cNvCxnSpPr>
          <p:nvPr/>
        </p:nvCxnSpPr>
        <p:spPr>
          <a:xfrm flipV="1">
            <a:off x="428345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F16552-DD53-43B4-91AB-F1C66A8939A3}"/>
              </a:ext>
            </a:extLst>
          </p:cNvPr>
          <p:cNvCxnSpPr>
            <a:cxnSpLocks/>
          </p:cNvCxnSpPr>
          <p:nvPr/>
        </p:nvCxnSpPr>
        <p:spPr>
          <a:xfrm flipV="1">
            <a:off x="649884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F2630F-1BF9-4060-86FA-76A1C97F271E}"/>
              </a:ext>
            </a:extLst>
          </p:cNvPr>
          <p:cNvCxnSpPr>
            <a:cxnSpLocks/>
          </p:cNvCxnSpPr>
          <p:nvPr/>
        </p:nvCxnSpPr>
        <p:spPr>
          <a:xfrm flipV="1">
            <a:off x="839774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DC2FC22-6607-42C6-BFCA-D387C301FCFD}"/>
              </a:ext>
            </a:extLst>
          </p:cNvPr>
          <p:cNvCxnSpPr>
            <a:cxnSpLocks/>
          </p:cNvCxnSpPr>
          <p:nvPr/>
        </p:nvCxnSpPr>
        <p:spPr>
          <a:xfrm flipV="1">
            <a:off x="301752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pic>
        <p:nvPicPr>
          <p:cNvPr id="15" name="Picture 14"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left(\begin{array}{c} 20 \\ 7 \end{array}\right) p^7 (1 - p)^{13}&#10;$$&#10;&#10;\end{document}" title="IguanaTex Bitmap Display">
            <a:extLst>
              <a:ext uri="{FF2B5EF4-FFF2-40B4-BE49-F238E27FC236}">
                <a16:creationId xmlns:a16="http://schemas.microsoft.com/office/drawing/2014/main" id="{F30C3DC6-F5C6-4ED4-98EB-508B09F2ECF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811367" y="4825735"/>
            <a:ext cx="2596571" cy="958171"/>
          </a:xfrm>
          <a:prstGeom prst="rect">
            <a:avLst/>
          </a:prstGeom>
        </p:spPr>
      </p:pic>
      <p:cxnSp>
        <p:nvCxnSpPr>
          <p:cNvPr id="29" name="Straight Connector 28">
            <a:extLst>
              <a:ext uri="{FF2B5EF4-FFF2-40B4-BE49-F238E27FC236}">
                <a16:creationId xmlns:a16="http://schemas.microsoft.com/office/drawing/2014/main" id="{E29B760E-0268-4025-AAF1-9903C0FE6403}"/>
              </a:ext>
            </a:extLst>
          </p:cNvPr>
          <p:cNvCxnSpPr>
            <a:cxnSpLocks/>
            <a:stCxn id="33" idx="2"/>
          </p:cNvCxnSpPr>
          <p:nvPr/>
        </p:nvCxnSpPr>
        <p:spPr>
          <a:xfrm>
            <a:off x="4431783" y="2335584"/>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3" name="Picture 2 2 2" descr="Menu">
            <a:extLst>
              <a:ext uri="{FF2B5EF4-FFF2-40B4-BE49-F238E27FC236}">
                <a16:creationId xmlns:a16="http://schemas.microsoft.com/office/drawing/2014/main" id="{F1F49DEE-FD4E-4504-969D-5DE5625135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62" t="7111" r="5682" b="5778"/>
          <a:stretch/>
        </p:blipFill>
        <p:spPr bwMode="auto">
          <a:xfrm>
            <a:off x="4186679" y="1847864"/>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9F9CC46F-51B3-47AF-A7CA-D457CFE09247}"/>
              </a:ext>
            </a:extLst>
          </p:cNvPr>
          <p:cNvCxnSpPr>
            <a:cxnSpLocks/>
            <a:stCxn id="36" idx="2"/>
          </p:cNvCxnSpPr>
          <p:nvPr/>
        </p:nvCxnSpPr>
        <p:spPr>
          <a:xfrm>
            <a:off x="8499974" y="233563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6" name="Picture 2 2 3" descr="Menu">
            <a:extLst>
              <a:ext uri="{FF2B5EF4-FFF2-40B4-BE49-F238E27FC236}">
                <a16:creationId xmlns:a16="http://schemas.microsoft.com/office/drawing/2014/main" id="{C3DD8F64-1CCD-435B-A9F7-3553AB315B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62" t="7111" r="5682" b="5778"/>
          <a:stretch/>
        </p:blipFill>
        <p:spPr bwMode="auto">
          <a:xfrm>
            <a:off x="8254870" y="1847915"/>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477E08A7-AC40-4207-B05A-16101CD7711B}"/>
              </a:ext>
            </a:extLst>
          </p:cNvPr>
          <p:cNvCxnSpPr>
            <a:cxnSpLocks/>
            <a:stCxn id="38" idx="2"/>
          </p:cNvCxnSpPr>
          <p:nvPr/>
        </p:nvCxnSpPr>
        <p:spPr>
          <a:xfrm>
            <a:off x="6047741" y="2820477"/>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8" name="Picture 2 3 2" descr="Menu">
            <a:extLst>
              <a:ext uri="{FF2B5EF4-FFF2-40B4-BE49-F238E27FC236}">
                <a16:creationId xmlns:a16="http://schemas.microsoft.com/office/drawing/2014/main" id="{6419C413-5388-42F0-B12B-A4548855FB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62" t="7111" r="5682" b="5778"/>
          <a:stretch/>
        </p:blipFill>
        <p:spPr bwMode="auto">
          <a:xfrm>
            <a:off x="5802637" y="2332757"/>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765C19BD-C17F-449C-8499-70CB304A09DF}"/>
              </a:ext>
            </a:extLst>
          </p:cNvPr>
          <p:cNvCxnSpPr>
            <a:cxnSpLocks/>
            <a:stCxn id="40" idx="2"/>
          </p:cNvCxnSpPr>
          <p:nvPr/>
        </p:nvCxnSpPr>
        <p:spPr>
          <a:xfrm>
            <a:off x="5647123" y="233397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40" name="Picture 2 2 4" descr="Menu">
            <a:extLst>
              <a:ext uri="{FF2B5EF4-FFF2-40B4-BE49-F238E27FC236}">
                <a16:creationId xmlns:a16="http://schemas.microsoft.com/office/drawing/2014/main" id="{0754E9F9-BD68-49E1-A5DB-5937738C12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62" t="7111" r="5682" b="5778"/>
          <a:stretch/>
        </p:blipFill>
        <p:spPr bwMode="auto">
          <a:xfrm>
            <a:off x="5402019" y="1846255"/>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F1A1FF67-CB9B-49E1-8B98-A98CED3C1B1E}"/>
              </a:ext>
            </a:extLst>
          </p:cNvPr>
          <p:cNvCxnSpPr>
            <a:cxnSpLocks/>
          </p:cNvCxnSpPr>
          <p:nvPr/>
        </p:nvCxnSpPr>
        <p:spPr>
          <a:xfrm flipV="1">
            <a:off x="459994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57D140-EF82-4C06-869D-AB41125034E8}"/>
              </a:ext>
            </a:extLst>
          </p:cNvPr>
          <p:cNvCxnSpPr>
            <a:cxnSpLocks/>
          </p:cNvCxnSpPr>
          <p:nvPr/>
        </p:nvCxnSpPr>
        <p:spPr>
          <a:xfrm flipV="1">
            <a:off x="681532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E70764-2979-4C0A-A65F-75E88C5DEF77}"/>
              </a:ext>
            </a:extLst>
          </p:cNvPr>
          <p:cNvCxnSpPr>
            <a:cxnSpLocks/>
          </p:cNvCxnSpPr>
          <p:nvPr/>
        </p:nvCxnSpPr>
        <p:spPr>
          <a:xfrm flipV="1">
            <a:off x="871423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F3DF4E-3E90-40C6-8B78-5A001815FB73}"/>
              </a:ext>
            </a:extLst>
          </p:cNvPr>
          <p:cNvCxnSpPr>
            <a:cxnSpLocks/>
          </p:cNvCxnSpPr>
          <p:nvPr/>
        </p:nvCxnSpPr>
        <p:spPr>
          <a:xfrm flipV="1">
            <a:off x="365048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755ECE-401A-4789-B08E-DD6E305DEDDD}"/>
              </a:ext>
            </a:extLst>
          </p:cNvPr>
          <p:cNvCxnSpPr>
            <a:cxnSpLocks/>
          </p:cNvCxnSpPr>
          <p:nvPr/>
        </p:nvCxnSpPr>
        <p:spPr>
          <a:xfrm flipV="1">
            <a:off x="586587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5B8BFD-4635-44FC-B1D0-5BB1ECD5A3F2}"/>
              </a:ext>
            </a:extLst>
          </p:cNvPr>
          <p:cNvCxnSpPr>
            <a:cxnSpLocks/>
          </p:cNvCxnSpPr>
          <p:nvPr/>
        </p:nvCxnSpPr>
        <p:spPr>
          <a:xfrm flipV="1">
            <a:off x="776478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5BBE7A-0B3B-405A-B773-EB57E30BA612}"/>
              </a:ext>
            </a:extLst>
          </p:cNvPr>
          <p:cNvCxnSpPr>
            <a:cxnSpLocks/>
          </p:cNvCxnSpPr>
          <p:nvPr/>
        </p:nvCxnSpPr>
        <p:spPr>
          <a:xfrm flipV="1">
            <a:off x="491642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4D30A0D-86E0-4D2F-8A7C-BB0A0813FD8B}"/>
              </a:ext>
            </a:extLst>
          </p:cNvPr>
          <p:cNvCxnSpPr>
            <a:cxnSpLocks/>
          </p:cNvCxnSpPr>
          <p:nvPr/>
        </p:nvCxnSpPr>
        <p:spPr>
          <a:xfrm flipV="1">
            <a:off x="713181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F7E9D7C-F991-4FF6-83F1-F435586D899A}"/>
              </a:ext>
            </a:extLst>
          </p:cNvPr>
          <p:cNvCxnSpPr>
            <a:cxnSpLocks/>
          </p:cNvCxnSpPr>
          <p:nvPr/>
        </p:nvCxnSpPr>
        <p:spPr>
          <a:xfrm flipV="1">
            <a:off x="903071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8693B9A-F078-4484-AA08-6B2C4EE768CD}"/>
              </a:ext>
            </a:extLst>
          </p:cNvPr>
          <p:cNvCxnSpPr>
            <a:cxnSpLocks/>
          </p:cNvCxnSpPr>
          <p:nvPr/>
        </p:nvCxnSpPr>
        <p:spPr>
          <a:xfrm flipV="1">
            <a:off x="396697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CA019DE-7342-4CF4-9EBC-EE4F84EACF7F}"/>
              </a:ext>
            </a:extLst>
          </p:cNvPr>
          <p:cNvCxnSpPr>
            <a:cxnSpLocks/>
          </p:cNvCxnSpPr>
          <p:nvPr/>
        </p:nvCxnSpPr>
        <p:spPr>
          <a:xfrm flipV="1">
            <a:off x="618236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3906B4B-99F1-4B5E-8CA9-FDF3F4323625}"/>
              </a:ext>
            </a:extLst>
          </p:cNvPr>
          <p:cNvCxnSpPr>
            <a:cxnSpLocks/>
          </p:cNvCxnSpPr>
          <p:nvPr/>
        </p:nvCxnSpPr>
        <p:spPr>
          <a:xfrm flipV="1">
            <a:off x="808126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6AE2FA-14F5-4630-8ABC-DDEE6CAF6223}"/>
              </a:ext>
            </a:extLst>
          </p:cNvPr>
          <p:cNvCxnSpPr>
            <a:cxnSpLocks/>
          </p:cNvCxnSpPr>
          <p:nvPr/>
        </p:nvCxnSpPr>
        <p:spPr>
          <a:xfrm flipV="1">
            <a:off x="333400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C2922E8-8888-4460-B992-8CCB695C7678}"/>
              </a:ext>
            </a:extLst>
          </p:cNvPr>
          <p:cNvCxnSpPr>
            <a:cxnSpLocks/>
          </p:cNvCxnSpPr>
          <p:nvPr/>
        </p:nvCxnSpPr>
        <p:spPr>
          <a:xfrm flipV="1">
            <a:off x="554939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807417-743E-429E-BFAB-F16604DF8BD1}"/>
              </a:ext>
            </a:extLst>
          </p:cNvPr>
          <p:cNvCxnSpPr>
            <a:cxnSpLocks/>
          </p:cNvCxnSpPr>
          <p:nvPr/>
        </p:nvCxnSpPr>
        <p:spPr>
          <a:xfrm flipV="1">
            <a:off x="744829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CCC097-85BC-4147-AD5A-32FEE22C6580}"/>
              </a:ext>
            </a:extLst>
          </p:cNvPr>
          <p:cNvCxnSpPr>
            <a:cxnSpLocks/>
          </p:cNvCxnSpPr>
          <p:nvPr/>
        </p:nvCxnSpPr>
        <p:spPr>
          <a:xfrm flipV="1">
            <a:off x="523290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pic>
        <p:nvPicPr>
          <p:cNvPr id="17" name="Picture 16"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left(\begin{array}{c} n \\ 7 \end{array}\right) p^7 (1 - p)^{13}&#10;$$&#10;&#10;\end{document}" title="IguanaTex Bitmap Display">
            <a:extLst>
              <a:ext uri="{FF2B5EF4-FFF2-40B4-BE49-F238E27FC236}">
                <a16:creationId xmlns:a16="http://schemas.microsoft.com/office/drawing/2014/main" id="{47AFFC33-3B12-482E-8C00-1A1DD575C401}"/>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243068" y="4856215"/>
            <a:ext cx="2450792" cy="958171"/>
          </a:xfrm>
          <a:prstGeom prst="rect">
            <a:avLst/>
          </a:prstGeom>
        </p:spPr>
      </p:pic>
      <p:pic>
        <p:nvPicPr>
          <p:cNvPr id="24" name="Picture 23"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lim_{n \rightarrow \infty}\left(\begin{array}{c} n \\ 7 \end{array}\right) p^7 (1 - p)^{13}&#10;$$&#10;&#10;\end{document}" title="IguanaTex Bitmap Display">
            <a:extLst>
              <a:ext uri="{FF2B5EF4-FFF2-40B4-BE49-F238E27FC236}">
                <a16:creationId xmlns:a16="http://schemas.microsoft.com/office/drawing/2014/main" id="{33348FCD-9D49-4E51-90C3-A67EB21B328B}"/>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298435" y="4825735"/>
            <a:ext cx="3198739" cy="958171"/>
          </a:xfrm>
          <a:prstGeom prst="rect">
            <a:avLst/>
          </a:prstGeom>
        </p:spPr>
      </p:pic>
      <p:graphicFrame>
        <p:nvGraphicFramePr>
          <p:cNvPr id="54" name="Table 4">
            <a:extLst>
              <a:ext uri="{FF2B5EF4-FFF2-40B4-BE49-F238E27FC236}">
                <a16:creationId xmlns:a16="http://schemas.microsoft.com/office/drawing/2014/main" id="{52BF0E2E-8E84-4F0E-8AC8-70BFA9514675}"/>
              </a:ext>
            </a:extLst>
          </p:cNvPr>
          <p:cNvGraphicFramePr>
            <a:graphicFrameLocks noGrp="1"/>
          </p:cNvGraphicFramePr>
          <p:nvPr>
            <p:extLst>
              <p:ext uri="{D42A27DB-BD31-4B8C-83A1-F6EECF244321}">
                <p14:modId xmlns:p14="http://schemas.microsoft.com/office/powerpoint/2010/main" val="713803532"/>
              </p:ext>
            </p:extLst>
          </p:nvPr>
        </p:nvGraphicFramePr>
        <p:xfrm>
          <a:off x="8941696" y="670673"/>
          <a:ext cx="2740528" cy="1219116"/>
        </p:xfrm>
        <a:graphic>
          <a:graphicData uri="http://schemas.openxmlformats.org/drawingml/2006/table">
            <a:tbl>
              <a:tblPr firstRow="1" bandRow="1">
                <a:tableStyleId>{68D230F3-CF80-4859-8CE7-A43EE81993B5}</a:tableStyleId>
              </a:tblPr>
              <a:tblGrid>
                <a:gridCol w="1370264">
                  <a:extLst>
                    <a:ext uri="{9D8B030D-6E8A-4147-A177-3AD203B41FA5}">
                      <a16:colId xmlns:a16="http://schemas.microsoft.com/office/drawing/2014/main" val="190362733"/>
                    </a:ext>
                  </a:extLst>
                </a:gridCol>
                <a:gridCol w="1370264">
                  <a:extLst>
                    <a:ext uri="{9D8B030D-6E8A-4147-A177-3AD203B41FA5}">
                      <a16:colId xmlns:a16="http://schemas.microsoft.com/office/drawing/2014/main" val="1532254103"/>
                    </a:ext>
                  </a:extLst>
                </a:gridCol>
              </a:tblGrid>
              <a:tr h="201372">
                <a:tc>
                  <a:txBody>
                    <a:bodyPr/>
                    <a:lstStyle/>
                    <a:p>
                      <a:pPr algn="ctr"/>
                      <a:endParaRPr lang="en-SG" sz="1000" dirty="0"/>
                    </a:p>
                  </a:txBody>
                  <a:tcPr marL="49653" marR="49653" marT="24827" marB="24827"/>
                </a:tc>
                <a:tc>
                  <a:txBody>
                    <a:bodyPr/>
                    <a:lstStyle/>
                    <a:p>
                      <a:pPr algn="ctr"/>
                      <a:r>
                        <a:rPr lang="en-SG" sz="1000" dirty="0"/>
                        <a:t> # of MBLM sold</a:t>
                      </a:r>
                    </a:p>
                  </a:txBody>
                  <a:tcPr marL="49653" marR="49653" marT="24827" marB="24827"/>
                </a:tc>
                <a:extLst>
                  <a:ext uri="{0D108BD9-81ED-4DB2-BD59-A6C34878D82A}">
                    <a16:rowId xmlns:a16="http://schemas.microsoft.com/office/drawing/2014/main" val="1787913503"/>
                  </a:ext>
                </a:extLst>
              </a:tr>
              <a:tr h="201372">
                <a:tc>
                  <a:txBody>
                    <a:bodyPr/>
                    <a:lstStyle/>
                    <a:p>
                      <a:pPr algn="ctr"/>
                      <a:r>
                        <a:rPr lang="en-SG" sz="1000" dirty="0"/>
                        <a:t>Mon</a:t>
                      </a:r>
                    </a:p>
                  </a:txBody>
                  <a:tcPr marL="49653" marR="49653" marT="24827" marB="24827"/>
                </a:tc>
                <a:tc>
                  <a:txBody>
                    <a:bodyPr/>
                    <a:lstStyle/>
                    <a:p>
                      <a:pPr algn="ctr"/>
                      <a:r>
                        <a:rPr lang="en-SG" sz="1000" dirty="0"/>
                        <a:t>3</a:t>
                      </a:r>
                    </a:p>
                  </a:txBody>
                  <a:tcPr marL="49653" marR="49653" marT="24827" marB="24827"/>
                </a:tc>
                <a:extLst>
                  <a:ext uri="{0D108BD9-81ED-4DB2-BD59-A6C34878D82A}">
                    <a16:rowId xmlns:a16="http://schemas.microsoft.com/office/drawing/2014/main" val="4044447372"/>
                  </a:ext>
                </a:extLst>
              </a:tr>
              <a:tr h="201372">
                <a:tc>
                  <a:txBody>
                    <a:bodyPr/>
                    <a:lstStyle/>
                    <a:p>
                      <a:pPr algn="ctr"/>
                      <a:r>
                        <a:rPr lang="en-SG" sz="1000" dirty="0"/>
                        <a:t>Tue</a:t>
                      </a:r>
                    </a:p>
                  </a:txBody>
                  <a:tcPr marL="49653" marR="49653" marT="24827" marB="24827"/>
                </a:tc>
                <a:tc>
                  <a:txBody>
                    <a:bodyPr/>
                    <a:lstStyle/>
                    <a:p>
                      <a:pPr algn="ctr"/>
                      <a:r>
                        <a:rPr lang="en-SG" sz="1000" dirty="0"/>
                        <a:t>7</a:t>
                      </a:r>
                    </a:p>
                  </a:txBody>
                  <a:tcPr marL="49653" marR="49653" marT="24827" marB="24827"/>
                </a:tc>
                <a:extLst>
                  <a:ext uri="{0D108BD9-81ED-4DB2-BD59-A6C34878D82A}">
                    <a16:rowId xmlns:a16="http://schemas.microsoft.com/office/drawing/2014/main" val="1219735695"/>
                  </a:ext>
                </a:extLst>
              </a:tr>
              <a:tr h="208846">
                <a:tc>
                  <a:txBody>
                    <a:bodyPr/>
                    <a:lstStyle/>
                    <a:p>
                      <a:pPr algn="ctr"/>
                      <a:r>
                        <a:rPr lang="en-SG" sz="1000" dirty="0"/>
                        <a:t>Wed</a:t>
                      </a:r>
                    </a:p>
                  </a:txBody>
                  <a:tcPr marL="49653" marR="49653" marT="24827" marB="24827"/>
                </a:tc>
                <a:tc>
                  <a:txBody>
                    <a:bodyPr/>
                    <a:lstStyle/>
                    <a:p>
                      <a:pPr algn="ctr"/>
                      <a:r>
                        <a:rPr lang="en-SG" sz="1000" dirty="0"/>
                        <a:t>4</a:t>
                      </a:r>
                    </a:p>
                  </a:txBody>
                  <a:tcPr marL="49653" marR="49653" marT="24827" marB="24827"/>
                </a:tc>
                <a:extLst>
                  <a:ext uri="{0D108BD9-81ED-4DB2-BD59-A6C34878D82A}">
                    <a16:rowId xmlns:a16="http://schemas.microsoft.com/office/drawing/2014/main" val="3241458728"/>
                  </a:ext>
                </a:extLst>
              </a:tr>
              <a:tr h="201372">
                <a:tc>
                  <a:txBody>
                    <a:bodyPr/>
                    <a:lstStyle/>
                    <a:p>
                      <a:pPr algn="ctr"/>
                      <a:r>
                        <a:rPr lang="en-SG" sz="1000" dirty="0"/>
                        <a:t>Thu</a:t>
                      </a:r>
                    </a:p>
                  </a:txBody>
                  <a:tcPr marL="49653" marR="49653" marT="24827" marB="24827"/>
                </a:tc>
                <a:tc>
                  <a:txBody>
                    <a:bodyPr/>
                    <a:lstStyle/>
                    <a:p>
                      <a:pPr algn="ctr"/>
                      <a:r>
                        <a:rPr lang="en-SG" sz="1000" dirty="0"/>
                        <a:t>6</a:t>
                      </a:r>
                    </a:p>
                  </a:txBody>
                  <a:tcPr marL="49653" marR="49653" marT="24827" marB="24827"/>
                </a:tc>
                <a:extLst>
                  <a:ext uri="{0D108BD9-81ED-4DB2-BD59-A6C34878D82A}">
                    <a16:rowId xmlns:a16="http://schemas.microsoft.com/office/drawing/2014/main" val="1249702112"/>
                  </a:ext>
                </a:extLst>
              </a:tr>
              <a:tr h="201372">
                <a:tc>
                  <a:txBody>
                    <a:bodyPr/>
                    <a:lstStyle/>
                    <a:p>
                      <a:pPr algn="ctr"/>
                      <a:r>
                        <a:rPr lang="en-SG" sz="1000" dirty="0"/>
                        <a:t>Fri</a:t>
                      </a:r>
                    </a:p>
                  </a:txBody>
                  <a:tcPr marL="49653" marR="49653" marT="24827" marB="24827"/>
                </a:tc>
                <a:tc>
                  <a:txBody>
                    <a:bodyPr/>
                    <a:lstStyle/>
                    <a:p>
                      <a:pPr algn="ctr"/>
                      <a:r>
                        <a:rPr lang="en-SG" sz="1000" dirty="0"/>
                        <a:t>5</a:t>
                      </a:r>
                    </a:p>
                  </a:txBody>
                  <a:tcPr marL="49653" marR="49653" marT="24827" marB="24827"/>
                </a:tc>
                <a:extLst>
                  <a:ext uri="{0D108BD9-81ED-4DB2-BD59-A6C34878D82A}">
                    <a16:rowId xmlns:a16="http://schemas.microsoft.com/office/drawing/2014/main" val="2818763552"/>
                  </a:ext>
                </a:extLst>
              </a:tr>
            </a:tbl>
          </a:graphicData>
        </a:graphic>
      </p:graphicFrame>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949C3CA1-B991-6544-AD7D-F5620718EF3B}"/>
                  </a:ext>
                </a:extLst>
              </p14:cNvPr>
              <p14:cNvContentPartPr/>
              <p14:nvPr/>
            </p14:nvContentPartPr>
            <p14:xfrm>
              <a:off x="3139560" y="3438000"/>
              <a:ext cx="8690760" cy="3264120"/>
            </p14:xfrm>
          </p:contentPart>
        </mc:Choice>
        <mc:Fallback xmlns="">
          <p:pic>
            <p:nvPicPr>
              <p:cNvPr id="4" name="Ink 3">
                <a:extLst>
                  <a:ext uri="{FF2B5EF4-FFF2-40B4-BE49-F238E27FC236}">
                    <a16:creationId xmlns:a16="http://schemas.microsoft.com/office/drawing/2014/main" id="{949C3CA1-B991-6544-AD7D-F5620718EF3B}"/>
                  </a:ext>
                </a:extLst>
              </p:cNvPr>
              <p:cNvPicPr/>
              <p:nvPr/>
            </p:nvPicPr>
            <p:blipFill>
              <a:blip r:embed="rId10"/>
              <a:stretch>
                <a:fillRect/>
              </a:stretch>
            </p:blipFill>
            <p:spPr>
              <a:xfrm>
                <a:off x="3130200" y="3428640"/>
                <a:ext cx="8709480" cy="3282840"/>
              </a:xfrm>
              <a:prstGeom prst="rect">
                <a:avLst/>
              </a:prstGeom>
            </p:spPr>
          </p:pic>
        </mc:Fallback>
      </mc:AlternateContent>
    </p:spTree>
    <p:extLst>
      <p:ext uri="{BB962C8B-B14F-4D97-AF65-F5344CB8AC3E}">
        <p14:creationId xmlns:p14="http://schemas.microsoft.com/office/powerpoint/2010/main" val="227229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Poisson</a:t>
            </a:r>
            <a:r>
              <a:rPr sz="4331" spc="-23" dirty="0">
                <a:solidFill>
                  <a:srgbClr val="2E2D67"/>
                </a:solidFill>
              </a:rPr>
              <a:t> </a:t>
            </a:r>
            <a:r>
              <a:rPr sz="4331" spc="-5" dirty="0">
                <a:solidFill>
                  <a:srgbClr val="2E2D67"/>
                </a:solidFill>
              </a:rPr>
              <a:t>Distribution</a:t>
            </a:r>
            <a:endParaRPr sz="4331" dirty="0">
              <a:solidFill>
                <a:srgbClr val="2E2D67"/>
              </a:solidFill>
            </a:endParaRPr>
          </a:p>
        </p:txBody>
      </p:sp>
      <p:sp>
        <p:nvSpPr>
          <p:cNvPr id="3" name="Content Placeholder 2">
            <a:extLst>
              <a:ext uri="{FF2B5EF4-FFF2-40B4-BE49-F238E27FC236}">
                <a16:creationId xmlns:a16="http://schemas.microsoft.com/office/drawing/2014/main" id="{AE0DB7CC-5C51-454F-B22E-033601BAD3D8}"/>
              </a:ext>
            </a:extLst>
          </p:cNvPr>
          <p:cNvSpPr>
            <a:spLocks noGrp="1"/>
          </p:cNvSpPr>
          <p:nvPr>
            <p:ph idx="1"/>
          </p:nvPr>
        </p:nvSpPr>
        <p:spPr/>
        <p:txBody>
          <a:bodyPr/>
          <a:lstStyle/>
          <a:p>
            <a:endParaRPr lang="en-SG" dirty="0"/>
          </a:p>
          <a:p>
            <a:endParaRPr lang="en-SG" dirty="0"/>
          </a:p>
          <a:p>
            <a:endParaRPr lang="en-SG" dirty="0"/>
          </a:p>
          <a:p>
            <a:endParaRPr lang="en-SG" dirty="0"/>
          </a:p>
        </p:txBody>
      </p:sp>
      <p:cxnSp>
        <p:nvCxnSpPr>
          <p:cNvPr id="5" name="Straight Connector 4">
            <a:extLst>
              <a:ext uri="{FF2B5EF4-FFF2-40B4-BE49-F238E27FC236}">
                <a16:creationId xmlns:a16="http://schemas.microsoft.com/office/drawing/2014/main" id="{E2D76FE4-EE10-4E39-8A9C-1109E3B331C8}"/>
              </a:ext>
            </a:extLst>
          </p:cNvPr>
          <p:cNvCxnSpPr>
            <a:cxnSpLocks/>
          </p:cNvCxnSpPr>
          <p:nvPr/>
        </p:nvCxnSpPr>
        <p:spPr>
          <a:xfrm>
            <a:off x="3017520" y="3637280"/>
            <a:ext cx="6329680" cy="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FFD5714-A9C8-4D43-B357-FF0E7AD69BA1}"/>
              </a:ext>
            </a:extLst>
          </p:cNvPr>
          <p:cNvSpPr txBox="1"/>
          <p:nvPr/>
        </p:nvSpPr>
        <p:spPr>
          <a:xfrm>
            <a:off x="2343151" y="3425362"/>
            <a:ext cx="970280" cy="369332"/>
          </a:xfrm>
          <a:prstGeom prst="rect">
            <a:avLst/>
          </a:prstGeom>
          <a:noFill/>
        </p:spPr>
        <p:txBody>
          <a:bodyPr wrap="square" rtlCol="0">
            <a:spAutoFit/>
          </a:bodyPr>
          <a:lstStyle/>
          <a:p>
            <a:r>
              <a:rPr lang="en-SG" dirty="0"/>
              <a:t>11:00</a:t>
            </a:r>
          </a:p>
        </p:txBody>
      </p:sp>
      <p:sp>
        <p:nvSpPr>
          <p:cNvPr id="7" name="TextBox 6">
            <a:extLst>
              <a:ext uri="{FF2B5EF4-FFF2-40B4-BE49-F238E27FC236}">
                <a16:creationId xmlns:a16="http://schemas.microsoft.com/office/drawing/2014/main" id="{A39B2355-8AEE-4F6F-B7BD-EE0101D3E465}"/>
              </a:ext>
            </a:extLst>
          </p:cNvPr>
          <p:cNvSpPr txBox="1"/>
          <p:nvPr/>
        </p:nvSpPr>
        <p:spPr>
          <a:xfrm>
            <a:off x="9347200" y="3452614"/>
            <a:ext cx="970280" cy="369332"/>
          </a:xfrm>
          <a:prstGeom prst="rect">
            <a:avLst/>
          </a:prstGeom>
          <a:noFill/>
        </p:spPr>
        <p:txBody>
          <a:bodyPr wrap="square" rtlCol="0">
            <a:spAutoFit/>
          </a:bodyPr>
          <a:lstStyle/>
          <a:p>
            <a:r>
              <a:rPr lang="en-SG" dirty="0"/>
              <a:t>14:00</a:t>
            </a:r>
          </a:p>
        </p:txBody>
      </p:sp>
      <p:sp>
        <p:nvSpPr>
          <p:cNvPr id="8" name="Left Brace 7">
            <a:extLst>
              <a:ext uri="{FF2B5EF4-FFF2-40B4-BE49-F238E27FC236}">
                <a16:creationId xmlns:a16="http://schemas.microsoft.com/office/drawing/2014/main" id="{7F9A538C-38B4-4245-B03A-50EC4E36D0EC}"/>
              </a:ext>
            </a:extLst>
          </p:cNvPr>
          <p:cNvSpPr/>
          <p:nvPr/>
        </p:nvSpPr>
        <p:spPr>
          <a:xfrm rot="16200000">
            <a:off x="6081157" y="696355"/>
            <a:ext cx="202408" cy="632967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a:extLst>
              <a:ext uri="{FF2B5EF4-FFF2-40B4-BE49-F238E27FC236}">
                <a16:creationId xmlns:a16="http://schemas.microsoft.com/office/drawing/2014/main" id="{43D32818-BC91-4900-8656-11BDCEBAF93C}"/>
              </a:ext>
            </a:extLst>
          </p:cNvPr>
          <p:cNvSpPr txBox="1"/>
          <p:nvPr/>
        </p:nvSpPr>
        <p:spPr>
          <a:xfrm>
            <a:off x="6035040" y="3920760"/>
            <a:ext cx="970280" cy="369332"/>
          </a:xfrm>
          <a:prstGeom prst="rect">
            <a:avLst/>
          </a:prstGeom>
          <a:noFill/>
        </p:spPr>
        <p:txBody>
          <a:bodyPr wrap="square" rtlCol="0">
            <a:spAutoFit/>
          </a:bodyPr>
          <a:lstStyle/>
          <a:p>
            <a:r>
              <a:rPr lang="en-SG" dirty="0"/>
              <a:t>T</a:t>
            </a:r>
          </a:p>
        </p:txBody>
      </p:sp>
      <p:cxnSp>
        <p:nvCxnSpPr>
          <p:cNvPr id="11" name="Straight Connector 10">
            <a:extLst>
              <a:ext uri="{FF2B5EF4-FFF2-40B4-BE49-F238E27FC236}">
                <a16:creationId xmlns:a16="http://schemas.microsoft.com/office/drawing/2014/main" id="{A82F38DB-4185-4D8A-A953-D490761FFBBD}"/>
              </a:ext>
            </a:extLst>
          </p:cNvPr>
          <p:cNvCxnSpPr>
            <a:cxnSpLocks/>
            <a:stCxn id="1026" idx="2"/>
          </p:cNvCxnSpPr>
          <p:nvPr/>
        </p:nvCxnSpPr>
        <p:spPr>
          <a:xfrm>
            <a:off x="3723382"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026" name="Picture 2 1" descr="Menu">
            <a:extLst>
              <a:ext uri="{FF2B5EF4-FFF2-40B4-BE49-F238E27FC236}">
                <a16:creationId xmlns:a16="http://schemas.microsoft.com/office/drawing/2014/main" id="{936C59A9-D3B2-4BEE-B00C-04B9ED9447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3478278"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C81D666E-9189-461A-8735-CAF631B6810C}"/>
              </a:ext>
            </a:extLst>
          </p:cNvPr>
          <p:cNvCxnSpPr>
            <a:cxnSpLocks/>
            <a:stCxn id="19" idx="2"/>
          </p:cNvCxnSpPr>
          <p:nvPr/>
        </p:nvCxnSpPr>
        <p:spPr>
          <a:xfrm>
            <a:off x="5085805" y="1949142"/>
            <a:ext cx="0" cy="1685009"/>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9" name="Picture 2 2 1" descr="Menu">
            <a:extLst>
              <a:ext uri="{FF2B5EF4-FFF2-40B4-BE49-F238E27FC236}">
                <a16:creationId xmlns:a16="http://schemas.microsoft.com/office/drawing/2014/main" id="{EFE440E0-5A7B-46E8-A472-35FC98D72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4840701" y="1461422"/>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056D9125-CBF0-4989-A3FD-5B9CDBEB2D8F}"/>
              </a:ext>
            </a:extLst>
          </p:cNvPr>
          <p:cNvCxnSpPr>
            <a:cxnSpLocks/>
            <a:stCxn id="21" idx="2"/>
          </p:cNvCxnSpPr>
          <p:nvPr/>
        </p:nvCxnSpPr>
        <p:spPr>
          <a:xfrm>
            <a:off x="6894565"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21" name="Picture 2 3 1" descr="Menu">
            <a:extLst>
              <a:ext uri="{FF2B5EF4-FFF2-40B4-BE49-F238E27FC236}">
                <a16:creationId xmlns:a16="http://schemas.microsoft.com/office/drawing/2014/main" id="{5673A83F-B046-4499-83AB-A636D81A3B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6649461"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98D0771-011A-41FC-BF53-7C930B16C46F}"/>
              </a:ext>
            </a:extLst>
          </p:cNvPr>
          <p:cNvCxnSpPr>
            <a:cxnSpLocks/>
          </p:cNvCxnSpPr>
          <p:nvPr/>
        </p:nvCxnSpPr>
        <p:spPr>
          <a:xfrm flipV="1">
            <a:off x="934720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634420-8ED0-4B9A-B254-F94BE7670EDE}"/>
              </a:ext>
            </a:extLst>
          </p:cNvPr>
          <p:cNvCxnSpPr>
            <a:cxnSpLocks/>
          </p:cNvCxnSpPr>
          <p:nvPr/>
        </p:nvCxnSpPr>
        <p:spPr>
          <a:xfrm flipV="1">
            <a:off x="428345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F16552-DD53-43B4-91AB-F1C66A8939A3}"/>
              </a:ext>
            </a:extLst>
          </p:cNvPr>
          <p:cNvCxnSpPr>
            <a:cxnSpLocks/>
          </p:cNvCxnSpPr>
          <p:nvPr/>
        </p:nvCxnSpPr>
        <p:spPr>
          <a:xfrm flipV="1">
            <a:off x="649884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F2630F-1BF9-4060-86FA-76A1C97F271E}"/>
              </a:ext>
            </a:extLst>
          </p:cNvPr>
          <p:cNvCxnSpPr>
            <a:cxnSpLocks/>
          </p:cNvCxnSpPr>
          <p:nvPr/>
        </p:nvCxnSpPr>
        <p:spPr>
          <a:xfrm flipV="1">
            <a:off x="839774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DC2FC22-6607-42C6-BFCA-D387C301FCFD}"/>
              </a:ext>
            </a:extLst>
          </p:cNvPr>
          <p:cNvCxnSpPr>
            <a:cxnSpLocks/>
          </p:cNvCxnSpPr>
          <p:nvPr/>
        </p:nvCxnSpPr>
        <p:spPr>
          <a:xfrm flipV="1">
            <a:off x="301752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9B760E-0268-4025-AAF1-9903C0FE6403}"/>
              </a:ext>
            </a:extLst>
          </p:cNvPr>
          <p:cNvCxnSpPr>
            <a:cxnSpLocks/>
            <a:stCxn id="33" idx="2"/>
          </p:cNvCxnSpPr>
          <p:nvPr/>
        </p:nvCxnSpPr>
        <p:spPr>
          <a:xfrm>
            <a:off x="4431783" y="2335584"/>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3" name="Picture 2 2 2" descr="Menu">
            <a:extLst>
              <a:ext uri="{FF2B5EF4-FFF2-40B4-BE49-F238E27FC236}">
                <a16:creationId xmlns:a16="http://schemas.microsoft.com/office/drawing/2014/main" id="{F1F49DEE-FD4E-4504-969D-5DE5625135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4186679" y="1847864"/>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9F9CC46F-51B3-47AF-A7CA-D457CFE09247}"/>
              </a:ext>
            </a:extLst>
          </p:cNvPr>
          <p:cNvCxnSpPr>
            <a:cxnSpLocks/>
            <a:stCxn id="36" idx="2"/>
          </p:cNvCxnSpPr>
          <p:nvPr/>
        </p:nvCxnSpPr>
        <p:spPr>
          <a:xfrm>
            <a:off x="8499974" y="233563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6" name="Picture 2 2 3" descr="Menu">
            <a:extLst>
              <a:ext uri="{FF2B5EF4-FFF2-40B4-BE49-F238E27FC236}">
                <a16:creationId xmlns:a16="http://schemas.microsoft.com/office/drawing/2014/main" id="{C3DD8F64-1CCD-435B-A9F7-3553AB315B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8254870" y="1847915"/>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477E08A7-AC40-4207-B05A-16101CD7711B}"/>
              </a:ext>
            </a:extLst>
          </p:cNvPr>
          <p:cNvCxnSpPr>
            <a:cxnSpLocks/>
            <a:stCxn id="38" idx="2"/>
          </p:cNvCxnSpPr>
          <p:nvPr/>
        </p:nvCxnSpPr>
        <p:spPr>
          <a:xfrm>
            <a:off x="6047741" y="2820477"/>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8" name="Picture 2 3 2" descr="Menu">
            <a:extLst>
              <a:ext uri="{FF2B5EF4-FFF2-40B4-BE49-F238E27FC236}">
                <a16:creationId xmlns:a16="http://schemas.microsoft.com/office/drawing/2014/main" id="{6419C413-5388-42F0-B12B-A4548855FB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5802637" y="2332757"/>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765C19BD-C17F-449C-8499-70CB304A09DF}"/>
              </a:ext>
            </a:extLst>
          </p:cNvPr>
          <p:cNvCxnSpPr>
            <a:cxnSpLocks/>
            <a:stCxn id="40" idx="2"/>
          </p:cNvCxnSpPr>
          <p:nvPr/>
        </p:nvCxnSpPr>
        <p:spPr>
          <a:xfrm>
            <a:off x="5647123" y="233397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40" name="Picture 2 2 4" descr="Menu">
            <a:extLst>
              <a:ext uri="{FF2B5EF4-FFF2-40B4-BE49-F238E27FC236}">
                <a16:creationId xmlns:a16="http://schemas.microsoft.com/office/drawing/2014/main" id="{0754E9F9-BD68-49E1-A5DB-5937738C12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5402019" y="1846255"/>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F1A1FF67-CB9B-49E1-8B98-A98CED3C1B1E}"/>
              </a:ext>
            </a:extLst>
          </p:cNvPr>
          <p:cNvCxnSpPr>
            <a:cxnSpLocks/>
          </p:cNvCxnSpPr>
          <p:nvPr/>
        </p:nvCxnSpPr>
        <p:spPr>
          <a:xfrm flipV="1">
            <a:off x="459994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57D140-EF82-4C06-869D-AB41125034E8}"/>
              </a:ext>
            </a:extLst>
          </p:cNvPr>
          <p:cNvCxnSpPr>
            <a:cxnSpLocks/>
          </p:cNvCxnSpPr>
          <p:nvPr/>
        </p:nvCxnSpPr>
        <p:spPr>
          <a:xfrm flipV="1">
            <a:off x="681532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E70764-2979-4C0A-A65F-75E88C5DEF77}"/>
              </a:ext>
            </a:extLst>
          </p:cNvPr>
          <p:cNvCxnSpPr>
            <a:cxnSpLocks/>
          </p:cNvCxnSpPr>
          <p:nvPr/>
        </p:nvCxnSpPr>
        <p:spPr>
          <a:xfrm flipV="1">
            <a:off x="871423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F3DF4E-3E90-40C6-8B78-5A001815FB73}"/>
              </a:ext>
            </a:extLst>
          </p:cNvPr>
          <p:cNvCxnSpPr>
            <a:cxnSpLocks/>
          </p:cNvCxnSpPr>
          <p:nvPr/>
        </p:nvCxnSpPr>
        <p:spPr>
          <a:xfrm flipV="1">
            <a:off x="365048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755ECE-401A-4789-B08E-DD6E305DEDDD}"/>
              </a:ext>
            </a:extLst>
          </p:cNvPr>
          <p:cNvCxnSpPr>
            <a:cxnSpLocks/>
          </p:cNvCxnSpPr>
          <p:nvPr/>
        </p:nvCxnSpPr>
        <p:spPr>
          <a:xfrm flipV="1">
            <a:off x="586587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5B8BFD-4635-44FC-B1D0-5BB1ECD5A3F2}"/>
              </a:ext>
            </a:extLst>
          </p:cNvPr>
          <p:cNvCxnSpPr>
            <a:cxnSpLocks/>
          </p:cNvCxnSpPr>
          <p:nvPr/>
        </p:nvCxnSpPr>
        <p:spPr>
          <a:xfrm flipV="1">
            <a:off x="776478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5BBE7A-0B3B-405A-B773-EB57E30BA612}"/>
              </a:ext>
            </a:extLst>
          </p:cNvPr>
          <p:cNvCxnSpPr>
            <a:cxnSpLocks/>
          </p:cNvCxnSpPr>
          <p:nvPr/>
        </p:nvCxnSpPr>
        <p:spPr>
          <a:xfrm flipV="1">
            <a:off x="491642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4D30A0D-86E0-4D2F-8A7C-BB0A0813FD8B}"/>
              </a:ext>
            </a:extLst>
          </p:cNvPr>
          <p:cNvCxnSpPr>
            <a:cxnSpLocks/>
          </p:cNvCxnSpPr>
          <p:nvPr/>
        </p:nvCxnSpPr>
        <p:spPr>
          <a:xfrm flipV="1">
            <a:off x="713181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F7E9D7C-F991-4FF6-83F1-F435586D899A}"/>
              </a:ext>
            </a:extLst>
          </p:cNvPr>
          <p:cNvCxnSpPr>
            <a:cxnSpLocks/>
          </p:cNvCxnSpPr>
          <p:nvPr/>
        </p:nvCxnSpPr>
        <p:spPr>
          <a:xfrm flipV="1">
            <a:off x="903071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8693B9A-F078-4484-AA08-6B2C4EE768CD}"/>
              </a:ext>
            </a:extLst>
          </p:cNvPr>
          <p:cNvCxnSpPr>
            <a:cxnSpLocks/>
          </p:cNvCxnSpPr>
          <p:nvPr/>
        </p:nvCxnSpPr>
        <p:spPr>
          <a:xfrm flipV="1">
            <a:off x="396697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CA019DE-7342-4CF4-9EBC-EE4F84EACF7F}"/>
              </a:ext>
            </a:extLst>
          </p:cNvPr>
          <p:cNvCxnSpPr>
            <a:cxnSpLocks/>
          </p:cNvCxnSpPr>
          <p:nvPr/>
        </p:nvCxnSpPr>
        <p:spPr>
          <a:xfrm flipV="1">
            <a:off x="618236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3906B4B-99F1-4B5E-8CA9-FDF3F4323625}"/>
              </a:ext>
            </a:extLst>
          </p:cNvPr>
          <p:cNvCxnSpPr>
            <a:cxnSpLocks/>
          </p:cNvCxnSpPr>
          <p:nvPr/>
        </p:nvCxnSpPr>
        <p:spPr>
          <a:xfrm flipV="1">
            <a:off x="808126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6AE2FA-14F5-4630-8ABC-DDEE6CAF6223}"/>
              </a:ext>
            </a:extLst>
          </p:cNvPr>
          <p:cNvCxnSpPr>
            <a:cxnSpLocks/>
          </p:cNvCxnSpPr>
          <p:nvPr/>
        </p:nvCxnSpPr>
        <p:spPr>
          <a:xfrm flipV="1">
            <a:off x="333400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C2922E8-8888-4460-B992-8CCB695C7678}"/>
              </a:ext>
            </a:extLst>
          </p:cNvPr>
          <p:cNvCxnSpPr>
            <a:cxnSpLocks/>
          </p:cNvCxnSpPr>
          <p:nvPr/>
        </p:nvCxnSpPr>
        <p:spPr>
          <a:xfrm flipV="1">
            <a:off x="554939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807417-743E-429E-BFAB-F16604DF8BD1}"/>
              </a:ext>
            </a:extLst>
          </p:cNvPr>
          <p:cNvCxnSpPr>
            <a:cxnSpLocks/>
          </p:cNvCxnSpPr>
          <p:nvPr/>
        </p:nvCxnSpPr>
        <p:spPr>
          <a:xfrm flipV="1">
            <a:off x="744829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CCC097-85BC-4147-AD5A-32FEE22C6580}"/>
              </a:ext>
            </a:extLst>
          </p:cNvPr>
          <p:cNvCxnSpPr>
            <a:cxnSpLocks/>
          </p:cNvCxnSpPr>
          <p:nvPr/>
        </p:nvCxnSpPr>
        <p:spPr>
          <a:xfrm flipV="1">
            <a:off x="523290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E233955-539D-4D99-8E95-A7D4BD3A5607}"/>
              </a:ext>
            </a:extLst>
          </p:cNvPr>
          <p:cNvSpPr txBox="1"/>
          <p:nvPr/>
        </p:nvSpPr>
        <p:spPr>
          <a:xfrm>
            <a:off x="1324419" y="5146369"/>
            <a:ext cx="4307718" cy="461665"/>
          </a:xfrm>
          <a:prstGeom prst="rect">
            <a:avLst/>
          </a:prstGeom>
          <a:noFill/>
        </p:spPr>
        <p:txBody>
          <a:bodyPr wrap="none" rtlCol="0">
            <a:spAutoFit/>
          </a:bodyPr>
          <a:lstStyle/>
          <a:p>
            <a:r>
              <a:rPr lang="en-SG" sz="2400" dirty="0"/>
              <a:t>How to obtain the probability </a:t>
            </a:r>
            <a:r>
              <a:rPr lang="en-SG" sz="2400" i="1" dirty="0"/>
              <a:t>p</a:t>
            </a:r>
            <a:r>
              <a:rPr lang="en-SG" sz="2400" dirty="0"/>
              <a:t>? </a:t>
            </a:r>
          </a:p>
        </p:txBody>
      </p:sp>
      <p:pic>
        <p:nvPicPr>
          <p:cNvPr id="13" name="Picture 12"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Y] = np = \lambda \Rightarrow p = \frac{\lambda}{n}&#10;\end{align*}&#10;&#10;\end{document}" title="IguanaTex Bitmap Display">
            <a:extLst>
              <a:ext uri="{FF2B5EF4-FFF2-40B4-BE49-F238E27FC236}">
                <a16:creationId xmlns:a16="http://schemas.microsoft.com/office/drawing/2014/main" id="{4D97A9D2-E200-4F98-AC20-3FAE3EDD120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169389" y="5046230"/>
            <a:ext cx="3351772" cy="661943"/>
          </a:xfrm>
          <a:prstGeom prst="rect">
            <a:avLst/>
          </a:prstGeom>
        </p:spPr>
      </p:pic>
      <p:graphicFrame>
        <p:nvGraphicFramePr>
          <p:cNvPr id="54" name="Table 4">
            <a:extLst>
              <a:ext uri="{FF2B5EF4-FFF2-40B4-BE49-F238E27FC236}">
                <a16:creationId xmlns:a16="http://schemas.microsoft.com/office/drawing/2014/main" id="{71C38944-9288-47F0-9774-C0FE0169BAAB}"/>
              </a:ext>
            </a:extLst>
          </p:cNvPr>
          <p:cNvGraphicFramePr>
            <a:graphicFrameLocks noGrp="1"/>
          </p:cNvGraphicFramePr>
          <p:nvPr>
            <p:extLst>
              <p:ext uri="{D42A27DB-BD31-4B8C-83A1-F6EECF244321}">
                <p14:modId xmlns:p14="http://schemas.microsoft.com/office/powerpoint/2010/main" val="713803532"/>
              </p:ext>
            </p:extLst>
          </p:nvPr>
        </p:nvGraphicFramePr>
        <p:xfrm>
          <a:off x="8941696" y="670673"/>
          <a:ext cx="2740528" cy="1219116"/>
        </p:xfrm>
        <a:graphic>
          <a:graphicData uri="http://schemas.openxmlformats.org/drawingml/2006/table">
            <a:tbl>
              <a:tblPr firstRow="1" bandRow="1">
                <a:tableStyleId>{68D230F3-CF80-4859-8CE7-A43EE81993B5}</a:tableStyleId>
              </a:tblPr>
              <a:tblGrid>
                <a:gridCol w="1370264">
                  <a:extLst>
                    <a:ext uri="{9D8B030D-6E8A-4147-A177-3AD203B41FA5}">
                      <a16:colId xmlns:a16="http://schemas.microsoft.com/office/drawing/2014/main" val="190362733"/>
                    </a:ext>
                  </a:extLst>
                </a:gridCol>
                <a:gridCol w="1370264">
                  <a:extLst>
                    <a:ext uri="{9D8B030D-6E8A-4147-A177-3AD203B41FA5}">
                      <a16:colId xmlns:a16="http://schemas.microsoft.com/office/drawing/2014/main" val="1532254103"/>
                    </a:ext>
                  </a:extLst>
                </a:gridCol>
              </a:tblGrid>
              <a:tr h="201372">
                <a:tc>
                  <a:txBody>
                    <a:bodyPr/>
                    <a:lstStyle/>
                    <a:p>
                      <a:pPr algn="ctr"/>
                      <a:endParaRPr lang="en-SG" sz="1000" dirty="0"/>
                    </a:p>
                  </a:txBody>
                  <a:tcPr marL="49653" marR="49653" marT="24827" marB="24827"/>
                </a:tc>
                <a:tc>
                  <a:txBody>
                    <a:bodyPr/>
                    <a:lstStyle/>
                    <a:p>
                      <a:pPr algn="ctr"/>
                      <a:r>
                        <a:rPr lang="en-SG" sz="1000" dirty="0"/>
                        <a:t> # of MBLM sold</a:t>
                      </a:r>
                    </a:p>
                  </a:txBody>
                  <a:tcPr marL="49653" marR="49653" marT="24827" marB="24827"/>
                </a:tc>
                <a:extLst>
                  <a:ext uri="{0D108BD9-81ED-4DB2-BD59-A6C34878D82A}">
                    <a16:rowId xmlns:a16="http://schemas.microsoft.com/office/drawing/2014/main" val="1787913503"/>
                  </a:ext>
                </a:extLst>
              </a:tr>
              <a:tr h="201372">
                <a:tc>
                  <a:txBody>
                    <a:bodyPr/>
                    <a:lstStyle/>
                    <a:p>
                      <a:pPr algn="ctr"/>
                      <a:r>
                        <a:rPr lang="en-SG" sz="1000" dirty="0"/>
                        <a:t>Mon</a:t>
                      </a:r>
                    </a:p>
                  </a:txBody>
                  <a:tcPr marL="49653" marR="49653" marT="24827" marB="24827"/>
                </a:tc>
                <a:tc>
                  <a:txBody>
                    <a:bodyPr/>
                    <a:lstStyle/>
                    <a:p>
                      <a:pPr algn="ctr"/>
                      <a:r>
                        <a:rPr lang="en-SG" sz="1000" dirty="0"/>
                        <a:t>3</a:t>
                      </a:r>
                    </a:p>
                  </a:txBody>
                  <a:tcPr marL="49653" marR="49653" marT="24827" marB="24827"/>
                </a:tc>
                <a:extLst>
                  <a:ext uri="{0D108BD9-81ED-4DB2-BD59-A6C34878D82A}">
                    <a16:rowId xmlns:a16="http://schemas.microsoft.com/office/drawing/2014/main" val="4044447372"/>
                  </a:ext>
                </a:extLst>
              </a:tr>
              <a:tr h="201372">
                <a:tc>
                  <a:txBody>
                    <a:bodyPr/>
                    <a:lstStyle/>
                    <a:p>
                      <a:pPr algn="ctr"/>
                      <a:r>
                        <a:rPr lang="en-SG" sz="1000" dirty="0"/>
                        <a:t>Tue</a:t>
                      </a:r>
                    </a:p>
                  </a:txBody>
                  <a:tcPr marL="49653" marR="49653" marT="24827" marB="24827"/>
                </a:tc>
                <a:tc>
                  <a:txBody>
                    <a:bodyPr/>
                    <a:lstStyle/>
                    <a:p>
                      <a:pPr algn="ctr"/>
                      <a:r>
                        <a:rPr lang="en-SG" sz="1000" dirty="0"/>
                        <a:t>7</a:t>
                      </a:r>
                    </a:p>
                  </a:txBody>
                  <a:tcPr marL="49653" marR="49653" marT="24827" marB="24827"/>
                </a:tc>
                <a:extLst>
                  <a:ext uri="{0D108BD9-81ED-4DB2-BD59-A6C34878D82A}">
                    <a16:rowId xmlns:a16="http://schemas.microsoft.com/office/drawing/2014/main" val="1219735695"/>
                  </a:ext>
                </a:extLst>
              </a:tr>
              <a:tr h="208846">
                <a:tc>
                  <a:txBody>
                    <a:bodyPr/>
                    <a:lstStyle/>
                    <a:p>
                      <a:pPr algn="ctr"/>
                      <a:r>
                        <a:rPr lang="en-SG" sz="1000" dirty="0"/>
                        <a:t>Wed</a:t>
                      </a:r>
                    </a:p>
                  </a:txBody>
                  <a:tcPr marL="49653" marR="49653" marT="24827" marB="24827"/>
                </a:tc>
                <a:tc>
                  <a:txBody>
                    <a:bodyPr/>
                    <a:lstStyle/>
                    <a:p>
                      <a:pPr algn="ctr"/>
                      <a:r>
                        <a:rPr lang="en-SG" sz="1000" dirty="0"/>
                        <a:t>4</a:t>
                      </a:r>
                    </a:p>
                  </a:txBody>
                  <a:tcPr marL="49653" marR="49653" marT="24827" marB="24827"/>
                </a:tc>
                <a:extLst>
                  <a:ext uri="{0D108BD9-81ED-4DB2-BD59-A6C34878D82A}">
                    <a16:rowId xmlns:a16="http://schemas.microsoft.com/office/drawing/2014/main" val="3241458728"/>
                  </a:ext>
                </a:extLst>
              </a:tr>
              <a:tr h="201372">
                <a:tc>
                  <a:txBody>
                    <a:bodyPr/>
                    <a:lstStyle/>
                    <a:p>
                      <a:pPr algn="ctr"/>
                      <a:r>
                        <a:rPr lang="en-SG" sz="1000" dirty="0"/>
                        <a:t>Thu</a:t>
                      </a:r>
                    </a:p>
                  </a:txBody>
                  <a:tcPr marL="49653" marR="49653" marT="24827" marB="24827"/>
                </a:tc>
                <a:tc>
                  <a:txBody>
                    <a:bodyPr/>
                    <a:lstStyle/>
                    <a:p>
                      <a:pPr algn="ctr"/>
                      <a:r>
                        <a:rPr lang="en-SG" sz="1000" dirty="0"/>
                        <a:t>6</a:t>
                      </a:r>
                    </a:p>
                  </a:txBody>
                  <a:tcPr marL="49653" marR="49653" marT="24827" marB="24827"/>
                </a:tc>
                <a:extLst>
                  <a:ext uri="{0D108BD9-81ED-4DB2-BD59-A6C34878D82A}">
                    <a16:rowId xmlns:a16="http://schemas.microsoft.com/office/drawing/2014/main" val="1249702112"/>
                  </a:ext>
                </a:extLst>
              </a:tr>
              <a:tr h="201372">
                <a:tc>
                  <a:txBody>
                    <a:bodyPr/>
                    <a:lstStyle/>
                    <a:p>
                      <a:pPr algn="ctr"/>
                      <a:r>
                        <a:rPr lang="en-SG" sz="1000" dirty="0"/>
                        <a:t>Fri</a:t>
                      </a:r>
                    </a:p>
                  </a:txBody>
                  <a:tcPr marL="49653" marR="49653" marT="24827" marB="24827"/>
                </a:tc>
                <a:tc>
                  <a:txBody>
                    <a:bodyPr/>
                    <a:lstStyle/>
                    <a:p>
                      <a:pPr algn="ctr"/>
                      <a:r>
                        <a:rPr lang="en-SG" sz="1000" dirty="0"/>
                        <a:t>5</a:t>
                      </a:r>
                    </a:p>
                  </a:txBody>
                  <a:tcPr marL="49653" marR="49653" marT="24827" marB="24827"/>
                </a:tc>
                <a:extLst>
                  <a:ext uri="{0D108BD9-81ED-4DB2-BD59-A6C34878D82A}">
                    <a16:rowId xmlns:a16="http://schemas.microsoft.com/office/drawing/2014/main" val="2818763552"/>
                  </a:ext>
                </a:extLst>
              </a:tr>
            </a:tbl>
          </a:graphicData>
        </a:graphic>
      </p:graphicFrame>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84ACFF66-C9AC-4548-A9D8-CE3D1101DBE9}"/>
                  </a:ext>
                </a:extLst>
              </p14:cNvPr>
              <p14:cNvContentPartPr/>
              <p14:nvPr/>
            </p14:nvContentPartPr>
            <p14:xfrm>
              <a:off x="6185160" y="4002840"/>
              <a:ext cx="5587560" cy="1788480"/>
            </p14:xfrm>
          </p:contentPart>
        </mc:Choice>
        <mc:Fallback xmlns="">
          <p:pic>
            <p:nvPicPr>
              <p:cNvPr id="10" name="Ink 9">
                <a:extLst>
                  <a:ext uri="{FF2B5EF4-FFF2-40B4-BE49-F238E27FC236}">
                    <a16:creationId xmlns:a16="http://schemas.microsoft.com/office/drawing/2014/main" id="{84ACFF66-C9AC-4548-A9D8-CE3D1101DBE9}"/>
                  </a:ext>
                </a:extLst>
              </p:cNvPr>
              <p:cNvPicPr/>
              <p:nvPr/>
            </p:nvPicPr>
            <p:blipFill>
              <a:blip r:embed="rId6"/>
              <a:stretch>
                <a:fillRect/>
              </a:stretch>
            </p:blipFill>
            <p:spPr>
              <a:xfrm>
                <a:off x="6175800" y="3993480"/>
                <a:ext cx="5606280" cy="1807200"/>
              </a:xfrm>
              <a:prstGeom prst="rect">
                <a:avLst/>
              </a:prstGeom>
            </p:spPr>
          </p:pic>
        </mc:Fallback>
      </mc:AlternateContent>
    </p:spTree>
    <p:extLst>
      <p:ext uri="{BB962C8B-B14F-4D97-AF65-F5344CB8AC3E}">
        <p14:creationId xmlns:p14="http://schemas.microsoft.com/office/powerpoint/2010/main" val="3667125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1E85C0-8695-4097-9E22-C79F7229944A}"/>
              </a:ext>
            </a:extLst>
          </p:cNvPr>
          <p:cNvSpPr>
            <a:spLocks noGrp="1"/>
          </p:cNvSpPr>
          <p:nvPr>
            <p:ph idx="1"/>
          </p:nvPr>
        </p:nvSpPr>
        <p:spPr>
          <a:xfrm>
            <a:off x="838200" y="1313894"/>
            <a:ext cx="10515600" cy="5261893"/>
          </a:xfrm>
        </p:spPr>
        <p:txBody>
          <a:bodyPr/>
          <a:lstStyle/>
          <a:p>
            <a:r>
              <a:rPr lang="en-US" dirty="0"/>
              <a:t>A </a:t>
            </a:r>
            <a:r>
              <a:rPr lang="en-US" b="1" dirty="0">
                <a:solidFill>
                  <a:srgbClr val="E02246"/>
                </a:solidFill>
              </a:rPr>
              <a:t>random variable </a:t>
            </a:r>
            <a:r>
              <a:rPr lang="en-US" dirty="0"/>
              <a:t>is a rule that assigns a numerical value to each possible outcome of a probabilistic experiment.</a:t>
            </a:r>
          </a:p>
          <a:p>
            <a:endParaRPr lang="en-SG" dirty="0"/>
          </a:p>
        </p:txBody>
      </p:sp>
      <p:sp>
        <p:nvSpPr>
          <p:cNvPr id="3" name="object 3"/>
          <p:cNvSpPr txBox="1"/>
          <p:nvPr/>
        </p:nvSpPr>
        <p:spPr>
          <a:xfrm>
            <a:off x="2929598" y="2895735"/>
            <a:ext cx="7925971" cy="3094087"/>
          </a:xfrm>
          <a:prstGeom prst="rect">
            <a:avLst/>
          </a:prstGeom>
        </p:spPr>
        <p:txBody>
          <a:bodyPr vert="horz" wrap="square" lIns="0" tIns="13243" rIns="0" bIns="0" rtlCol="0">
            <a:spAutoFit/>
          </a:bodyPr>
          <a:lstStyle/>
          <a:p>
            <a:pPr marL="11516">
              <a:spcBef>
                <a:spcPts val="1460"/>
              </a:spcBef>
            </a:pPr>
            <a:r>
              <a:rPr sz="1814" dirty="0">
                <a:solidFill>
                  <a:srgbClr val="C00000"/>
                </a:solidFill>
                <a:latin typeface="Cambria"/>
                <a:cs typeface="Cambria"/>
              </a:rPr>
              <a:t>Examples</a:t>
            </a:r>
          </a:p>
          <a:p>
            <a:pPr marL="354416" marR="158926" indent="-342900">
              <a:lnSpc>
                <a:spcPts val="3636"/>
              </a:lnSpc>
              <a:spcBef>
                <a:spcPts val="349"/>
              </a:spcBef>
              <a:buFont typeface="Wingdings" panose="05000000000000000000" pitchFamily="2" charset="2"/>
              <a:buChar char="§"/>
            </a:pPr>
            <a:r>
              <a:rPr sz="1814" spc="-18" dirty="0">
                <a:latin typeface="Cambria"/>
                <a:cs typeface="Cambria"/>
              </a:rPr>
              <a:t>Total</a:t>
            </a:r>
            <a:r>
              <a:rPr sz="1814" spc="68" dirty="0">
                <a:latin typeface="Cambria"/>
                <a:cs typeface="Cambria"/>
              </a:rPr>
              <a:t> </a:t>
            </a:r>
            <a:r>
              <a:rPr sz="1814" spc="5" dirty="0">
                <a:latin typeface="Cambria"/>
                <a:cs typeface="Cambria"/>
              </a:rPr>
              <a:t>number</a:t>
            </a:r>
            <a:r>
              <a:rPr sz="1814" spc="36" dirty="0">
                <a:latin typeface="Cambria"/>
                <a:cs typeface="Cambria"/>
              </a:rPr>
              <a:t> </a:t>
            </a:r>
            <a:r>
              <a:rPr sz="1814" spc="5" dirty="0">
                <a:latin typeface="Cambria"/>
                <a:cs typeface="Cambria"/>
              </a:rPr>
              <a:t>of</a:t>
            </a:r>
            <a:r>
              <a:rPr sz="1814" spc="50" dirty="0">
                <a:latin typeface="Cambria"/>
                <a:cs typeface="Cambria"/>
              </a:rPr>
              <a:t> </a:t>
            </a:r>
            <a:r>
              <a:rPr sz="1814" dirty="0">
                <a:latin typeface="Cambria"/>
                <a:cs typeface="Cambria"/>
              </a:rPr>
              <a:t>points</a:t>
            </a:r>
            <a:r>
              <a:rPr sz="1814" spc="59" dirty="0">
                <a:latin typeface="Cambria"/>
                <a:cs typeface="Cambria"/>
              </a:rPr>
              <a:t> </a:t>
            </a:r>
            <a:r>
              <a:rPr sz="1814" spc="5" dirty="0">
                <a:latin typeface="Cambria"/>
                <a:cs typeface="Cambria"/>
              </a:rPr>
              <a:t>in</a:t>
            </a:r>
            <a:r>
              <a:rPr sz="1814" spc="45" dirty="0">
                <a:latin typeface="Cambria"/>
                <a:cs typeface="Cambria"/>
              </a:rPr>
              <a:t> </a:t>
            </a:r>
            <a:r>
              <a:rPr sz="1814" spc="5" dirty="0">
                <a:latin typeface="Cambria"/>
                <a:cs typeface="Cambria"/>
              </a:rPr>
              <a:t>a</a:t>
            </a:r>
            <a:r>
              <a:rPr sz="1814" spc="50" dirty="0">
                <a:latin typeface="Cambria"/>
                <a:cs typeface="Cambria"/>
              </a:rPr>
              <a:t> </a:t>
            </a:r>
            <a:r>
              <a:rPr sz="1814" spc="-5" dirty="0">
                <a:latin typeface="Cambria"/>
                <a:cs typeface="Cambria"/>
              </a:rPr>
              <a:t>throw</a:t>
            </a:r>
            <a:r>
              <a:rPr sz="1814" spc="50" dirty="0">
                <a:latin typeface="Cambria"/>
                <a:cs typeface="Cambria"/>
              </a:rPr>
              <a:t> </a:t>
            </a:r>
            <a:r>
              <a:rPr sz="1814" spc="5" dirty="0">
                <a:latin typeface="Cambria"/>
                <a:cs typeface="Cambria"/>
              </a:rPr>
              <a:t>of</a:t>
            </a:r>
            <a:r>
              <a:rPr sz="1814" spc="50" dirty="0">
                <a:latin typeface="Cambria"/>
                <a:cs typeface="Cambria"/>
              </a:rPr>
              <a:t> </a:t>
            </a:r>
            <a:r>
              <a:rPr sz="1814" spc="5" dirty="0">
                <a:latin typeface="Cambria"/>
                <a:cs typeface="Cambria"/>
              </a:rPr>
              <a:t>2</a:t>
            </a:r>
            <a:r>
              <a:rPr sz="1814" spc="50" dirty="0">
                <a:latin typeface="Cambria"/>
                <a:cs typeface="Cambria"/>
              </a:rPr>
              <a:t> </a:t>
            </a:r>
            <a:r>
              <a:rPr sz="1814" spc="5" dirty="0">
                <a:latin typeface="Cambria"/>
                <a:cs typeface="Cambria"/>
              </a:rPr>
              <a:t>dice</a:t>
            </a:r>
            <a:endParaRPr lang="en-SG" sz="1814" spc="5" dirty="0">
              <a:latin typeface="Cambria"/>
              <a:cs typeface="Cambria"/>
            </a:endParaRPr>
          </a:p>
          <a:p>
            <a:pPr marL="354416" marR="158926" indent="-342900">
              <a:lnSpc>
                <a:spcPts val="3636"/>
              </a:lnSpc>
              <a:spcBef>
                <a:spcPts val="349"/>
              </a:spcBef>
              <a:buFont typeface="Wingdings" panose="05000000000000000000" pitchFamily="2" charset="2"/>
              <a:buChar char="§"/>
            </a:pPr>
            <a:r>
              <a:rPr sz="1814" spc="5" dirty="0">
                <a:latin typeface="Cambria"/>
                <a:cs typeface="Cambria"/>
              </a:rPr>
              <a:t>Number</a:t>
            </a:r>
            <a:r>
              <a:rPr sz="1814" spc="-5" dirty="0">
                <a:latin typeface="Cambria"/>
                <a:cs typeface="Cambria"/>
              </a:rPr>
              <a:t> </a:t>
            </a:r>
            <a:r>
              <a:rPr sz="1814" spc="5" dirty="0">
                <a:latin typeface="Cambria"/>
                <a:cs typeface="Cambria"/>
              </a:rPr>
              <a:t>of</a:t>
            </a:r>
            <a:r>
              <a:rPr sz="1814" dirty="0">
                <a:latin typeface="Cambria"/>
                <a:cs typeface="Cambria"/>
              </a:rPr>
              <a:t> B’s</a:t>
            </a:r>
            <a:r>
              <a:rPr sz="1814" spc="-5" dirty="0">
                <a:latin typeface="Cambria"/>
                <a:cs typeface="Cambria"/>
              </a:rPr>
              <a:t> you</a:t>
            </a:r>
            <a:r>
              <a:rPr sz="1814" spc="-9" dirty="0">
                <a:latin typeface="Cambria"/>
                <a:cs typeface="Cambria"/>
              </a:rPr>
              <a:t> </a:t>
            </a:r>
            <a:r>
              <a:rPr sz="1814" dirty="0">
                <a:latin typeface="Cambria"/>
                <a:cs typeface="Cambria"/>
              </a:rPr>
              <a:t>will</a:t>
            </a:r>
            <a:r>
              <a:rPr sz="1814" spc="-5" dirty="0">
                <a:latin typeface="Cambria"/>
                <a:cs typeface="Cambria"/>
              </a:rPr>
              <a:t> score</a:t>
            </a:r>
            <a:r>
              <a:rPr sz="1814" spc="9" dirty="0">
                <a:latin typeface="Cambria"/>
                <a:cs typeface="Cambria"/>
              </a:rPr>
              <a:t> </a:t>
            </a:r>
            <a:r>
              <a:rPr sz="1814" spc="5" dirty="0">
                <a:latin typeface="Cambria"/>
                <a:cs typeface="Cambria"/>
              </a:rPr>
              <a:t>in</a:t>
            </a:r>
            <a:r>
              <a:rPr sz="1814" spc="-5" dirty="0">
                <a:latin typeface="Cambria"/>
                <a:cs typeface="Cambria"/>
              </a:rPr>
              <a:t> </a:t>
            </a:r>
            <a:r>
              <a:rPr sz="1814" dirty="0">
                <a:latin typeface="Cambria"/>
                <a:cs typeface="Cambria"/>
              </a:rPr>
              <a:t>this</a:t>
            </a:r>
            <a:r>
              <a:rPr sz="1814" spc="-14" dirty="0">
                <a:latin typeface="Cambria"/>
                <a:cs typeface="Cambria"/>
              </a:rPr>
              <a:t> </a:t>
            </a:r>
            <a:r>
              <a:rPr sz="1814" spc="5" dirty="0">
                <a:latin typeface="Cambria"/>
                <a:cs typeface="Cambria"/>
              </a:rPr>
              <a:t>semester</a:t>
            </a:r>
            <a:endParaRPr sz="1814" dirty="0">
              <a:latin typeface="Cambria"/>
              <a:cs typeface="Cambria"/>
            </a:endParaRPr>
          </a:p>
          <a:p>
            <a:pPr marL="354416" marR="1755668" indent="-342900">
              <a:lnSpc>
                <a:spcPct val="166500"/>
              </a:lnSpc>
              <a:spcBef>
                <a:spcPts val="14"/>
              </a:spcBef>
              <a:buSzPct val="95000"/>
              <a:buFont typeface="Wingdings" panose="05000000000000000000" pitchFamily="2" charset="2"/>
              <a:buChar char="§"/>
              <a:tabLst>
                <a:tab pos="188292" algn="l"/>
              </a:tabLst>
            </a:pPr>
            <a:r>
              <a:rPr sz="1814" spc="5" dirty="0">
                <a:latin typeface="Cambria"/>
                <a:cs typeface="Cambria"/>
              </a:rPr>
              <a:t>Time </a:t>
            </a:r>
            <a:r>
              <a:rPr sz="1814" dirty="0">
                <a:latin typeface="Cambria"/>
                <a:cs typeface="Cambria"/>
              </a:rPr>
              <a:t>between </a:t>
            </a:r>
            <a:r>
              <a:rPr sz="1814" spc="5" dirty="0">
                <a:latin typeface="Cambria"/>
                <a:cs typeface="Cambria"/>
              </a:rPr>
              <a:t>this and </a:t>
            </a:r>
            <a:r>
              <a:rPr sz="1814" dirty="0">
                <a:latin typeface="Cambria"/>
                <a:cs typeface="Cambria"/>
              </a:rPr>
              <a:t>the </a:t>
            </a:r>
            <a:r>
              <a:rPr sz="1814" spc="-5" dirty="0">
                <a:latin typeface="Cambria"/>
                <a:cs typeface="Cambria"/>
              </a:rPr>
              <a:t>next </a:t>
            </a:r>
            <a:r>
              <a:rPr sz="1814" spc="5" dirty="0">
                <a:latin typeface="Cambria"/>
                <a:cs typeface="Cambria"/>
              </a:rPr>
              <a:t>slide </a:t>
            </a:r>
            <a:r>
              <a:rPr sz="1814" spc="-390" dirty="0">
                <a:latin typeface="Cambria"/>
                <a:cs typeface="Cambria"/>
              </a:rPr>
              <a:t> </a:t>
            </a:r>
            <a:endParaRPr lang="en-SG" sz="1814" spc="-390" dirty="0">
              <a:latin typeface="Cambria"/>
              <a:cs typeface="Cambria"/>
            </a:endParaRPr>
          </a:p>
          <a:p>
            <a:pPr marL="354416" marR="1755668" indent="-342900">
              <a:lnSpc>
                <a:spcPct val="166500"/>
              </a:lnSpc>
              <a:spcBef>
                <a:spcPts val="14"/>
              </a:spcBef>
              <a:buSzPct val="95000"/>
              <a:buFont typeface="Wingdings" panose="05000000000000000000" pitchFamily="2" charset="2"/>
              <a:buChar char="§"/>
              <a:tabLst>
                <a:tab pos="188292" algn="l"/>
              </a:tabLst>
            </a:pPr>
            <a:r>
              <a:rPr lang="en-SG" sz="1814" spc="-23" dirty="0">
                <a:latin typeface="Cambria"/>
                <a:cs typeface="Cambria"/>
              </a:rPr>
              <a:t>Time that you need to wait for buying Xiao Long Bao</a:t>
            </a:r>
          </a:p>
          <a:p>
            <a:pPr marL="354416" marR="1755668" indent="-342900">
              <a:lnSpc>
                <a:spcPct val="166500"/>
              </a:lnSpc>
              <a:spcBef>
                <a:spcPts val="14"/>
              </a:spcBef>
              <a:buSzPct val="95000"/>
              <a:buFont typeface="Wingdings" panose="05000000000000000000" pitchFamily="2" charset="2"/>
              <a:buChar char="§"/>
              <a:tabLst>
                <a:tab pos="188292" algn="l"/>
              </a:tabLst>
            </a:pPr>
            <a:r>
              <a:rPr lang="en-SG" sz="1814" spc="-23" dirty="0">
                <a:latin typeface="Cambria"/>
                <a:cs typeface="Cambria"/>
              </a:rPr>
              <a:t>Temperature tomorrow</a:t>
            </a:r>
          </a:p>
          <a:p>
            <a:pPr marL="354416" marR="1755668" indent="-342900">
              <a:lnSpc>
                <a:spcPct val="166500"/>
              </a:lnSpc>
              <a:spcBef>
                <a:spcPts val="14"/>
              </a:spcBef>
              <a:buSzPct val="95000"/>
              <a:buFont typeface="Wingdings" panose="05000000000000000000" pitchFamily="2" charset="2"/>
              <a:buChar char="§"/>
              <a:tabLst>
                <a:tab pos="188292" algn="l"/>
              </a:tabLst>
            </a:pPr>
            <a:r>
              <a:rPr lang="en-SG" sz="1814" spc="-23" dirty="0">
                <a:latin typeface="Cambria"/>
                <a:cs typeface="Cambria"/>
              </a:rPr>
              <a:t>Results for 4D/toto</a:t>
            </a:r>
            <a:endParaRPr sz="1814" dirty="0">
              <a:latin typeface="Cambria"/>
              <a:cs typeface="Cambria"/>
            </a:endParaRPr>
          </a:p>
        </p:txBody>
      </p:sp>
      <p:pic>
        <p:nvPicPr>
          <p:cNvPr id="1026" name="Picture 2" descr="Musikalisches Würfelspiel - Wikipedia">
            <a:extLst>
              <a:ext uri="{FF2B5EF4-FFF2-40B4-BE49-F238E27FC236}">
                <a16:creationId xmlns:a16="http://schemas.microsoft.com/office/drawing/2014/main" id="{8AD5C0F7-C515-449D-B799-4829677E4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065" y="2895735"/>
            <a:ext cx="950791" cy="950791"/>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a:extLst>
              <a:ext uri="{FF2B5EF4-FFF2-40B4-BE49-F238E27FC236}">
                <a16:creationId xmlns:a16="http://schemas.microsoft.com/office/drawing/2014/main" id="{C6EB7993-DB2E-4C09-9EC6-E4C0F890C706}"/>
              </a:ext>
            </a:extLst>
          </p:cNvPr>
          <p:cNvSpPr txBox="1"/>
          <p:nvPr/>
        </p:nvSpPr>
        <p:spPr>
          <a:xfrm>
            <a:off x="2929598" y="2446734"/>
            <a:ext cx="5580258" cy="292551"/>
          </a:xfrm>
          <a:prstGeom prst="rect">
            <a:avLst/>
          </a:prstGeom>
        </p:spPr>
        <p:txBody>
          <a:bodyPr vert="horz" wrap="square" lIns="0" tIns="13243" rIns="0" bIns="0" rtlCol="0">
            <a:spAutoFit/>
          </a:bodyPr>
          <a:lstStyle/>
          <a:p>
            <a:pPr marL="11516">
              <a:spcBef>
                <a:spcPts val="103"/>
              </a:spcBef>
            </a:pPr>
            <a:r>
              <a:rPr sz="1814" spc="9" dirty="0">
                <a:latin typeface="Cambria"/>
                <a:cs typeface="Cambria"/>
              </a:rPr>
              <a:t>A</a:t>
            </a:r>
            <a:r>
              <a:rPr sz="1814" spc="-9" dirty="0">
                <a:latin typeface="Cambria"/>
                <a:cs typeface="Cambria"/>
              </a:rPr>
              <a:t> </a:t>
            </a:r>
            <a:r>
              <a:rPr sz="1814" spc="-5" dirty="0">
                <a:latin typeface="Cambria"/>
                <a:cs typeface="Cambria"/>
              </a:rPr>
              <a:t>random</a:t>
            </a:r>
            <a:r>
              <a:rPr sz="1814" dirty="0">
                <a:latin typeface="Cambria"/>
                <a:cs typeface="Cambria"/>
              </a:rPr>
              <a:t> variable </a:t>
            </a:r>
            <a:r>
              <a:rPr sz="1814" spc="-54" dirty="0">
                <a:latin typeface="Cambria"/>
                <a:cs typeface="Cambria"/>
              </a:rPr>
              <a:t>(r.v.)</a:t>
            </a:r>
            <a:r>
              <a:rPr sz="1814" dirty="0">
                <a:latin typeface="Cambria"/>
                <a:cs typeface="Cambria"/>
              </a:rPr>
              <a:t> </a:t>
            </a:r>
            <a:r>
              <a:rPr sz="1814" spc="-5" dirty="0">
                <a:latin typeface="Cambria"/>
                <a:cs typeface="Cambria"/>
              </a:rPr>
              <a:t>may </a:t>
            </a:r>
            <a:r>
              <a:rPr sz="1814" spc="5" dirty="0">
                <a:latin typeface="Cambria"/>
                <a:cs typeface="Cambria"/>
              </a:rPr>
              <a:t>be </a:t>
            </a:r>
            <a:r>
              <a:rPr sz="1814" b="1" spc="-5" dirty="0">
                <a:solidFill>
                  <a:srgbClr val="2E2D67"/>
                </a:solidFill>
                <a:latin typeface="Cambria"/>
                <a:cs typeface="Cambria"/>
              </a:rPr>
              <a:t>discrete</a:t>
            </a:r>
            <a:r>
              <a:rPr sz="1814" b="1" dirty="0">
                <a:solidFill>
                  <a:srgbClr val="000099"/>
                </a:solidFill>
                <a:latin typeface="Cambria"/>
                <a:cs typeface="Cambria"/>
              </a:rPr>
              <a:t> </a:t>
            </a:r>
            <a:r>
              <a:rPr sz="1814" spc="5" dirty="0">
                <a:latin typeface="Cambria"/>
                <a:cs typeface="Cambria"/>
              </a:rPr>
              <a:t>or </a:t>
            </a:r>
            <a:r>
              <a:rPr sz="1814" b="1" dirty="0">
                <a:solidFill>
                  <a:srgbClr val="2E2D67"/>
                </a:solidFill>
                <a:latin typeface="Cambria"/>
                <a:cs typeface="Cambria"/>
              </a:rPr>
              <a:t>continuous</a:t>
            </a:r>
            <a:r>
              <a:rPr sz="1814" dirty="0">
                <a:latin typeface="Cambria"/>
                <a:cs typeface="Cambria"/>
              </a:rPr>
              <a:t>.</a:t>
            </a:r>
          </a:p>
        </p:txBody>
      </p:sp>
      <p:pic>
        <p:nvPicPr>
          <p:cNvPr id="1028" name="Picture 4" descr="Radio-controlled wall clock, Ø: 246 mm | Wall clocks | Time-keeping (clocks  and timers) | Measuring Instruments | Labware | Carl Roth - International">
            <a:extLst>
              <a:ext uri="{FF2B5EF4-FFF2-40B4-BE49-F238E27FC236}">
                <a16:creationId xmlns:a16="http://schemas.microsoft.com/office/drawing/2014/main" id="{6767D595-6CB5-49F8-91A2-4D1D0592B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02" t="5278" r="5458" b="5539"/>
          <a:stretch/>
        </p:blipFill>
        <p:spPr bwMode="auto">
          <a:xfrm>
            <a:off x="8438412" y="4201936"/>
            <a:ext cx="733119" cy="78110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3">
            <a:extLst>
              <a:ext uri="{FF2B5EF4-FFF2-40B4-BE49-F238E27FC236}">
                <a16:creationId xmlns:a16="http://schemas.microsoft.com/office/drawing/2014/main" id="{1530022C-754E-4549-AAF9-4EF895AF5319}"/>
              </a:ext>
            </a:extLst>
          </p:cNvPr>
          <p:cNvSpPr>
            <a:spLocks noGrp="1"/>
          </p:cNvSpPr>
          <p:nvPr>
            <p:ph type="title"/>
          </p:nvPr>
        </p:nvSpPr>
        <p:spPr>
          <a:xfrm>
            <a:off x="838200" y="365125"/>
            <a:ext cx="10515600" cy="824483"/>
          </a:xfrm>
        </p:spPr>
        <p:txBody>
          <a:bodyPr/>
          <a:lstStyle/>
          <a:p>
            <a:r>
              <a:rPr lang="en-SG" dirty="0">
                <a:solidFill>
                  <a:srgbClr val="2E2D67"/>
                </a:solidFill>
              </a:rPr>
              <a:t>Random Variables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AEFA948-FE25-864A-ABD0-02D0374B2764}"/>
                  </a:ext>
                </a:extLst>
              </p14:cNvPr>
              <p14:cNvContentPartPr/>
              <p14:nvPr/>
            </p14:nvContentPartPr>
            <p14:xfrm>
              <a:off x="3117240" y="3402360"/>
              <a:ext cx="7105680" cy="2500560"/>
            </p14:xfrm>
          </p:contentPart>
        </mc:Choice>
        <mc:Fallback xmlns="">
          <p:pic>
            <p:nvPicPr>
              <p:cNvPr id="2" name="Ink 1">
                <a:extLst>
                  <a:ext uri="{FF2B5EF4-FFF2-40B4-BE49-F238E27FC236}">
                    <a16:creationId xmlns:a16="http://schemas.microsoft.com/office/drawing/2014/main" id="{FAEFA948-FE25-864A-ABD0-02D0374B2764}"/>
                  </a:ext>
                </a:extLst>
              </p:cNvPr>
              <p:cNvPicPr/>
              <p:nvPr/>
            </p:nvPicPr>
            <p:blipFill>
              <a:blip r:embed="rId5"/>
              <a:stretch>
                <a:fillRect/>
              </a:stretch>
            </p:blipFill>
            <p:spPr>
              <a:xfrm>
                <a:off x="3107880" y="3393000"/>
                <a:ext cx="7124400" cy="251928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Poisson</a:t>
            </a:r>
            <a:r>
              <a:rPr sz="4331" spc="-23" dirty="0">
                <a:solidFill>
                  <a:srgbClr val="2E2D67"/>
                </a:solidFill>
              </a:rPr>
              <a:t> </a:t>
            </a:r>
            <a:r>
              <a:rPr sz="4331" spc="-5" dirty="0">
                <a:solidFill>
                  <a:srgbClr val="2E2D67"/>
                </a:solidFill>
              </a:rPr>
              <a:t>Distribution</a:t>
            </a:r>
            <a:endParaRPr sz="4331" dirty="0">
              <a:solidFill>
                <a:srgbClr val="2E2D67"/>
              </a:solidFill>
            </a:endParaRPr>
          </a:p>
        </p:txBody>
      </p:sp>
      <p:sp>
        <p:nvSpPr>
          <p:cNvPr id="3" name="Content Placeholder 2">
            <a:extLst>
              <a:ext uri="{FF2B5EF4-FFF2-40B4-BE49-F238E27FC236}">
                <a16:creationId xmlns:a16="http://schemas.microsoft.com/office/drawing/2014/main" id="{AE0DB7CC-5C51-454F-B22E-033601BAD3D8}"/>
              </a:ext>
            </a:extLst>
          </p:cNvPr>
          <p:cNvSpPr>
            <a:spLocks noGrp="1"/>
          </p:cNvSpPr>
          <p:nvPr>
            <p:ph idx="1"/>
          </p:nvPr>
        </p:nvSpPr>
        <p:spPr/>
        <p:txBody>
          <a:bodyPr/>
          <a:lstStyle/>
          <a:p>
            <a:endParaRPr lang="en-SG" dirty="0"/>
          </a:p>
          <a:p>
            <a:endParaRPr lang="en-SG" dirty="0"/>
          </a:p>
          <a:p>
            <a:endParaRPr lang="en-SG" dirty="0"/>
          </a:p>
          <a:p>
            <a:endParaRPr lang="en-SG" dirty="0"/>
          </a:p>
        </p:txBody>
      </p:sp>
      <p:cxnSp>
        <p:nvCxnSpPr>
          <p:cNvPr id="5" name="Straight Connector 4">
            <a:extLst>
              <a:ext uri="{FF2B5EF4-FFF2-40B4-BE49-F238E27FC236}">
                <a16:creationId xmlns:a16="http://schemas.microsoft.com/office/drawing/2014/main" id="{E2D76FE4-EE10-4E39-8A9C-1109E3B331C8}"/>
              </a:ext>
            </a:extLst>
          </p:cNvPr>
          <p:cNvCxnSpPr>
            <a:cxnSpLocks/>
          </p:cNvCxnSpPr>
          <p:nvPr/>
        </p:nvCxnSpPr>
        <p:spPr>
          <a:xfrm>
            <a:off x="3017520" y="3637280"/>
            <a:ext cx="6329680" cy="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FFD5714-A9C8-4D43-B357-FF0E7AD69BA1}"/>
              </a:ext>
            </a:extLst>
          </p:cNvPr>
          <p:cNvSpPr txBox="1"/>
          <p:nvPr/>
        </p:nvSpPr>
        <p:spPr>
          <a:xfrm>
            <a:off x="2343151" y="3425362"/>
            <a:ext cx="970280" cy="369332"/>
          </a:xfrm>
          <a:prstGeom prst="rect">
            <a:avLst/>
          </a:prstGeom>
          <a:noFill/>
        </p:spPr>
        <p:txBody>
          <a:bodyPr wrap="square" rtlCol="0">
            <a:spAutoFit/>
          </a:bodyPr>
          <a:lstStyle/>
          <a:p>
            <a:r>
              <a:rPr lang="en-SG" dirty="0"/>
              <a:t>11:00</a:t>
            </a:r>
          </a:p>
        </p:txBody>
      </p:sp>
      <p:sp>
        <p:nvSpPr>
          <p:cNvPr id="7" name="TextBox 6">
            <a:extLst>
              <a:ext uri="{FF2B5EF4-FFF2-40B4-BE49-F238E27FC236}">
                <a16:creationId xmlns:a16="http://schemas.microsoft.com/office/drawing/2014/main" id="{A39B2355-8AEE-4F6F-B7BD-EE0101D3E465}"/>
              </a:ext>
            </a:extLst>
          </p:cNvPr>
          <p:cNvSpPr txBox="1"/>
          <p:nvPr/>
        </p:nvSpPr>
        <p:spPr>
          <a:xfrm>
            <a:off x="9347200" y="3452614"/>
            <a:ext cx="970280" cy="369332"/>
          </a:xfrm>
          <a:prstGeom prst="rect">
            <a:avLst/>
          </a:prstGeom>
          <a:noFill/>
        </p:spPr>
        <p:txBody>
          <a:bodyPr wrap="square" rtlCol="0">
            <a:spAutoFit/>
          </a:bodyPr>
          <a:lstStyle/>
          <a:p>
            <a:r>
              <a:rPr lang="en-SG" dirty="0"/>
              <a:t>14:00</a:t>
            </a:r>
          </a:p>
        </p:txBody>
      </p:sp>
      <p:sp>
        <p:nvSpPr>
          <p:cNvPr id="8" name="Left Brace 7">
            <a:extLst>
              <a:ext uri="{FF2B5EF4-FFF2-40B4-BE49-F238E27FC236}">
                <a16:creationId xmlns:a16="http://schemas.microsoft.com/office/drawing/2014/main" id="{7F9A538C-38B4-4245-B03A-50EC4E36D0EC}"/>
              </a:ext>
            </a:extLst>
          </p:cNvPr>
          <p:cNvSpPr/>
          <p:nvPr/>
        </p:nvSpPr>
        <p:spPr>
          <a:xfrm rot="16200000">
            <a:off x="6081157" y="696355"/>
            <a:ext cx="202408" cy="632967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a:extLst>
              <a:ext uri="{FF2B5EF4-FFF2-40B4-BE49-F238E27FC236}">
                <a16:creationId xmlns:a16="http://schemas.microsoft.com/office/drawing/2014/main" id="{43D32818-BC91-4900-8656-11BDCEBAF93C}"/>
              </a:ext>
            </a:extLst>
          </p:cNvPr>
          <p:cNvSpPr txBox="1"/>
          <p:nvPr/>
        </p:nvSpPr>
        <p:spPr>
          <a:xfrm>
            <a:off x="6035040" y="3920760"/>
            <a:ext cx="970280" cy="369332"/>
          </a:xfrm>
          <a:prstGeom prst="rect">
            <a:avLst/>
          </a:prstGeom>
          <a:noFill/>
        </p:spPr>
        <p:txBody>
          <a:bodyPr wrap="square" rtlCol="0">
            <a:spAutoFit/>
          </a:bodyPr>
          <a:lstStyle/>
          <a:p>
            <a:r>
              <a:rPr lang="en-SG" dirty="0"/>
              <a:t>T</a:t>
            </a:r>
          </a:p>
        </p:txBody>
      </p:sp>
      <p:cxnSp>
        <p:nvCxnSpPr>
          <p:cNvPr id="11" name="Straight Connector 10">
            <a:extLst>
              <a:ext uri="{FF2B5EF4-FFF2-40B4-BE49-F238E27FC236}">
                <a16:creationId xmlns:a16="http://schemas.microsoft.com/office/drawing/2014/main" id="{A82F38DB-4185-4D8A-A953-D490761FFBBD}"/>
              </a:ext>
            </a:extLst>
          </p:cNvPr>
          <p:cNvCxnSpPr>
            <a:cxnSpLocks/>
            <a:stCxn id="1026" idx="2"/>
          </p:cNvCxnSpPr>
          <p:nvPr/>
        </p:nvCxnSpPr>
        <p:spPr>
          <a:xfrm>
            <a:off x="3723382"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026" name="Picture 2 1" descr="Menu">
            <a:extLst>
              <a:ext uri="{FF2B5EF4-FFF2-40B4-BE49-F238E27FC236}">
                <a16:creationId xmlns:a16="http://schemas.microsoft.com/office/drawing/2014/main" id="{936C59A9-D3B2-4BEE-B00C-04B9ED9447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3478278"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C81D666E-9189-461A-8735-CAF631B6810C}"/>
              </a:ext>
            </a:extLst>
          </p:cNvPr>
          <p:cNvCxnSpPr>
            <a:cxnSpLocks/>
            <a:stCxn id="19" idx="2"/>
          </p:cNvCxnSpPr>
          <p:nvPr/>
        </p:nvCxnSpPr>
        <p:spPr>
          <a:xfrm>
            <a:off x="5085805" y="1949142"/>
            <a:ext cx="0" cy="1685009"/>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9" name="Picture 2 2 1" descr="Menu">
            <a:extLst>
              <a:ext uri="{FF2B5EF4-FFF2-40B4-BE49-F238E27FC236}">
                <a16:creationId xmlns:a16="http://schemas.microsoft.com/office/drawing/2014/main" id="{EFE440E0-5A7B-46E8-A472-35FC98D72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4840701" y="1461422"/>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056D9125-CBF0-4989-A3FD-5B9CDBEB2D8F}"/>
              </a:ext>
            </a:extLst>
          </p:cNvPr>
          <p:cNvCxnSpPr>
            <a:cxnSpLocks/>
            <a:stCxn id="21" idx="2"/>
          </p:cNvCxnSpPr>
          <p:nvPr/>
        </p:nvCxnSpPr>
        <p:spPr>
          <a:xfrm>
            <a:off x="6894565"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21" name="Picture 2 3 1" descr="Menu">
            <a:extLst>
              <a:ext uri="{FF2B5EF4-FFF2-40B4-BE49-F238E27FC236}">
                <a16:creationId xmlns:a16="http://schemas.microsoft.com/office/drawing/2014/main" id="{5673A83F-B046-4499-83AB-A636D81A3B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6649461"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98D0771-011A-41FC-BF53-7C930B16C46F}"/>
              </a:ext>
            </a:extLst>
          </p:cNvPr>
          <p:cNvCxnSpPr>
            <a:cxnSpLocks/>
          </p:cNvCxnSpPr>
          <p:nvPr/>
        </p:nvCxnSpPr>
        <p:spPr>
          <a:xfrm flipV="1">
            <a:off x="934720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634420-8ED0-4B9A-B254-F94BE7670EDE}"/>
              </a:ext>
            </a:extLst>
          </p:cNvPr>
          <p:cNvCxnSpPr>
            <a:cxnSpLocks/>
          </p:cNvCxnSpPr>
          <p:nvPr/>
        </p:nvCxnSpPr>
        <p:spPr>
          <a:xfrm flipV="1">
            <a:off x="428345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F16552-DD53-43B4-91AB-F1C66A8939A3}"/>
              </a:ext>
            </a:extLst>
          </p:cNvPr>
          <p:cNvCxnSpPr>
            <a:cxnSpLocks/>
          </p:cNvCxnSpPr>
          <p:nvPr/>
        </p:nvCxnSpPr>
        <p:spPr>
          <a:xfrm flipV="1">
            <a:off x="649884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F2630F-1BF9-4060-86FA-76A1C97F271E}"/>
              </a:ext>
            </a:extLst>
          </p:cNvPr>
          <p:cNvCxnSpPr>
            <a:cxnSpLocks/>
          </p:cNvCxnSpPr>
          <p:nvPr/>
        </p:nvCxnSpPr>
        <p:spPr>
          <a:xfrm flipV="1">
            <a:off x="839774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DC2FC22-6607-42C6-BFCA-D387C301FCFD}"/>
              </a:ext>
            </a:extLst>
          </p:cNvPr>
          <p:cNvCxnSpPr>
            <a:cxnSpLocks/>
          </p:cNvCxnSpPr>
          <p:nvPr/>
        </p:nvCxnSpPr>
        <p:spPr>
          <a:xfrm flipV="1">
            <a:off x="301752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9B760E-0268-4025-AAF1-9903C0FE6403}"/>
              </a:ext>
            </a:extLst>
          </p:cNvPr>
          <p:cNvCxnSpPr>
            <a:cxnSpLocks/>
            <a:stCxn id="33" idx="2"/>
          </p:cNvCxnSpPr>
          <p:nvPr/>
        </p:nvCxnSpPr>
        <p:spPr>
          <a:xfrm>
            <a:off x="4431783" y="2335584"/>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3" name="Picture 2 2 2" descr="Menu">
            <a:extLst>
              <a:ext uri="{FF2B5EF4-FFF2-40B4-BE49-F238E27FC236}">
                <a16:creationId xmlns:a16="http://schemas.microsoft.com/office/drawing/2014/main" id="{F1F49DEE-FD4E-4504-969D-5DE5625135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4186679" y="1847864"/>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9F9CC46F-51B3-47AF-A7CA-D457CFE09247}"/>
              </a:ext>
            </a:extLst>
          </p:cNvPr>
          <p:cNvCxnSpPr>
            <a:cxnSpLocks/>
            <a:stCxn id="36" idx="2"/>
          </p:cNvCxnSpPr>
          <p:nvPr/>
        </p:nvCxnSpPr>
        <p:spPr>
          <a:xfrm>
            <a:off x="8499974" y="233563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6" name="Picture 2 2 3" descr="Menu">
            <a:extLst>
              <a:ext uri="{FF2B5EF4-FFF2-40B4-BE49-F238E27FC236}">
                <a16:creationId xmlns:a16="http://schemas.microsoft.com/office/drawing/2014/main" id="{C3DD8F64-1CCD-435B-A9F7-3553AB315B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8254870" y="1847915"/>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477E08A7-AC40-4207-B05A-16101CD7711B}"/>
              </a:ext>
            </a:extLst>
          </p:cNvPr>
          <p:cNvCxnSpPr>
            <a:cxnSpLocks/>
            <a:stCxn id="38" idx="2"/>
          </p:cNvCxnSpPr>
          <p:nvPr/>
        </p:nvCxnSpPr>
        <p:spPr>
          <a:xfrm>
            <a:off x="6047741" y="2820477"/>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8" name="Picture 2 3 2" descr="Menu">
            <a:extLst>
              <a:ext uri="{FF2B5EF4-FFF2-40B4-BE49-F238E27FC236}">
                <a16:creationId xmlns:a16="http://schemas.microsoft.com/office/drawing/2014/main" id="{6419C413-5388-42F0-B12B-A4548855FB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5802637" y="2332757"/>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765C19BD-C17F-449C-8499-70CB304A09DF}"/>
              </a:ext>
            </a:extLst>
          </p:cNvPr>
          <p:cNvCxnSpPr>
            <a:cxnSpLocks/>
            <a:stCxn id="40" idx="2"/>
          </p:cNvCxnSpPr>
          <p:nvPr/>
        </p:nvCxnSpPr>
        <p:spPr>
          <a:xfrm>
            <a:off x="5647123" y="233397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40" name="Picture 2 2 4" descr="Menu">
            <a:extLst>
              <a:ext uri="{FF2B5EF4-FFF2-40B4-BE49-F238E27FC236}">
                <a16:creationId xmlns:a16="http://schemas.microsoft.com/office/drawing/2014/main" id="{0754E9F9-BD68-49E1-A5DB-5937738C12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5402019" y="1846255"/>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F1A1FF67-CB9B-49E1-8B98-A98CED3C1B1E}"/>
              </a:ext>
            </a:extLst>
          </p:cNvPr>
          <p:cNvCxnSpPr>
            <a:cxnSpLocks/>
          </p:cNvCxnSpPr>
          <p:nvPr/>
        </p:nvCxnSpPr>
        <p:spPr>
          <a:xfrm flipV="1">
            <a:off x="459994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57D140-EF82-4C06-869D-AB41125034E8}"/>
              </a:ext>
            </a:extLst>
          </p:cNvPr>
          <p:cNvCxnSpPr>
            <a:cxnSpLocks/>
          </p:cNvCxnSpPr>
          <p:nvPr/>
        </p:nvCxnSpPr>
        <p:spPr>
          <a:xfrm flipV="1">
            <a:off x="681532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E70764-2979-4C0A-A65F-75E88C5DEF77}"/>
              </a:ext>
            </a:extLst>
          </p:cNvPr>
          <p:cNvCxnSpPr>
            <a:cxnSpLocks/>
          </p:cNvCxnSpPr>
          <p:nvPr/>
        </p:nvCxnSpPr>
        <p:spPr>
          <a:xfrm flipV="1">
            <a:off x="871423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F3DF4E-3E90-40C6-8B78-5A001815FB73}"/>
              </a:ext>
            </a:extLst>
          </p:cNvPr>
          <p:cNvCxnSpPr>
            <a:cxnSpLocks/>
          </p:cNvCxnSpPr>
          <p:nvPr/>
        </p:nvCxnSpPr>
        <p:spPr>
          <a:xfrm flipV="1">
            <a:off x="365048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755ECE-401A-4789-B08E-DD6E305DEDDD}"/>
              </a:ext>
            </a:extLst>
          </p:cNvPr>
          <p:cNvCxnSpPr>
            <a:cxnSpLocks/>
          </p:cNvCxnSpPr>
          <p:nvPr/>
        </p:nvCxnSpPr>
        <p:spPr>
          <a:xfrm flipV="1">
            <a:off x="586587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5B8BFD-4635-44FC-B1D0-5BB1ECD5A3F2}"/>
              </a:ext>
            </a:extLst>
          </p:cNvPr>
          <p:cNvCxnSpPr>
            <a:cxnSpLocks/>
          </p:cNvCxnSpPr>
          <p:nvPr/>
        </p:nvCxnSpPr>
        <p:spPr>
          <a:xfrm flipV="1">
            <a:off x="776478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5BBE7A-0B3B-405A-B773-EB57E30BA612}"/>
              </a:ext>
            </a:extLst>
          </p:cNvPr>
          <p:cNvCxnSpPr>
            <a:cxnSpLocks/>
          </p:cNvCxnSpPr>
          <p:nvPr/>
        </p:nvCxnSpPr>
        <p:spPr>
          <a:xfrm flipV="1">
            <a:off x="491642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4D30A0D-86E0-4D2F-8A7C-BB0A0813FD8B}"/>
              </a:ext>
            </a:extLst>
          </p:cNvPr>
          <p:cNvCxnSpPr>
            <a:cxnSpLocks/>
          </p:cNvCxnSpPr>
          <p:nvPr/>
        </p:nvCxnSpPr>
        <p:spPr>
          <a:xfrm flipV="1">
            <a:off x="713181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F7E9D7C-F991-4FF6-83F1-F435586D899A}"/>
              </a:ext>
            </a:extLst>
          </p:cNvPr>
          <p:cNvCxnSpPr>
            <a:cxnSpLocks/>
          </p:cNvCxnSpPr>
          <p:nvPr/>
        </p:nvCxnSpPr>
        <p:spPr>
          <a:xfrm flipV="1">
            <a:off x="903071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8693B9A-F078-4484-AA08-6B2C4EE768CD}"/>
              </a:ext>
            </a:extLst>
          </p:cNvPr>
          <p:cNvCxnSpPr>
            <a:cxnSpLocks/>
          </p:cNvCxnSpPr>
          <p:nvPr/>
        </p:nvCxnSpPr>
        <p:spPr>
          <a:xfrm flipV="1">
            <a:off x="396697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CA019DE-7342-4CF4-9EBC-EE4F84EACF7F}"/>
              </a:ext>
            </a:extLst>
          </p:cNvPr>
          <p:cNvCxnSpPr>
            <a:cxnSpLocks/>
          </p:cNvCxnSpPr>
          <p:nvPr/>
        </p:nvCxnSpPr>
        <p:spPr>
          <a:xfrm flipV="1">
            <a:off x="618236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3906B4B-99F1-4B5E-8CA9-FDF3F4323625}"/>
              </a:ext>
            </a:extLst>
          </p:cNvPr>
          <p:cNvCxnSpPr>
            <a:cxnSpLocks/>
          </p:cNvCxnSpPr>
          <p:nvPr/>
        </p:nvCxnSpPr>
        <p:spPr>
          <a:xfrm flipV="1">
            <a:off x="808126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6AE2FA-14F5-4630-8ABC-DDEE6CAF6223}"/>
              </a:ext>
            </a:extLst>
          </p:cNvPr>
          <p:cNvCxnSpPr>
            <a:cxnSpLocks/>
          </p:cNvCxnSpPr>
          <p:nvPr/>
        </p:nvCxnSpPr>
        <p:spPr>
          <a:xfrm flipV="1">
            <a:off x="333400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C2922E8-8888-4460-B992-8CCB695C7678}"/>
              </a:ext>
            </a:extLst>
          </p:cNvPr>
          <p:cNvCxnSpPr>
            <a:cxnSpLocks/>
          </p:cNvCxnSpPr>
          <p:nvPr/>
        </p:nvCxnSpPr>
        <p:spPr>
          <a:xfrm flipV="1">
            <a:off x="554939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807417-743E-429E-BFAB-F16604DF8BD1}"/>
              </a:ext>
            </a:extLst>
          </p:cNvPr>
          <p:cNvCxnSpPr>
            <a:cxnSpLocks/>
          </p:cNvCxnSpPr>
          <p:nvPr/>
        </p:nvCxnSpPr>
        <p:spPr>
          <a:xfrm flipV="1">
            <a:off x="744829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CCC097-85BC-4147-AD5A-32FEE22C6580}"/>
              </a:ext>
            </a:extLst>
          </p:cNvPr>
          <p:cNvCxnSpPr>
            <a:cxnSpLocks/>
          </p:cNvCxnSpPr>
          <p:nvPr/>
        </p:nvCxnSpPr>
        <p:spPr>
          <a:xfrm flipV="1">
            <a:off x="523290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pic>
        <p:nvPicPr>
          <p:cNvPr id="14" name="Picture 13"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lim_{n \rightarrow \infty}\left(\begin{array}{c} n \\ k \end{array}\right) \left(\frac{\lambda}{n}\right)^k \left(1 - \frac{\lambda}{n}\right)^{n - k} = \frac{\lambda^k}{k!}e^{-\lambda} = \mathbb{P}[X = k]&#10;$$&#10;&#10;\end{document}" title="IguanaTex Bitmap Display">
            <a:extLst>
              <a:ext uri="{FF2B5EF4-FFF2-40B4-BE49-F238E27FC236}">
                <a16:creationId xmlns:a16="http://schemas.microsoft.com/office/drawing/2014/main" id="{C77A9AA3-A9B8-42F1-9D0A-1E5DBFA1998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43151" y="4743398"/>
            <a:ext cx="7383247" cy="958171"/>
          </a:xfrm>
          <a:prstGeom prst="rect">
            <a:avLst/>
          </a:prstGeom>
        </p:spPr>
      </p:pic>
      <p:sp>
        <p:nvSpPr>
          <p:cNvPr id="55" name="TextBox 54">
            <a:extLst>
              <a:ext uri="{FF2B5EF4-FFF2-40B4-BE49-F238E27FC236}">
                <a16:creationId xmlns:a16="http://schemas.microsoft.com/office/drawing/2014/main" id="{F4D15AC9-3CDF-4991-B96F-C3B9D912B3C2}"/>
              </a:ext>
            </a:extLst>
          </p:cNvPr>
          <p:cNvSpPr txBox="1"/>
          <p:nvPr/>
        </p:nvSpPr>
        <p:spPr>
          <a:xfrm>
            <a:off x="2341743" y="6020900"/>
            <a:ext cx="8628068" cy="461665"/>
          </a:xfrm>
          <a:prstGeom prst="rect">
            <a:avLst/>
          </a:prstGeom>
          <a:noFill/>
        </p:spPr>
        <p:txBody>
          <a:bodyPr wrap="none" rtlCol="0">
            <a:spAutoFit/>
          </a:bodyPr>
          <a:lstStyle/>
          <a:p>
            <a:r>
              <a:rPr lang="en-SG" sz="2400" dirty="0">
                <a:solidFill>
                  <a:srgbClr val="E02246"/>
                </a:solidFill>
              </a:rPr>
              <a:t>This is the probability of selling k Mala Beef La Mian within time T!! </a:t>
            </a:r>
          </a:p>
        </p:txBody>
      </p:sp>
      <p:graphicFrame>
        <p:nvGraphicFramePr>
          <p:cNvPr id="54" name="Table 4">
            <a:extLst>
              <a:ext uri="{FF2B5EF4-FFF2-40B4-BE49-F238E27FC236}">
                <a16:creationId xmlns:a16="http://schemas.microsoft.com/office/drawing/2014/main" id="{28318536-457B-4C01-848A-0A5450CEB3EE}"/>
              </a:ext>
            </a:extLst>
          </p:cNvPr>
          <p:cNvGraphicFramePr>
            <a:graphicFrameLocks noGrp="1"/>
          </p:cNvGraphicFramePr>
          <p:nvPr>
            <p:extLst>
              <p:ext uri="{D42A27DB-BD31-4B8C-83A1-F6EECF244321}">
                <p14:modId xmlns:p14="http://schemas.microsoft.com/office/powerpoint/2010/main" val="713803532"/>
              </p:ext>
            </p:extLst>
          </p:nvPr>
        </p:nvGraphicFramePr>
        <p:xfrm>
          <a:off x="8941696" y="670673"/>
          <a:ext cx="2740528" cy="1219116"/>
        </p:xfrm>
        <a:graphic>
          <a:graphicData uri="http://schemas.openxmlformats.org/drawingml/2006/table">
            <a:tbl>
              <a:tblPr firstRow="1" bandRow="1">
                <a:tableStyleId>{68D230F3-CF80-4859-8CE7-A43EE81993B5}</a:tableStyleId>
              </a:tblPr>
              <a:tblGrid>
                <a:gridCol w="1370264">
                  <a:extLst>
                    <a:ext uri="{9D8B030D-6E8A-4147-A177-3AD203B41FA5}">
                      <a16:colId xmlns:a16="http://schemas.microsoft.com/office/drawing/2014/main" val="190362733"/>
                    </a:ext>
                  </a:extLst>
                </a:gridCol>
                <a:gridCol w="1370264">
                  <a:extLst>
                    <a:ext uri="{9D8B030D-6E8A-4147-A177-3AD203B41FA5}">
                      <a16:colId xmlns:a16="http://schemas.microsoft.com/office/drawing/2014/main" val="1532254103"/>
                    </a:ext>
                  </a:extLst>
                </a:gridCol>
              </a:tblGrid>
              <a:tr h="201372">
                <a:tc>
                  <a:txBody>
                    <a:bodyPr/>
                    <a:lstStyle/>
                    <a:p>
                      <a:pPr algn="ctr"/>
                      <a:endParaRPr lang="en-SG" sz="1000" dirty="0"/>
                    </a:p>
                  </a:txBody>
                  <a:tcPr marL="49653" marR="49653" marT="24827" marB="24827"/>
                </a:tc>
                <a:tc>
                  <a:txBody>
                    <a:bodyPr/>
                    <a:lstStyle/>
                    <a:p>
                      <a:pPr algn="ctr"/>
                      <a:r>
                        <a:rPr lang="en-SG" sz="1000" dirty="0"/>
                        <a:t> # of MBLM sold</a:t>
                      </a:r>
                    </a:p>
                  </a:txBody>
                  <a:tcPr marL="49653" marR="49653" marT="24827" marB="24827"/>
                </a:tc>
                <a:extLst>
                  <a:ext uri="{0D108BD9-81ED-4DB2-BD59-A6C34878D82A}">
                    <a16:rowId xmlns:a16="http://schemas.microsoft.com/office/drawing/2014/main" val="1787913503"/>
                  </a:ext>
                </a:extLst>
              </a:tr>
              <a:tr h="201372">
                <a:tc>
                  <a:txBody>
                    <a:bodyPr/>
                    <a:lstStyle/>
                    <a:p>
                      <a:pPr algn="ctr"/>
                      <a:r>
                        <a:rPr lang="en-SG" sz="1000" dirty="0"/>
                        <a:t>Mon</a:t>
                      </a:r>
                    </a:p>
                  </a:txBody>
                  <a:tcPr marL="49653" marR="49653" marT="24827" marB="24827"/>
                </a:tc>
                <a:tc>
                  <a:txBody>
                    <a:bodyPr/>
                    <a:lstStyle/>
                    <a:p>
                      <a:pPr algn="ctr"/>
                      <a:r>
                        <a:rPr lang="en-SG" sz="1000" dirty="0"/>
                        <a:t>3</a:t>
                      </a:r>
                    </a:p>
                  </a:txBody>
                  <a:tcPr marL="49653" marR="49653" marT="24827" marB="24827"/>
                </a:tc>
                <a:extLst>
                  <a:ext uri="{0D108BD9-81ED-4DB2-BD59-A6C34878D82A}">
                    <a16:rowId xmlns:a16="http://schemas.microsoft.com/office/drawing/2014/main" val="4044447372"/>
                  </a:ext>
                </a:extLst>
              </a:tr>
              <a:tr h="201372">
                <a:tc>
                  <a:txBody>
                    <a:bodyPr/>
                    <a:lstStyle/>
                    <a:p>
                      <a:pPr algn="ctr"/>
                      <a:r>
                        <a:rPr lang="en-SG" sz="1000" dirty="0"/>
                        <a:t>Tue</a:t>
                      </a:r>
                    </a:p>
                  </a:txBody>
                  <a:tcPr marL="49653" marR="49653" marT="24827" marB="24827"/>
                </a:tc>
                <a:tc>
                  <a:txBody>
                    <a:bodyPr/>
                    <a:lstStyle/>
                    <a:p>
                      <a:pPr algn="ctr"/>
                      <a:r>
                        <a:rPr lang="en-SG" sz="1000" dirty="0"/>
                        <a:t>7</a:t>
                      </a:r>
                    </a:p>
                  </a:txBody>
                  <a:tcPr marL="49653" marR="49653" marT="24827" marB="24827"/>
                </a:tc>
                <a:extLst>
                  <a:ext uri="{0D108BD9-81ED-4DB2-BD59-A6C34878D82A}">
                    <a16:rowId xmlns:a16="http://schemas.microsoft.com/office/drawing/2014/main" val="1219735695"/>
                  </a:ext>
                </a:extLst>
              </a:tr>
              <a:tr h="208846">
                <a:tc>
                  <a:txBody>
                    <a:bodyPr/>
                    <a:lstStyle/>
                    <a:p>
                      <a:pPr algn="ctr"/>
                      <a:r>
                        <a:rPr lang="en-SG" sz="1000" dirty="0"/>
                        <a:t>Wed</a:t>
                      </a:r>
                    </a:p>
                  </a:txBody>
                  <a:tcPr marL="49653" marR="49653" marT="24827" marB="24827"/>
                </a:tc>
                <a:tc>
                  <a:txBody>
                    <a:bodyPr/>
                    <a:lstStyle/>
                    <a:p>
                      <a:pPr algn="ctr"/>
                      <a:r>
                        <a:rPr lang="en-SG" sz="1000" dirty="0"/>
                        <a:t>4</a:t>
                      </a:r>
                    </a:p>
                  </a:txBody>
                  <a:tcPr marL="49653" marR="49653" marT="24827" marB="24827"/>
                </a:tc>
                <a:extLst>
                  <a:ext uri="{0D108BD9-81ED-4DB2-BD59-A6C34878D82A}">
                    <a16:rowId xmlns:a16="http://schemas.microsoft.com/office/drawing/2014/main" val="3241458728"/>
                  </a:ext>
                </a:extLst>
              </a:tr>
              <a:tr h="201372">
                <a:tc>
                  <a:txBody>
                    <a:bodyPr/>
                    <a:lstStyle/>
                    <a:p>
                      <a:pPr algn="ctr"/>
                      <a:r>
                        <a:rPr lang="en-SG" sz="1000" dirty="0"/>
                        <a:t>Thu</a:t>
                      </a:r>
                    </a:p>
                  </a:txBody>
                  <a:tcPr marL="49653" marR="49653" marT="24827" marB="24827"/>
                </a:tc>
                <a:tc>
                  <a:txBody>
                    <a:bodyPr/>
                    <a:lstStyle/>
                    <a:p>
                      <a:pPr algn="ctr"/>
                      <a:r>
                        <a:rPr lang="en-SG" sz="1000" dirty="0"/>
                        <a:t>6</a:t>
                      </a:r>
                    </a:p>
                  </a:txBody>
                  <a:tcPr marL="49653" marR="49653" marT="24827" marB="24827"/>
                </a:tc>
                <a:extLst>
                  <a:ext uri="{0D108BD9-81ED-4DB2-BD59-A6C34878D82A}">
                    <a16:rowId xmlns:a16="http://schemas.microsoft.com/office/drawing/2014/main" val="1249702112"/>
                  </a:ext>
                </a:extLst>
              </a:tr>
              <a:tr h="201372">
                <a:tc>
                  <a:txBody>
                    <a:bodyPr/>
                    <a:lstStyle/>
                    <a:p>
                      <a:pPr algn="ctr"/>
                      <a:r>
                        <a:rPr lang="en-SG" sz="1000" dirty="0"/>
                        <a:t>Fri</a:t>
                      </a:r>
                    </a:p>
                  </a:txBody>
                  <a:tcPr marL="49653" marR="49653" marT="24827" marB="24827"/>
                </a:tc>
                <a:tc>
                  <a:txBody>
                    <a:bodyPr/>
                    <a:lstStyle/>
                    <a:p>
                      <a:pPr algn="ctr"/>
                      <a:r>
                        <a:rPr lang="en-SG" sz="1000" dirty="0"/>
                        <a:t>5</a:t>
                      </a:r>
                    </a:p>
                  </a:txBody>
                  <a:tcPr marL="49653" marR="49653" marT="24827" marB="24827"/>
                </a:tc>
                <a:extLst>
                  <a:ext uri="{0D108BD9-81ED-4DB2-BD59-A6C34878D82A}">
                    <a16:rowId xmlns:a16="http://schemas.microsoft.com/office/drawing/2014/main" val="2818763552"/>
                  </a:ext>
                </a:extLst>
              </a:tr>
            </a:tbl>
          </a:graphicData>
        </a:graphic>
      </p:graphicFrame>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C038B1C-488F-5044-BC42-87B04D5B663A}"/>
                  </a:ext>
                </a:extLst>
              </p14:cNvPr>
              <p14:cNvContentPartPr/>
              <p14:nvPr/>
            </p14:nvContentPartPr>
            <p14:xfrm>
              <a:off x="4171320" y="4397760"/>
              <a:ext cx="3997080" cy="1348920"/>
            </p14:xfrm>
          </p:contentPart>
        </mc:Choice>
        <mc:Fallback xmlns="">
          <p:pic>
            <p:nvPicPr>
              <p:cNvPr id="4" name="Ink 3">
                <a:extLst>
                  <a:ext uri="{FF2B5EF4-FFF2-40B4-BE49-F238E27FC236}">
                    <a16:creationId xmlns:a16="http://schemas.microsoft.com/office/drawing/2014/main" id="{7C038B1C-488F-5044-BC42-87B04D5B663A}"/>
                  </a:ext>
                </a:extLst>
              </p:cNvPr>
              <p:cNvPicPr/>
              <p:nvPr/>
            </p:nvPicPr>
            <p:blipFill>
              <a:blip r:embed="rId6"/>
              <a:stretch>
                <a:fillRect/>
              </a:stretch>
            </p:blipFill>
            <p:spPr>
              <a:xfrm>
                <a:off x="4161960" y="4388400"/>
                <a:ext cx="4015800" cy="1367640"/>
              </a:xfrm>
              <a:prstGeom prst="rect">
                <a:avLst/>
              </a:prstGeom>
            </p:spPr>
          </p:pic>
        </mc:Fallback>
      </mc:AlternateContent>
    </p:spTree>
    <p:extLst>
      <p:ext uri="{BB962C8B-B14F-4D97-AF65-F5344CB8AC3E}">
        <p14:creationId xmlns:p14="http://schemas.microsoft.com/office/powerpoint/2010/main" val="1576181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Poisson</a:t>
            </a:r>
            <a:r>
              <a:rPr sz="4331" spc="-23" dirty="0">
                <a:solidFill>
                  <a:srgbClr val="2E2D67"/>
                </a:solidFill>
              </a:rPr>
              <a:t> </a:t>
            </a:r>
            <a:r>
              <a:rPr sz="4331" spc="-5" dirty="0">
                <a:solidFill>
                  <a:srgbClr val="2E2D67"/>
                </a:solidFill>
              </a:rPr>
              <a:t>Distribution</a:t>
            </a:r>
            <a:endParaRPr sz="4331" dirty="0">
              <a:solidFill>
                <a:srgbClr val="2E2D67"/>
              </a:solidFill>
            </a:endParaRPr>
          </a:p>
        </p:txBody>
      </p:sp>
      <p:sp>
        <p:nvSpPr>
          <p:cNvPr id="3" name="Content Placeholder 2">
            <a:extLst>
              <a:ext uri="{FF2B5EF4-FFF2-40B4-BE49-F238E27FC236}">
                <a16:creationId xmlns:a16="http://schemas.microsoft.com/office/drawing/2014/main" id="{AE0DB7CC-5C51-454F-B22E-033601BAD3D8}"/>
              </a:ext>
            </a:extLst>
          </p:cNvPr>
          <p:cNvSpPr>
            <a:spLocks noGrp="1"/>
          </p:cNvSpPr>
          <p:nvPr>
            <p:ph idx="1"/>
          </p:nvPr>
        </p:nvSpPr>
        <p:spPr/>
        <p:txBody>
          <a:bodyPr/>
          <a:lstStyle/>
          <a:p>
            <a:endParaRPr lang="en-SG" dirty="0"/>
          </a:p>
          <a:p>
            <a:endParaRPr lang="en-SG" dirty="0"/>
          </a:p>
          <a:p>
            <a:endParaRPr lang="en-SG" dirty="0"/>
          </a:p>
          <a:p>
            <a:endParaRPr lang="en-SG" dirty="0"/>
          </a:p>
        </p:txBody>
      </p:sp>
      <p:pic>
        <p:nvPicPr>
          <p:cNvPr id="10" name="Picture 9"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mathbb{P}[X = k] = \frac{\lambda^k}{k!}e^{-\lambda}&#10;$$&#10;&#10;\end{document}" title="IguanaTex Bitmap Display">
            <a:extLst>
              <a:ext uri="{FF2B5EF4-FFF2-40B4-BE49-F238E27FC236}">
                <a16:creationId xmlns:a16="http://schemas.microsoft.com/office/drawing/2014/main" id="{557EC51B-9412-406D-B082-76C8DC309E3C}"/>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820679" y="2674463"/>
            <a:ext cx="2550642" cy="704000"/>
          </a:xfrm>
          <a:prstGeom prst="rect">
            <a:avLst/>
          </a:prstGeom>
        </p:spPr>
      </p:pic>
      <p:sp>
        <p:nvSpPr>
          <p:cNvPr id="54" name="object 26">
            <a:extLst>
              <a:ext uri="{FF2B5EF4-FFF2-40B4-BE49-F238E27FC236}">
                <a16:creationId xmlns:a16="http://schemas.microsoft.com/office/drawing/2014/main" id="{3DD91DFD-DDFC-44B7-BFFD-B71931173432}"/>
              </a:ext>
            </a:extLst>
          </p:cNvPr>
          <p:cNvSpPr txBox="1"/>
          <p:nvPr/>
        </p:nvSpPr>
        <p:spPr>
          <a:xfrm>
            <a:off x="2029460" y="1589859"/>
            <a:ext cx="8133080" cy="2169825"/>
          </a:xfrm>
          <a:prstGeom prst="rect">
            <a:avLst/>
          </a:prstGeom>
          <a:ln w="28575">
            <a:solidFill>
              <a:srgbClr val="2E2D67"/>
            </a:solidFill>
          </a:ln>
        </p:spPr>
        <p:txBody>
          <a:bodyPr vert="horz" wrap="square" lIns="0" tIns="66040" rIns="0" bIns="0" rtlCol="0">
            <a:spAutoFit/>
          </a:bodyPr>
          <a:lstStyle/>
          <a:p>
            <a:pPr>
              <a:lnSpc>
                <a:spcPct val="100000"/>
              </a:lnSpc>
              <a:spcBef>
                <a:spcPts val="520"/>
              </a:spcBef>
              <a:tabLst>
                <a:tab pos="2792095" algn="l"/>
              </a:tabLst>
            </a:pPr>
            <a:r>
              <a:rPr lang="en-US" sz="2400" dirty="0">
                <a:cs typeface="Cambria"/>
              </a:rPr>
              <a:t> A</a:t>
            </a:r>
            <a:r>
              <a:rPr lang="en-US" sz="2400" spc="-5" dirty="0">
                <a:cs typeface="Cambria"/>
              </a:rPr>
              <a:t> random</a:t>
            </a:r>
            <a:r>
              <a:rPr lang="en-US" sz="2400" spc="-20" dirty="0">
                <a:cs typeface="Cambria"/>
              </a:rPr>
              <a:t> </a:t>
            </a:r>
            <a:r>
              <a:rPr lang="en-US" sz="2400" spc="-10" dirty="0">
                <a:cs typeface="Cambria"/>
              </a:rPr>
              <a:t>variable </a:t>
            </a:r>
            <a:r>
              <a:rPr lang="en-US" sz="2400" b="1" dirty="0">
                <a:solidFill>
                  <a:srgbClr val="2E2D67"/>
                </a:solidFill>
                <a:cs typeface="Cambria"/>
              </a:rPr>
              <a:t>X</a:t>
            </a:r>
            <a:r>
              <a:rPr lang="en-US" sz="2400" b="1" dirty="0">
                <a:solidFill>
                  <a:srgbClr val="000099"/>
                </a:solidFill>
                <a:cs typeface="Cambria"/>
              </a:rPr>
              <a:t> </a:t>
            </a:r>
            <a:r>
              <a:rPr lang="en-US" sz="2400" dirty="0">
                <a:cs typeface="Cambria"/>
              </a:rPr>
              <a:t>is</a:t>
            </a:r>
            <a:r>
              <a:rPr lang="en-US" sz="2400" spc="-15" dirty="0">
                <a:cs typeface="Cambria"/>
              </a:rPr>
              <a:t> </a:t>
            </a:r>
            <a:r>
              <a:rPr lang="en-US" sz="2400" dirty="0">
                <a:cs typeface="Cambria"/>
              </a:rPr>
              <a:t>said</a:t>
            </a:r>
            <a:r>
              <a:rPr lang="en-US" sz="2400" spc="-5" dirty="0">
                <a:cs typeface="Cambria"/>
              </a:rPr>
              <a:t> </a:t>
            </a:r>
            <a:r>
              <a:rPr lang="en-US" sz="2400" spc="-15" dirty="0">
                <a:cs typeface="Cambria"/>
              </a:rPr>
              <a:t>to</a:t>
            </a:r>
            <a:r>
              <a:rPr lang="en-US" sz="2400" dirty="0">
                <a:cs typeface="Cambria"/>
              </a:rPr>
              <a:t> </a:t>
            </a:r>
            <a:r>
              <a:rPr lang="en-US" sz="2400" spc="-5" dirty="0">
                <a:cs typeface="Cambria"/>
              </a:rPr>
              <a:t>be </a:t>
            </a:r>
            <a:r>
              <a:rPr lang="en-US" sz="2400" dirty="0">
                <a:cs typeface="Cambria"/>
              </a:rPr>
              <a:t>a </a:t>
            </a:r>
            <a:r>
              <a:rPr lang="en-US" sz="2400" spc="-10" dirty="0">
                <a:solidFill>
                  <a:srgbClr val="2E2D67"/>
                </a:solidFill>
                <a:cs typeface="Cambria"/>
              </a:rPr>
              <a:t>Poisson</a:t>
            </a:r>
            <a:r>
              <a:rPr lang="en-US" sz="2400" spc="-15" dirty="0">
                <a:solidFill>
                  <a:srgbClr val="000099"/>
                </a:solidFill>
                <a:cs typeface="Cambria"/>
              </a:rPr>
              <a:t> </a:t>
            </a:r>
            <a:r>
              <a:rPr lang="en-US" sz="2400" spc="-114" dirty="0" err="1">
                <a:cs typeface="Cambria"/>
              </a:rPr>
              <a:t>r.v.</a:t>
            </a:r>
            <a:r>
              <a:rPr lang="en-US" sz="2400" spc="-5" dirty="0">
                <a:cs typeface="Cambria"/>
              </a:rPr>
              <a:t> with</a:t>
            </a:r>
            <a:r>
              <a:rPr lang="en-US" sz="2400" spc="-25" dirty="0">
                <a:cs typeface="Cambria"/>
              </a:rPr>
              <a:t> </a:t>
            </a:r>
            <a:r>
              <a:rPr lang="en-US" sz="2400" spc="-10" dirty="0">
                <a:cs typeface="Cambria"/>
              </a:rPr>
              <a:t>parameter</a:t>
            </a:r>
            <a:endParaRPr lang="en-US" sz="2400" dirty="0">
              <a:cs typeface="Cambria"/>
            </a:endParaRPr>
          </a:p>
          <a:p>
            <a:pPr>
              <a:lnSpc>
                <a:spcPct val="100000"/>
              </a:lnSpc>
              <a:spcBef>
                <a:spcPts val="475"/>
              </a:spcBef>
            </a:pPr>
            <a:r>
              <a:rPr lang="en-US" sz="2400" dirty="0">
                <a:solidFill>
                  <a:srgbClr val="E02246"/>
                </a:solidFill>
                <a:cs typeface="Cambria"/>
              </a:rPr>
              <a:t> </a:t>
            </a:r>
            <a:r>
              <a:rPr lang="el-GR" sz="2400" dirty="0">
                <a:solidFill>
                  <a:srgbClr val="E02246"/>
                </a:solidFill>
                <a:cs typeface="Cambria"/>
              </a:rPr>
              <a:t>λ</a:t>
            </a:r>
            <a:r>
              <a:rPr lang="en-SG" sz="2400" dirty="0">
                <a:solidFill>
                  <a:srgbClr val="E02246"/>
                </a:solidFill>
                <a:cs typeface="Cambria"/>
              </a:rPr>
              <a:t> </a:t>
            </a:r>
            <a:r>
              <a:rPr lang="en-US" sz="2400" dirty="0">
                <a:cs typeface="Cambria"/>
              </a:rPr>
              <a:t>(&gt;</a:t>
            </a:r>
            <a:r>
              <a:rPr lang="en-US" sz="2400" spc="-20" dirty="0">
                <a:cs typeface="Cambria"/>
              </a:rPr>
              <a:t> </a:t>
            </a:r>
            <a:r>
              <a:rPr lang="en-US" sz="2400" dirty="0">
                <a:cs typeface="Cambria"/>
              </a:rPr>
              <a:t>0)</a:t>
            </a:r>
            <a:r>
              <a:rPr lang="en-US" sz="2400" spc="-10" dirty="0">
                <a:cs typeface="Cambria"/>
              </a:rPr>
              <a:t> </a:t>
            </a:r>
            <a:r>
              <a:rPr lang="en-US" sz="2400" dirty="0">
                <a:cs typeface="Cambria"/>
              </a:rPr>
              <a:t>if</a:t>
            </a:r>
            <a:r>
              <a:rPr lang="en-US" sz="2400" spc="-20" dirty="0">
                <a:cs typeface="Cambria"/>
              </a:rPr>
              <a:t> </a:t>
            </a:r>
            <a:r>
              <a:rPr lang="en-US" sz="2400" dirty="0">
                <a:cs typeface="Cambria"/>
              </a:rPr>
              <a:t>it</a:t>
            </a:r>
            <a:r>
              <a:rPr lang="en-US" sz="2400" spc="-10" dirty="0">
                <a:cs typeface="Cambria"/>
              </a:rPr>
              <a:t> </a:t>
            </a:r>
            <a:r>
              <a:rPr lang="en-US" sz="2400" dirty="0">
                <a:cs typeface="Cambria"/>
              </a:rPr>
              <a:t>has </a:t>
            </a:r>
            <a:r>
              <a:rPr lang="en-US" sz="2400" spc="-5" dirty="0">
                <a:cs typeface="Cambria"/>
              </a:rPr>
              <a:t>th</a:t>
            </a:r>
            <a:r>
              <a:rPr lang="en-US" sz="2400" dirty="0">
                <a:cs typeface="Cambria"/>
              </a:rPr>
              <a:t>e</a:t>
            </a:r>
            <a:r>
              <a:rPr lang="en-US" sz="2400" spc="-5" dirty="0">
                <a:cs typeface="Cambria"/>
              </a:rPr>
              <a:t> p</a:t>
            </a:r>
            <a:r>
              <a:rPr lang="en-US" sz="2400" spc="-45" dirty="0">
                <a:cs typeface="Cambria"/>
              </a:rPr>
              <a:t>r</a:t>
            </a:r>
            <a:r>
              <a:rPr lang="en-US" sz="2400" dirty="0">
                <a:cs typeface="Cambria"/>
              </a:rPr>
              <a:t>o</a:t>
            </a:r>
            <a:r>
              <a:rPr lang="en-US" sz="2400" spc="-10" dirty="0">
                <a:cs typeface="Cambria"/>
              </a:rPr>
              <a:t>b</a:t>
            </a:r>
            <a:r>
              <a:rPr lang="en-US" sz="2400" spc="-5" dirty="0">
                <a:cs typeface="Cambria"/>
              </a:rPr>
              <a:t>abilit</a:t>
            </a:r>
            <a:r>
              <a:rPr lang="en-US" sz="2400" dirty="0">
                <a:cs typeface="Cambria"/>
              </a:rPr>
              <a:t>y</a:t>
            </a:r>
            <a:r>
              <a:rPr lang="en-US" sz="2400" spc="-10" dirty="0">
                <a:cs typeface="Cambria"/>
              </a:rPr>
              <a:t> </a:t>
            </a:r>
            <a:r>
              <a:rPr lang="en-US" sz="2400" dirty="0">
                <a:cs typeface="Cambria"/>
              </a:rPr>
              <a:t>function</a:t>
            </a:r>
          </a:p>
          <a:p>
            <a:pPr marL="342900" indent="-342900">
              <a:lnSpc>
                <a:spcPct val="100000"/>
              </a:lnSpc>
              <a:spcBef>
                <a:spcPts val="475"/>
              </a:spcBef>
              <a:buFont typeface="Symbol" panose="05050102010706020507" pitchFamily="18" charset="2"/>
              <a:buChar char="l"/>
            </a:pPr>
            <a:endParaRPr lang="en-US" sz="2400" dirty="0">
              <a:cs typeface="Cambria"/>
            </a:endParaRPr>
          </a:p>
          <a:p>
            <a:pPr marL="342900" indent="-342900">
              <a:lnSpc>
                <a:spcPct val="100000"/>
              </a:lnSpc>
              <a:spcBef>
                <a:spcPts val="475"/>
              </a:spcBef>
              <a:buFont typeface="Symbol" panose="05050102010706020507" pitchFamily="18" charset="2"/>
              <a:buChar char="l"/>
            </a:pPr>
            <a:endParaRPr lang="en-US" sz="2400" dirty="0">
              <a:cs typeface="Cambria"/>
            </a:endParaRPr>
          </a:p>
          <a:p>
            <a:pPr marL="342900" indent="-342900">
              <a:lnSpc>
                <a:spcPct val="100000"/>
              </a:lnSpc>
              <a:spcBef>
                <a:spcPts val="475"/>
              </a:spcBef>
              <a:buFont typeface="Symbol" panose="05050102010706020507" pitchFamily="18" charset="2"/>
              <a:buChar char="l"/>
            </a:pPr>
            <a:endParaRPr lang="en-US" sz="2400" dirty="0">
              <a:cs typeface="Cambria"/>
            </a:endParaRPr>
          </a:p>
        </p:txBody>
      </p:sp>
      <p:sp>
        <p:nvSpPr>
          <p:cNvPr id="58" name="TextBox 57">
            <a:extLst>
              <a:ext uri="{FF2B5EF4-FFF2-40B4-BE49-F238E27FC236}">
                <a16:creationId xmlns:a16="http://schemas.microsoft.com/office/drawing/2014/main" id="{037385E9-422A-4EA8-938B-645725882E9C}"/>
              </a:ext>
            </a:extLst>
          </p:cNvPr>
          <p:cNvSpPr txBox="1"/>
          <p:nvPr/>
        </p:nvSpPr>
        <p:spPr>
          <a:xfrm>
            <a:off x="2061015" y="4829344"/>
            <a:ext cx="3565233" cy="1107996"/>
          </a:xfrm>
          <a:prstGeom prst="rect">
            <a:avLst/>
          </a:prstGeom>
          <a:noFill/>
          <a:ln w="28575">
            <a:solidFill>
              <a:srgbClr val="2E2D67"/>
            </a:solidFill>
          </a:ln>
        </p:spPr>
        <p:txBody>
          <a:bodyPr wrap="square" rtlCol="0">
            <a:spAutoFit/>
          </a:bodyPr>
          <a:lstStyle/>
          <a:p>
            <a:r>
              <a:rPr lang="en-SG" sz="2400" dirty="0">
                <a:solidFill>
                  <a:srgbClr val="2E2D67"/>
                </a:solidFill>
              </a:rPr>
              <a:t>Mean</a:t>
            </a:r>
            <a:r>
              <a:rPr lang="en-SG" sz="2400" dirty="0"/>
              <a:t>:</a:t>
            </a:r>
          </a:p>
          <a:p>
            <a:endParaRPr lang="en-SG" dirty="0"/>
          </a:p>
          <a:p>
            <a:r>
              <a:rPr lang="en-SG" sz="2400" b="1" dirty="0">
                <a:solidFill>
                  <a:srgbClr val="2E2D67"/>
                </a:solidFill>
              </a:rPr>
              <a:t>Variance</a:t>
            </a:r>
            <a:r>
              <a:rPr lang="en-SG" sz="2400" b="1" dirty="0"/>
              <a:t>:</a:t>
            </a:r>
          </a:p>
        </p:txBody>
      </p:sp>
      <p:pic>
        <p:nvPicPr>
          <p:cNvPr id="13" name="Picture 12"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X]} = \lambda&#10;\end{align*}&#10;&#10;\end{document}" title="IguanaTex Bitmap Display">
            <a:extLst>
              <a:ext uri="{FF2B5EF4-FFF2-40B4-BE49-F238E27FC236}">
                <a16:creationId xmlns:a16="http://schemas.microsoft.com/office/drawing/2014/main" id="{DCACEBD2-A1D0-4250-8B4C-FF05FE2ABB35}"/>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605009" y="4913137"/>
            <a:ext cx="1280000" cy="320000"/>
          </a:xfrm>
          <a:prstGeom prst="rect">
            <a:avLst/>
          </a:prstGeom>
        </p:spPr>
      </p:pic>
      <p:pic>
        <p:nvPicPr>
          <p:cNvPr id="16" name="Picture 15"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Var}[X] = \lambda&#10;\end{align*}&#10;&#10;\end{document}" title="IguanaTex Bitmap Display">
            <a:extLst>
              <a:ext uri="{FF2B5EF4-FFF2-40B4-BE49-F238E27FC236}">
                <a16:creationId xmlns:a16="http://schemas.microsoft.com/office/drawing/2014/main" id="{6AE269CE-0213-49B4-AF06-F3FBFB7EF9BB}"/>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3605009" y="5568239"/>
            <a:ext cx="1563429" cy="320000"/>
          </a:xfrm>
          <a:prstGeom prst="rect">
            <a:avLst/>
          </a:prstGeom>
        </p:spPr>
      </p:pic>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B0DB8B03-DC2A-CD46-A2D0-8C0011D610B2}"/>
                  </a:ext>
                </a:extLst>
              </p14:cNvPr>
              <p14:cNvContentPartPr/>
              <p14:nvPr/>
            </p14:nvContentPartPr>
            <p14:xfrm>
              <a:off x="4680720" y="5223960"/>
              <a:ext cx="562680" cy="754920"/>
            </p14:xfrm>
          </p:contentPart>
        </mc:Choice>
        <mc:Fallback xmlns="">
          <p:pic>
            <p:nvPicPr>
              <p:cNvPr id="4" name="Ink 3">
                <a:extLst>
                  <a:ext uri="{FF2B5EF4-FFF2-40B4-BE49-F238E27FC236}">
                    <a16:creationId xmlns:a16="http://schemas.microsoft.com/office/drawing/2014/main" id="{B0DB8B03-DC2A-CD46-A2D0-8C0011D610B2}"/>
                  </a:ext>
                </a:extLst>
              </p:cNvPr>
              <p:cNvPicPr/>
              <p:nvPr/>
            </p:nvPicPr>
            <p:blipFill>
              <a:blip r:embed="rId9"/>
              <a:stretch>
                <a:fillRect/>
              </a:stretch>
            </p:blipFill>
            <p:spPr>
              <a:xfrm>
                <a:off x="4671360" y="5214600"/>
                <a:ext cx="581400" cy="773640"/>
              </a:xfrm>
              <a:prstGeom prst="rect">
                <a:avLst/>
              </a:prstGeom>
            </p:spPr>
          </p:pic>
        </mc:Fallback>
      </mc:AlternateContent>
    </p:spTree>
    <p:extLst>
      <p:ext uri="{BB962C8B-B14F-4D97-AF65-F5344CB8AC3E}">
        <p14:creationId xmlns:p14="http://schemas.microsoft.com/office/powerpoint/2010/main" val="2410600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D01F97F-78A6-4513-B6DD-C4DE682038D4}"/>
              </a:ext>
            </a:extLst>
          </p:cNvPr>
          <p:cNvSpPr>
            <a:spLocks noGrp="1"/>
          </p:cNvSpPr>
          <p:nvPr>
            <p:ph idx="1"/>
          </p:nvPr>
        </p:nvSpPr>
        <p:spPr/>
        <p:txBody>
          <a:bodyPr/>
          <a:lstStyle/>
          <a:p>
            <a:pPr marL="11459" marR="4584" lvl="0" indent="0" algn="l" defTabSz="914400" rtl="0" eaLnBrk="1" fontAlgn="auto" latinLnBrk="0" hangingPunct="1">
              <a:lnSpc>
                <a:spcPct val="120000"/>
              </a:lnSpc>
              <a:spcBef>
                <a:spcPts val="9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mn-ea"/>
                <a:cs typeface="Cambria"/>
              </a:rPr>
              <a:t>Useful</a:t>
            </a:r>
            <a:r>
              <a:rPr kumimoji="0" lang="en-US" sz="2400" b="0" i="0" u="none" strike="noStrike" kern="1200" cap="none" spc="-14" normalizeH="0" baseline="0" noProof="0" dirty="0">
                <a:ln>
                  <a:noFill/>
                </a:ln>
                <a:solidFill>
                  <a:prstClr val="black"/>
                </a:solidFill>
                <a:effectLst/>
                <a:uLnTx/>
                <a:uFillTx/>
                <a:latin typeface="Cambria"/>
                <a:ea typeface="+mn-ea"/>
                <a:cs typeface="Cambria"/>
              </a:rPr>
              <a:t> </a:t>
            </a:r>
            <a:r>
              <a:rPr kumimoji="0" lang="en-US" sz="2400" b="0" i="0" u="none" strike="noStrike" kern="1200" cap="none" spc="-9" normalizeH="0" baseline="0" noProof="0" dirty="0">
                <a:ln>
                  <a:noFill/>
                </a:ln>
                <a:solidFill>
                  <a:prstClr val="black"/>
                </a:solidFill>
                <a:effectLst/>
                <a:uLnTx/>
                <a:uFillTx/>
                <a:latin typeface="Cambria"/>
                <a:ea typeface="+mn-ea"/>
                <a:cs typeface="Cambria"/>
              </a:rPr>
              <a:t>for </a:t>
            </a:r>
            <a:r>
              <a:rPr kumimoji="0" lang="en-US" sz="2400" b="0" i="0" u="none" strike="noStrike" kern="1200" cap="none" spc="-5" normalizeH="0" baseline="0" noProof="0" dirty="0">
                <a:ln>
                  <a:noFill/>
                </a:ln>
                <a:solidFill>
                  <a:prstClr val="black"/>
                </a:solidFill>
                <a:effectLst/>
                <a:uLnTx/>
                <a:uFillTx/>
                <a:latin typeface="Cambria"/>
                <a:ea typeface="+mn-ea"/>
                <a:cs typeface="Cambria"/>
              </a:rPr>
              <a:t>modelling the</a:t>
            </a:r>
            <a:r>
              <a:rPr kumimoji="0" lang="en-US" sz="2400" b="0" i="0" u="none" strike="noStrike" kern="1200" cap="none" spc="-9" normalizeH="0" baseline="0" noProof="0" dirty="0">
                <a:ln>
                  <a:noFill/>
                </a:ln>
                <a:solidFill>
                  <a:prstClr val="black"/>
                </a:solidFill>
                <a:effectLst/>
                <a:uLnTx/>
                <a:uFillTx/>
                <a:latin typeface="Cambria"/>
                <a:ea typeface="+mn-ea"/>
                <a:cs typeface="Cambria"/>
              </a:rPr>
              <a:t> </a:t>
            </a:r>
            <a:r>
              <a:rPr kumimoji="0" lang="en-US" sz="2400" b="0" i="0" u="none" strike="noStrike" kern="1200" cap="none" spc="-5" normalizeH="0" baseline="0" noProof="0" dirty="0">
                <a:ln>
                  <a:noFill/>
                </a:ln>
                <a:solidFill>
                  <a:prstClr val="black"/>
                </a:solidFill>
                <a:effectLst/>
                <a:uLnTx/>
                <a:uFillTx/>
                <a:latin typeface="Cambria"/>
                <a:ea typeface="+mn-ea"/>
                <a:cs typeface="Cambria"/>
              </a:rPr>
              <a:t>number</a:t>
            </a:r>
            <a:r>
              <a:rPr kumimoji="0" lang="en-US" sz="2400" b="0" i="0" u="none" strike="noStrike" kern="1200" cap="none" spc="5" normalizeH="0" baseline="0" noProof="0" dirty="0">
                <a:ln>
                  <a:noFill/>
                </a:ln>
                <a:solidFill>
                  <a:prstClr val="black"/>
                </a:solidFill>
                <a:effectLst/>
                <a:uLnTx/>
                <a:uFillTx/>
                <a:latin typeface="Cambria"/>
                <a:ea typeface="+mn-ea"/>
                <a:cs typeface="Cambria"/>
              </a:rPr>
              <a:t> </a:t>
            </a:r>
            <a:r>
              <a:rPr kumimoji="0" lang="en-US" sz="2400" b="0" i="0" u="none" strike="noStrike" kern="1200" cap="none" spc="0" normalizeH="0" baseline="0" noProof="0" dirty="0">
                <a:ln>
                  <a:noFill/>
                </a:ln>
                <a:solidFill>
                  <a:prstClr val="black"/>
                </a:solidFill>
                <a:effectLst/>
                <a:uLnTx/>
                <a:uFillTx/>
                <a:latin typeface="Cambria"/>
                <a:ea typeface="+mn-ea"/>
                <a:cs typeface="Cambria"/>
              </a:rPr>
              <a:t>of </a:t>
            </a:r>
            <a:r>
              <a:rPr kumimoji="0" lang="en-US" sz="2400" b="0" i="0" u="none" strike="noStrike" kern="1200" cap="none" spc="-5" normalizeH="0" baseline="0" noProof="0" dirty="0">
                <a:ln>
                  <a:noFill/>
                </a:ln>
                <a:solidFill>
                  <a:prstClr val="black"/>
                </a:solidFill>
                <a:effectLst/>
                <a:uLnTx/>
                <a:uFillTx/>
                <a:latin typeface="Cambria"/>
                <a:ea typeface="+mn-ea"/>
                <a:cs typeface="Cambria"/>
              </a:rPr>
              <a:t>occurrences </a:t>
            </a:r>
            <a:r>
              <a:rPr kumimoji="0" lang="en-US" sz="2400" b="0" i="0" u="none" strike="noStrike" kern="1200" cap="none" spc="0" normalizeH="0" baseline="0" noProof="0" dirty="0">
                <a:ln>
                  <a:noFill/>
                </a:ln>
                <a:solidFill>
                  <a:prstClr val="black"/>
                </a:solidFill>
                <a:effectLst/>
                <a:uLnTx/>
                <a:uFillTx/>
                <a:latin typeface="Cambria"/>
                <a:ea typeface="+mn-ea"/>
                <a:cs typeface="Cambria"/>
              </a:rPr>
              <a:t>of </a:t>
            </a:r>
            <a:r>
              <a:rPr kumimoji="0" lang="en-US" sz="2400" b="0" i="0" u="none" strike="noStrike" kern="1200" cap="none" spc="-5" normalizeH="0" baseline="0" noProof="0" dirty="0">
                <a:ln>
                  <a:noFill/>
                </a:ln>
                <a:solidFill>
                  <a:prstClr val="black"/>
                </a:solidFill>
                <a:effectLst/>
                <a:uLnTx/>
                <a:uFillTx/>
                <a:latin typeface="Cambria"/>
                <a:ea typeface="+mn-ea"/>
                <a:cs typeface="Cambria"/>
              </a:rPr>
              <a:t>an </a:t>
            </a:r>
            <a:r>
              <a:rPr kumimoji="0" lang="en-US" sz="2400" b="0" i="0" u="none" strike="noStrike" kern="1200" cap="none" spc="-14" normalizeH="0" baseline="0" noProof="0" dirty="0">
                <a:ln>
                  <a:noFill/>
                </a:ln>
                <a:solidFill>
                  <a:prstClr val="black"/>
                </a:solidFill>
                <a:effectLst/>
                <a:uLnTx/>
                <a:uFillTx/>
                <a:latin typeface="Cambria"/>
                <a:ea typeface="+mn-ea"/>
                <a:cs typeface="Cambria"/>
              </a:rPr>
              <a:t>event</a:t>
            </a:r>
            <a:r>
              <a:rPr kumimoji="0" lang="en-US" sz="2400" b="0" i="0" u="none" strike="noStrike" kern="1200" cap="none" spc="-5" normalizeH="0" baseline="0" noProof="0" dirty="0">
                <a:ln>
                  <a:noFill/>
                </a:ln>
                <a:solidFill>
                  <a:prstClr val="black"/>
                </a:solidFill>
                <a:effectLst/>
                <a:uLnTx/>
                <a:uFillTx/>
                <a:latin typeface="Cambria"/>
                <a:ea typeface="+mn-ea"/>
                <a:cs typeface="Cambria"/>
              </a:rPr>
              <a:t> </a:t>
            </a:r>
            <a:r>
              <a:rPr kumimoji="0" lang="en-US" sz="2400" b="0" i="0" u="none" strike="noStrike" kern="1200" cap="none" spc="-23" normalizeH="0" baseline="0" noProof="0" dirty="0">
                <a:ln>
                  <a:noFill/>
                </a:ln>
                <a:solidFill>
                  <a:prstClr val="black"/>
                </a:solidFill>
                <a:effectLst/>
                <a:uLnTx/>
                <a:uFillTx/>
                <a:latin typeface="Cambria"/>
                <a:ea typeface="+mn-ea"/>
                <a:cs typeface="Cambria"/>
              </a:rPr>
              <a:t>over</a:t>
            </a:r>
            <a:r>
              <a:rPr kumimoji="0" lang="en-US" sz="2400" b="0" i="0" u="none" strike="noStrike" kern="1200" cap="none" spc="0" normalizeH="0" baseline="0" noProof="0" dirty="0">
                <a:ln>
                  <a:noFill/>
                </a:ln>
                <a:solidFill>
                  <a:prstClr val="black"/>
                </a:solidFill>
                <a:effectLst/>
                <a:uLnTx/>
                <a:uFillTx/>
                <a:latin typeface="Cambria"/>
                <a:ea typeface="+mn-ea"/>
                <a:cs typeface="Cambria"/>
              </a:rPr>
              <a:t> a </a:t>
            </a:r>
            <a:r>
              <a:rPr kumimoji="0" lang="en-US" sz="2400" b="0" i="0" u="none" strike="noStrike" kern="1200" cap="none" spc="-465" normalizeH="0" baseline="0" noProof="0" dirty="0">
                <a:ln>
                  <a:noFill/>
                </a:ln>
                <a:solidFill>
                  <a:prstClr val="black"/>
                </a:solidFill>
                <a:effectLst/>
                <a:uLnTx/>
                <a:uFillTx/>
                <a:latin typeface="Cambria"/>
                <a:ea typeface="+mn-ea"/>
                <a:cs typeface="Cambria"/>
              </a:rPr>
              <a:t> </a:t>
            </a:r>
            <a:r>
              <a:rPr kumimoji="0" lang="en-US" sz="2400" b="0" i="0" u="none" strike="noStrike" kern="1200" cap="none" spc="0" normalizeH="0" baseline="0" noProof="0" dirty="0">
                <a:ln>
                  <a:noFill/>
                </a:ln>
                <a:solidFill>
                  <a:prstClr val="black"/>
                </a:solidFill>
                <a:effectLst/>
                <a:uLnTx/>
                <a:uFillTx/>
                <a:latin typeface="Cambria"/>
                <a:ea typeface="+mn-ea"/>
                <a:cs typeface="Cambria"/>
              </a:rPr>
              <a:t>specified</a:t>
            </a:r>
            <a:r>
              <a:rPr kumimoji="0" lang="en-US" sz="2400" b="0" i="0" u="none" strike="noStrike" kern="1200" cap="none" spc="-14" normalizeH="0" baseline="0" noProof="0" dirty="0">
                <a:ln>
                  <a:noFill/>
                </a:ln>
                <a:solidFill>
                  <a:prstClr val="black"/>
                </a:solidFill>
                <a:effectLst/>
                <a:uLnTx/>
                <a:uFillTx/>
                <a:latin typeface="Cambria"/>
                <a:ea typeface="+mn-ea"/>
                <a:cs typeface="Cambria"/>
              </a:rPr>
              <a:t> </a:t>
            </a:r>
            <a:r>
              <a:rPr kumimoji="0" lang="en-US" sz="2400" b="0" i="0" u="none" strike="noStrike" kern="1200" cap="none" spc="-9" normalizeH="0" baseline="0" noProof="0" dirty="0">
                <a:ln>
                  <a:noFill/>
                </a:ln>
                <a:solidFill>
                  <a:prstClr val="black"/>
                </a:solidFill>
                <a:effectLst/>
                <a:uLnTx/>
                <a:uFillTx/>
                <a:latin typeface="Cambria"/>
                <a:ea typeface="+mn-ea"/>
                <a:cs typeface="Cambria"/>
              </a:rPr>
              <a:t>interval</a:t>
            </a:r>
            <a:r>
              <a:rPr kumimoji="0" lang="en-US" sz="2400" b="0" i="0" u="none" strike="noStrike" kern="1200" cap="none" spc="-23" normalizeH="0" baseline="0" noProof="0" dirty="0">
                <a:ln>
                  <a:noFill/>
                </a:ln>
                <a:solidFill>
                  <a:prstClr val="black"/>
                </a:solidFill>
                <a:effectLst/>
                <a:uLnTx/>
                <a:uFillTx/>
                <a:latin typeface="Cambria"/>
                <a:ea typeface="+mn-ea"/>
                <a:cs typeface="Cambria"/>
              </a:rPr>
              <a:t> </a:t>
            </a:r>
            <a:r>
              <a:rPr kumimoji="0" lang="en-US" sz="2400" b="0" i="0" u="none" strike="noStrike" kern="1200" cap="none" spc="0" normalizeH="0" baseline="0" noProof="0" dirty="0">
                <a:ln>
                  <a:noFill/>
                </a:ln>
                <a:solidFill>
                  <a:prstClr val="black"/>
                </a:solidFill>
                <a:effectLst/>
                <a:uLnTx/>
                <a:uFillTx/>
                <a:latin typeface="Cambria"/>
                <a:ea typeface="+mn-ea"/>
                <a:cs typeface="Cambria"/>
              </a:rPr>
              <a:t>of</a:t>
            </a:r>
            <a:r>
              <a:rPr kumimoji="0" lang="en-US" sz="2400" b="0" i="0" u="none" strike="noStrike" kern="1200" cap="none" spc="-9" normalizeH="0" baseline="0" noProof="0" dirty="0">
                <a:ln>
                  <a:noFill/>
                </a:ln>
                <a:solidFill>
                  <a:prstClr val="black"/>
                </a:solidFill>
                <a:effectLst/>
                <a:uLnTx/>
                <a:uFillTx/>
                <a:latin typeface="Cambria"/>
                <a:ea typeface="+mn-ea"/>
                <a:cs typeface="Cambria"/>
              </a:rPr>
              <a:t> </a:t>
            </a:r>
            <a:r>
              <a:rPr kumimoji="0" lang="en-US" sz="2400" b="0" i="0" u="none" strike="noStrike" kern="1200" cap="none" spc="-5" normalizeH="0" baseline="0" noProof="0" dirty="0">
                <a:ln>
                  <a:noFill/>
                </a:ln>
                <a:solidFill>
                  <a:prstClr val="black"/>
                </a:solidFill>
                <a:effectLst/>
                <a:uLnTx/>
                <a:uFillTx/>
                <a:latin typeface="Cambria"/>
                <a:ea typeface="+mn-ea"/>
                <a:cs typeface="Cambria"/>
              </a:rPr>
              <a:t>time</a:t>
            </a:r>
            <a:r>
              <a:rPr kumimoji="0" lang="en-US" sz="2400" b="0" i="0" u="none" strike="noStrike" kern="1200" cap="none" spc="-14" normalizeH="0" baseline="0" noProof="0" dirty="0">
                <a:ln>
                  <a:noFill/>
                </a:ln>
                <a:solidFill>
                  <a:prstClr val="black"/>
                </a:solidFill>
                <a:effectLst/>
                <a:uLnTx/>
                <a:uFillTx/>
                <a:latin typeface="Cambria"/>
                <a:ea typeface="+mn-ea"/>
                <a:cs typeface="Cambria"/>
              </a:rPr>
              <a:t> </a:t>
            </a:r>
            <a:r>
              <a:rPr kumimoji="0" lang="en-US" sz="2400" b="0" i="0" u="none" strike="noStrike" kern="1200" cap="none" spc="0" normalizeH="0" baseline="0" noProof="0" dirty="0">
                <a:ln>
                  <a:noFill/>
                </a:ln>
                <a:solidFill>
                  <a:prstClr val="black"/>
                </a:solidFill>
                <a:effectLst/>
                <a:uLnTx/>
                <a:uFillTx/>
                <a:latin typeface="Cambria"/>
                <a:ea typeface="+mn-ea"/>
                <a:cs typeface="Cambria"/>
              </a:rPr>
              <a:t>or space.</a:t>
            </a:r>
          </a:p>
          <a:p>
            <a:pPr marL="11459" marR="0" lvl="0" indent="0" algn="l" defTabSz="914400" rtl="0" eaLnBrk="1" fontAlgn="auto" latinLnBrk="0" hangingPunct="1">
              <a:lnSpc>
                <a:spcPct val="100000"/>
              </a:lnSpc>
              <a:spcBef>
                <a:spcPts val="1692"/>
              </a:spcBef>
              <a:spcAft>
                <a:spcPts val="0"/>
              </a:spcAft>
              <a:buClrTx/>
              <a:buSzTx/>
              <a:buFontTx/>
              <a:buNone/>
              <a:tabLst/>
              <a:defRPr/>
            </a:pPr>
            <a:r>
              <a:rPr kumimoji="0" lang="en-US" sz="2400" b="0" i="0" u="none" strike="noStrike" kern="1200" cap="none" spc="-9" normalizeH="0" baseline="0" noProof="0" dirty="0">
                <a:ln>
                  <a:noFill/>
                </a:ln>
                <a:solidFill>
                  <a:srgbClr val="C00000"/>
                </a:solidFill>
                <a:effectLst/>
                <a:uLnTx/>
                <a:uFillTx/>
                <a:latin typeface="Cambria"/>
                <a:ea typeface="+mn-ea"/>
                <a:cs typeface="Cambria"/>
              </a:rPr>
              <a:t>Examples</a:t>
            </a:r>
            <a:r>
              <a:rPr kumimoji="0" lang="en-US" sz="2400" b="0" i="0" u="none" strike="noStrike" kern="1200" cap="none" spc="-5" normalizeH="0" baseline="0" noProof="0" dirty="0">
                <a:ln>
                  <a:noFill/>
                </a:ln>
                <a:solidFill>
                  <a:srgbClr val="C00000"/>
                </a:solidFill>
                <a:effectLst/>
                <a:uLnTx/>
                <a:uFillTx/>
                <a:latin typeface="Cambria"/>
                <a:ea typeface="+mn-ea"/>
                <a:cs typeface="Cambria"/>
              </a:rPr>
              <a:t> </a:t>
            </a:r>
            <a:r>
              <a:rPr kumimoji="0" lang="en-US" sz="2400" b="0" i="0" u="none" strike="noStrike" kern="1200" cap="none" spc="0" normalizeH="0" baseline="0" noProof="0" dirty="0">
                <a:ln>
                  <a:noFill/>
                </a:ln>
                <a:solidFill>
                  <a:srgbClr val="C00000"/>
                </a:solidFill>
                <a:effectLst/>
                <a:uLnTx/>
                <a:uFillTx/>
                <a:latin typeface="Cambria"/>
                <a:ea typeface="+mn-ea"/>
                <a:cs typeface="Cambria"/>
              </a:rPr>
              <a:t>:</a:t>
            </a:r>
            <a:endParaRPr kumimoji="0" lang="en-US" sz="2400" b="0" i="0" u="none" strike="noStrike" kern="1200" cap="none" spc="0" normalizeH="0" baseline="0" noProof="0" dirty="0">
              <a:ln>
                <a:noFill/>
              </a:ln>
              <a:solidFill>
                <a:prstClr val="black"/>
              </a:solidFill>
              <a:effectLst/>
              <a:uLnTx/>
              <a:uFillTx/>
              <a:latin typeface="Cambria"/>
              <a:ea typeface="+mn-ea"/>
              <a:cs typeface="Cambria"/>
            </a:endParaRPr>
          </a:p>
          <a:p>
            <a:pPr marL="127197" marR="0" lvl="0" indent="-116311" algn="l" defTabSz="914400" rtl="0" eaLnBrk="1" fontAlgn="auto" latinLnBrk="0" hangingPunct="1">
              <a:lnSpc>
                <a:spcPct val="100000"/>
              </a:lnSpc>
              <a:spcBef>
                <a:spcPts val="749"/>
              </a:spcBef>
              <a:spcAft>
                <a:spcPts val="0"/>
              </a:spcAft>
              <a:buClr>
                <a:srgbClr val="2E2D67"/>
              </a:buClr>
              <a:buSzPct val="114583"/>
              <a:buFont typeface="Arial"/>
              <a:buChar char="•"/>
              <a:tabLst>
                <a:tab pos="127770" algn="l"/>
              </a:tabLst>
              <a:defRPr/>
            </a:pPr>
            <a:r>
              <a:rPr kumimoji="0" lang="en-US" sz="2400" b="0" i="0" u="none" strike="noStrike" kern="1200" cap="none" spc="-5" normalizeH="0" baseline="0" noProof="0" dirty="0">
                <a:ln>
                  <a:noFill/>
                </a:ln>
                <a:solidFill>
                  <a:prstClr val="black"/>
                </a:solidFill>
                <a:effectLst/>
                <a:uLnTx/>
                <a:uFillTx/>
                <a:latin typeface="Cambria"/>
                <a:ea typeface="+mn-ea"/>
                <a:cs typeface="Cambria"/>
              </a:rPr>
              <a:t> Number</a:t>
            </a:r>
            <a:r>
              <a:rPr kumimoji="0" lang="en-US" sz="2400" b="0" i="0" u="none" strike="noStrike" kern="1200" cap="none" spc="0" normalizeH="0" baseline="0" noProof="0" dirty="0">
                <a:ln>
                  <a:noFill/>
                </a:ln>
                <a:solidFill>
                  <a:prstClr val="black"/>
                </a:solidFill>
                <a:effectLst/>
                <a:uLnTx/>
                <a:uFillTx/>
                <a:latin typeface="Cambria"/>
                <a:ea typeface="+mn-ea"/>
                <a:cs typeface="Cambria"/>
              </a:rPr>
              <a:t> of</a:t>
            </a:r>
            <a:r>
              <a:rPr kumimoji="0" lang="en-US" sz="2400" b="0" i="0" u="none" strike="noStrike" kern="1200" cap="none" spc="-14" normalizeH="0" baseline="0" noProof="0" dirty="0">
                <a:ln>
                  <a:noFill/>
                </a:ln>
                <a:solidFill>
                  <a:prstClr val="black"/>
                </a:solidFill>
                <a:effectLst/>
                <a:uLnTx/>
                <a:uFillTx/>
                <a:latin typeface="Cambria"/>
                <a:ea typeface="+mn-ea"/>
                <a:cs typeface="Cambria"/>
              </a:rPr>
              <a:t> </a:t>
            </a:r>
            <a:r>
              <a:rPr kumimoji="0" lang="en-US" sz="2400" b="0" i="0" u="none" strike="noStrike" kern="1200" cap="none" spc="-5" normalizeH="0" baseline="0" noProof="0" dirty="0">
                <a:ln>
                  <a:noFill/>
                </a:ln>
                <a:solidFill>
                  <a:prstClr val="black"/>
                </a:solidFill>
                <a:effectLst/>
                <a:uLnTx/>
                <a:uFillTx/>
                <a:latin typeface="Cambria"/>
                <a:ea typeface="+mn-ea"/>
                <a:cs typeface="Cambria"/>
              </a:rPr>
              <a:t>customer</a:t>
            </a:r>
            <a:r>
              <a:rPr kumimoji="0" lang="en-US" sz="2400" b="0" i="0" u="none" strike="noStrike" kern="1200" cap="none" spc="18" normalizeH="0" baseline="0" noProof="0" dirty="0">
                <a:ln>
                  <a:noFill/>
                </a:ln>
                <a:solidFill>
                  <a:prstClr val="black"/>
                </a:solidFill>
                <a:effectLst/>
                <a:uLnTx/>
                <a:uFillTx/>
                <a:latin typeface="Cambria"/>
                <a:ea typeface="+mn-ea"/>
                <a:cs typeface="Cambria"/>
              </a:rPr>
              <a:t> </a:t>
            </a:r>
            <a:r>
              <a:rPr kumimoji="0" lang="en-US" sz="2400" b="0" i="0" u="none" strike="noStrike" kern="1200" cap="none" spc="-9" normalizeH="0" baseline="0" noProof="0" dirty="0">
                <a:ln>
                  <a:noFill/>
                </a:ln>
                <a:solidFill>
                  <a:prstClr val="black"/>
                </a:solidFill>
                <a:effectLst/>
                <a:uLnTx/>
                <a:uFillTx/>
                <a:latin typeface="Cambria"/>
                <a:ea typeface="+mn-ea"/>
                <a:cs typeface="Cambria"/>
              </a:rPr>
              <a:t>orders</a:t>
            </a:r>
            <a:r>
              <a:rPr kumimoji="0" lang="en-US" sz="2400" b="0" i="0" u="none" strike="noStrike" kern="1200" cap="none" spc="-5" normalizeH="0" baseline="0" noProof="0" dirty="0">
                <a:ln>
                  <a:noFill/>
                </a:ln>
                <a:solidFill>
                  <a:prstClr val="black"/>
                </a:solidFill>
                <a:effectLst/>
                <a:uLnTx/>
                <a:uFillTx/>
                <a:latin typeface="Cambria"/>
                <a:ea typeface="+mn-ea"/>
                <a:cs typeface="Cambria"/>
              </a:rPr>
              <a:t> </a:t>
            </a:r>
            <a:r>
              <a:rPr kumimoji="0" lang="en-US" sz="2400" b="0" i="0" u="none" strike="noStrike" kern="1200" cap="none" spc="-18" normalizeH="0" baseline="0" noProof="0" dirty="0">
                <a:ln>
                  <a:noFill/>
                </a:ln>
                <a:solidFill>
                  <a:prstClr val="black"/>
                </a:solidFill>
                <a:effectLst/>
                <a:uLnTx/>
                <a:uFillTx/>
                <a:latin typeface="Cambria"/>
                <a:ea typeface="+mn-ea"/>
                <a:cs typeface="Cambria"/>
              </a:rPr>
              <a:t>received</a:t>
            </a:r>
            <a:r>
              <a:rPr kumimoji="0" lang="en-US" sz="2400" b="0" i="0" u="none" strike="noStrike" kern="1200" cap="none" spc="-9" normalizeH="0" baseline="0" noProof="0" dirty="0">
                <a:ln>
                  <a:noFill/>
                </a:ln>
                <a:solidFill>
                  <a:prstClr val="black"/>
                </a:solidFill>
                <a:effectLst/>
                <a:uLnTx/>
                <a:uFillTx/>
                <a:latin typeface="Cambria"/>
                <a:ea typeface="+mn-ea"/>
                <a:cs typeface="Cambria"/>
              </a:rPr>
              <a:t> </a:t>
            </a:r>
            <a:r>
              <a:rPr kumimoji="0" lang="en-US" sz="2400" b="0" i="0" u="none" strike="noStrike" kern="1200" cap="none" spc="0" normalizeH="0" baseline="0" noProof="0" dirty="0">
                <a:ln>
                  <a:noFill/>
                </a:ln>
                <a:solidFill>
                  <a:prstClr val="black"/>
                </a:solidFill>
                <a:effectLst/>
                <a:uLnTx/>
                <a:uFillTx/>
                <a:latin typeface="Cambria"/>
                <a:ea typeface="+mn-ea"/>
                <a:cs typeface="Cambria"/>
              </a:rPr>
              <a:t>in</a:t>
            </a:r>
            <a:r>
              <a:rPr kumimoji="0" lang="en-US" sz="2400" b="0" i="0" u="none" strike="noStrike" kern="1200" cap="none" spc="-9" normalizeH="0" baseline="0" noProof="0" dirty="0">
                <a:ln>
                  <a:noFill/>
                </a:ln>
                <a:solidFill>
                  <a:prstClr val="black"/>
                </a:solidFill>
                <a:effectLst/>
                <a:uLnTx/>
                <a:uFillTx/>
                <a:latin typeface="Cambria"/>
                <a:ea typeface="+mn-ea"/>
                <a:cs typeface="Cambria"/>
              </a:rPr>
              <a:t> </a:t>
            </a:r>
            <a:r>
              <a:rPr kumimoji="0" lang="en-US" sz="2400" b="0" i="0" u="none" strike="noStrike" kern="1200" cap="none" spc="0" normalizeH="0" baseline="0" noProof="0" dirty="0">
                <a:ln>
                  <a:noFill/>
                </a:ln>
                <a:solidFill>
                  <a:prstClr val="black"/>
                </a:solidFill>
                <a:effectLst/>
                <a:uLnTx/>
                <a:uFillTx/>
                <a:latin typeface="Cambria"/>
                <a:ea typeface="+mn-ea"/>
                <a:cs typeface="Cambria"/>
              </a:rPr>
              <a:t>one</a:t>
            </a:r>
            <a:r>
              <a:rPr kumimoji="0" lang="en-US" sz="2400" b="0" i="0" u="none" strike="noStrike" kern="1200" cap="none" spc="-5" normalizeH="0" baseline="0" noProof="0" dirty="0">
                <a:ln>
                  <a:noFill/>
                </a:ln>
                <a:solidFill>
                  <a:prstClr val="black"/>
                </a:solidFill>
                <a:effectLst/>
                <a:uLnTx/>
                <a:uFillTx/>
                <a:latin typeface="Cambria"/>
                <a:ea typeface="+mn-ea"/>
                <a:cs typeface="Cambria"/>
              </a:rPr>
              <a:t> hour</a:t>
            </a:r>
            <a:endParaRPr kumimoji="0" lang="en-US" sz="2400" b="0" i="0" u="none" strike="noStrike" kern="1200" cap="none" spc="0" normalizeH="0" baseline="0" noProof="0" dirty="0">
              <a:ln>
                <a:noFill/>
              </a:ln>
              <a:solidFill>
                <a:prstClr val="black"/>
              </a:solidFill>
              <a:effectLst/>
              <a:uLnTx/>
              <a:uFillTx/>
              <a:latin typeface="Cambria"/>
              <a:ea typeface="+mn-ea"/>
              <a:cs typeface="Cambria"/>
            </a:endParaRPr>
          </a:p>
          <a:p>
            <a:pPr marL="127197" marR="0" lvl="0" indent="-116311" algn="l" defTabSz="914400" rtl="0" eaLnBrk="1" fontAlgn="auto" latinLnBrk="0" hangingPunct="1">
              <a:lnSpc>
                <a:spcPct val="100000"/>
              </a:lnSpc>
              <a:spcBef>
                <a:spcPts val="663"/>
              </a:spcBef>
              <a:spcAft>
                <a:spcPts val="0"/>
              </a:spcAft>
              <a:buClr>
                <a:srgbClr val="2E2D67"/>
              </a:buClr>
              <a:buSzPct val="114583"/>
              <a:buFont typeface="Arial"/>
              <a:buChar char="•"/>
              <a:tabLst>
                <a:tab pos="127770" algn="l"/>
              </a:tabLst>
              <a:defRPr/>
            </a:pPr>
            <a:r>
              <a:rPr kumimoji="0" lang="en-US" sz="2400" b="0" i="0" u="none" strike="noStrike" kern="1200" cap="none" spc="-5" normalizeH="0" baseline="0" noProof="0" dirty="0">
                <a:ln>
                  <a:noFill/>
                </a:ln>
                <a:solidFill>
                  <a:prstClr val="black"/>
                </a:solidFill>
                <a:effectLst/>
                <a:uLnTx/>
                <a:uFillTx/>
                <a:latin typeface="Cambria"/>
                <a:ea typeface="+mn-ea"/>
                <a:cs typeface="Cambria"/>
              </a:rPr>
              <a:t> Number</a:t>
            </a:r>
            <a:r>
              <a:rPr kumimoji="0" lang="en-US" sz="2400" b="0" i="0" u="none" strike="noStrike" kern="1200" cap="none" spc="-9" normalizeH="0" baseline="0" noProof="0" dirty="0">
                <a:ln>
                  <a:noFill/>
                </a:ln>
                <a:solidFill>
                  <a:prstClr val="black"/>
                </a:solidFill>
                <a:effectLst/>
                <a:uLnTx/>
                <a:uFillTx/>
                <a:latin typeface="Cambria"/>
                <a:ea typeface="+mn-ea"/>
                <a:cs typeface="Cambria"/>
              </a:rPr>
              <a:t> </a:t>
            </a:r>
            <a:r>
              <a:rPr kumimoji="0" lang="en-US" sz="2400" b="0" i="0" u="none" strike="noStrike" kern="1200" cap="none" spc="0" normalizeH="0" baseline="0" noProof="0" dirty="0">
                <a:ln>
                  <a:noFill/>
                </a:ln>
                <a:solidFill>
                  <a:prstClr val="black"/>
                </a:solidFill>
                <a:effectLst/>
                <a:uLnTx/>
                <a:uFillTx/>
                <a:latin typeface="Cambria"/>
                <a:ea typeface="+mn-ea"/>
                <a:cs typeface="Cambria"/>
              </a:rPr>
              <a:t>of</a:t>
            </a:r>
            <a:r>
              <a:rPr kumimoji="0" lang="en-US" sz="2400" b="0" i="0" u="none" strike="noStrike" kern="1200" cap="none" spc="-14" normalizeH="0" baseline="0" noProof="0" dirty="0">
                <a:ln>
                  <a:noFill/>
                </a:ln>
                <a:solidFill>
                  <a:prstClr val="black"/>
                </a:solidFill>
                <a:effectLst/>
                <a:uLnTx/>
                <a:uFillTx/>
                <a:latin typeface="Cambria"/>
                <a:ea typeface="+mn-ea"/>
                <a:cs typeface="Cambria"/>
              </a:rPr>
              <a:t> </a:t>
            </a:r>
            <a:r>
              <a:rPr kumimoji="0" lang="en-US" sz="2400" b="0" i="0" u="none" strike="noStrike" kern="1200" cap="none" spc="-9" normalizeH="0" baseline="0" noProof="0" dirty="0">
                <a:ln>
                  <a:noFill/>
                </a:ln>
                <a:solidFill>
                  <a:prstClr val="black"/>
                </a:solidFill>
                <a:effectLst/>
                <a:uLnTx/>
                <a:uFillTx/>
                <a:latin typeface="Cambria"/>
                <a:ea typeface="+mn-ea"/>
                <a:cs typeface="Cambria"/>
              </a:rPr>
              <a:t>failures </a:t>
            </a:r>
            <a:r>
              <a:rPr kumimoji="0" lang="en-US" sz="2400" b="0" i="0" u="none" strike="noStrike" kern="1200" cap="none" spc="0" normalizeH="0" baseline="0" noProof="0" dirty="0">
                <a:ln>
                  <a:noFill/>
                </a:ln>
                <a:solidFill>
                  <a:prstClr val="black"/>
                </a:solidFill>
                <a:effectLst/>
                <a:uLnTx/>
                <a:uFillTx/>
                <a:latin typeface="Cambria"/>
                <a:ea typeface="+mn-ea"/>
                <a:cs typeface="Cambria"/>
              </a:rPr>
              <a:t>in</a:t>
            </a:r>
            <a:r>
              <a:rPr kumimoji="0" lang="en-US" sz="2400" b="0" i="0" u="none" strike="noStrike" kern="1200" cap="none" spc="-18" normalizeH="0" baseline="0" noProof="0" dirty="0">
                <a:ln>
                  <a:noFill/>
                </a:ln>
                <a:solidFill>
                  <a:prstClr val="black"/>
                </a:solidFill>
                <a:effectLst/>
                <a:uLnTx/>
                <a:uFillTx/>
                <a:latin typeface="Cambria"/>
                <a:ea typeface="+mn-ea"/>
                <a:cs typeface="Cambria"/>
              </a:rPr>
              <a:t> </a:t>
            </a:r>
            <a:r>
              <a:rPr kumimoji="0" lang="en-US" sz="2400" b="0" i="0" u="none" strike="noStrike" kern="1200" cap="none" spc="0" normalizeH="0" baseline="0" noProof="0" dirty="0">
                <a:ln>
                  <a:noFill/>
                </a:ln>
                <a:solidFill>
                  <a:prstClr val="black"/>
                </a:solidFill>
                <a:effectLst/>
                <a:uLnTx/>
                <a:uFillTx/>
                <a:latin typeface="Cambria"/>
                <a:ea typeface="+mn-ea"/>
                <a:cs typeface="Cambria"/>
              </a:rPr>
              <a:t>a</a:t>
            </a:r>
            <a:r>
              <a:rPr kumimoji="0" lang="en-US" sz="2400" b="0" i="0" u="none" strike="noStrike" kern="1200" cap="none" spc="-9" normalizeH="0" baseline="0" noProof="0" dirty="0">
                <a:ln>
                  <a:noFill/>
                </a:ln>
                <a:solidFill>
                  <a:prstClr val="black"/>
                </a:solidFill>
                <a:effectLst/>
                <a:uLnTx/>
                <a:uFillTx/>
                <a:latin typeface="Cambria"/>
                <a:ea typeface="+mn-ea"/>
                <a:cs typeface="Cambria"/>
              </a:rPr>
              <a:t> </a:t>
            </a:r>
            <a:r>
              <a:rPr kumimoji="0" lang="en-US" sz="2400" b="0" i="0" u="none" strike="noStrike" kern="1200" cap="none" spc="-5" normalizeH="0" baseline="0" noProof="0" dirty="0">
                <a:ln>
                  <a:noFill/>
                </a:ln>
                <a:solidFill>
                  <a:prstClr val="black"/>
                </a:solidFill>
                <a:effectLst/>
                <a:uLnTx/>
                <a:uFillTx/>
                <a:latin typeface="Cambria"/>
                <a:ea typeface="+mn-ea"/>
                <a:cs typeface="Cambria"/>
              </a:rPr>
              <a:t>large</a:t>
            </a:r>
            <a:r>
              <a:rPr kumimoji="0" lang="en-US" sz="2400" b="0" i="0" u="none" strike="noStrike" kern="1200" cap="none" spc="-27" normalizeH="0" baseline="0" noProof="0" dirty="0">
                <a:ln>
                  <a:noFill/>
                </a:ln>
                <a:solidFill>
                  <a:prstClr val="black"/>
                </a:solidFill>
                <a:effectLst/>
                <a:uLnTx/>
                <a:uFillTx/>
                <a:latin typeface="Cambria"/>
                <a:ea typeface="+mn-ea"/>
                <a:cs typeface="Cambria"/>
              </a:rPr>
              <a:t> </a:t>
            </a:r>
            <a:r>
              <a:rPr kumimoji="0" lang="en-US" sz="2400" b="0" i="0" u="none" strike="noStrike" kern="1200" cap="none" spc="-9" normalizeH="0" baseline="0" noProof="0" dirty="0">
                <a:ln>
                  <a:noFill/>
                </a:ln>
                <a:solidFill>
                  <a:prstClr val="black"/>
                </a:solidFill>
                <a:effectLst/>
                <a:uLnTx/>
                <a:uFillTx/>
                <a:latin typeface="Cambria"/>
                <a:ea typeface="+mn-ea"/>
                <a:cs typeface="Cambria"/>
              </a:rPr>
              <a:t>computer</a:t>
            </a:r>
            <a:r>
              <a:rPr kumimoji="0" lang="en-US" sz="2400" b="0" i="0" u="none" strike="noStrike" kern="1200" cap="none" spc="23" normalizeH="0" baseline="0" noProof="0" dirty="0">
                <a:ln>
                  <a:noFill/>
                </a:ln>
                <a:solidFill>
                  <a:prstClr val="black"/>
                </a:solidFill>
                <a:effectLst/>
                <a:uLnTx/>
                <a:uFillTx/>
                <a:latin typeface="Cambria"/>
                <a:ea typeface="+mn-ea"/>
                <a:cs typeface="Cambria"/>
              </a:rPr>
              <a:t> </a:t>
            </a:r>
            <a:r>
              <a:rPr kumimoji="0" lang="en-US" sz="2400" b="0" i="0" u="none" strike="noStrike" kern="1200" cap="none" spc="-9" normalizeH="0" baseline="0" noProof="0" dirty="0">
                <a:ln>
                  <a:noFill/>
                </a:ln>
                <a:solidFill>
                  <a:prstClr val="black"/>
                </a:solidFill>
                <a:effectLst/>
                <a:uLnTx/>
                <a:uFillTx/>
                <a:latin typeface="Cambria"/>
                <a:ea typeface="+mn-ea"/>
                <a:cs typeface="Cambria"/>
              </a:rPr>
              <a:t>system</a:t>
            </a:r>
            <a:r>
              <a:rPr kumimoji="0" lang="en-US" sz="2400" b="0" i="0" u="none" strike="noStrike" kern="1200" cap="none" spc="0" normalizeH="0" baseline="0" noProof="0" dirty="0">
                <a:ln>
                  <a:noFill/>
                </a:ln>
                <a:solidFill>
                  <a:prstClr val="black"/>
                </a:solidFill>
                <a:effectLst/>
                <a:uLnTx/>
                <a:uFillTx/>
                <a:latin typeface="Cambria"/>
                <a:ea typeface="+mn-ea"/>
                <a:cs typeface="Cambria"/>
              </a:rPr>
              <a:t> </a:t>
            </a:r>
            <a:r>
              <a:rPr kumimoji="0" lang="en-US" sz="2400" b="0" i="0" u="none" strike="noStrike" kern="1200" cap="none" spc="-5" normalizeH="0" baseline="0" noProof="0" dirty="0">
                <a:ln>
                  <a:noFill/>
                </a:ln>
                <a:solidFill>
                  <a:prstClr val="black"/>
                </a:solidFill>
                <a:effectLst/>
                <a:uLnTx/>
                <a:uFillTx/>
                <a:latin typeface="Cambria"/>
                <a:ea typeface="+mn-ea"/>
                <a:cs typeface="Cambria"/>
              </a:rPr>
              <a:t>per month</a:t>
            </a:r>
            <a:endParaRPr kumimoji="0" lang="en-US" sz="2400" b="0" i="0" u="none" strike="noStrike" kern="1200" cap="none" spc="0" normalizeH="0" baseline="0" noProof="0" dirty="0">
              <a:ln>
                <a:noFill/>
              </a:ln>
              <a:solidFill>
                <a:prstClr val="black"/>
              </a:solidFill>
              <a:effectLst/>
              <a:uLnTx/>
              <a:uFillTx/>
              <a:latin typeface="Cambria"/>
              <a:ea typeface="+mn-ea"/>
              <a:cs typeface="Cambria"/>
            </a:endParaRPr>
          </a:p>
          <a:p>
            <a:pPr marL="0" marR="0" lvl="0" indent="0" algn="l" defTabSz="914400" rtl="0" eaLnBrk="1" fontAlgn="auto" latinLnBrk="0" hangingPunct="1">
              <a:lnSpc>
                <a:spcPct val="100000"/>
              </a:lnSpc>
              <a:spcBef>
                <a:spcPts val="9"/>
              </a:spcBef>
              <a:spcAft>
                <a:spcPts val="0"/>
              </a:spcAft>
              <a:buClrTx/>
              <a:buSzTx/>
              <a:buFontTx/>
              <a:buChar char="•"/>
              <a:tabLst/>
              <a:defRPr/>
            </a:pPr>
            <a:endParaRPr kumimoji="0" lang="en-US" sz="2400" b="0" i="0" u="none" strike="noStrike" kern="1200" cap="none" spc="0" normalizeH="0" baseline="0" noProof="0" dirty="0">
              <a:ln>
                <a:noFill/>
              </a:ln>
              <a:solidFill>
                <a:prstClr val="black"/>
              </a:solidFill>
              <a:effectLst/>
              <a:uLnTx/>
              <a:uFillTx/>
              <a:latin typeface="Cambria"/>
              <a:ea typeface="+mn-ea"/>
              <a:cs typeface="Cambria"/>
            </a:endParaRPr>
          </a:p>
          <a:p>
            <a:pPr marL="11459" marR="0" lvl="0" indent="0" algn="l" defTabSz="914400" rtl="0" eaLnBrk="1" fontAlgn="auto" latinLnBrk="0" hangingPunct="1">
              <a:lnSpc>
                <a:spcPct val="100000"/>
              </a:lnSpc>
              <a:spcBef>
                <a:spcPts val="5"/>
              </a:spcBef>
              <a:spcAft>
                <a:spcPts val="0"/>
              </a:spcAft>
              <a:buClrTx/>
              <a:buSzTx/>
              <a:buFontTx/>
              <a:buNone/>
              <a:tabLst/>
              <a:defRPr/>
            </a:pPr>
            <a:r>
              <a:rPr kumimoji="0" lang="en-US" sz="2400" b="0" i="0" u="none" strike="noStrike" kern="1200" cap="none" spc="-5" normalizeH="0" baseline="0" noProof="0" dirty="0">
                <a:ln>
                  <a:noFill/>
                </a:ln>
                <a:solidFill>
                  <a:srgbClr val="2E2D67"/>
                </a:solidFill>
                <a:effectLst/>
                <a:uLnTx/>
                <a:uFillTx/>
                <a:latin typeface="Cambria"/>
                <a:ea typeface="+mn-ea"/>
                <a:cs typeface="Cambria"/>
              </a:rPr>
              <a:t>Properties:</a:t>
            </a:r>
            <a:endParaRPr kumimoji="0" lang="en-US" sz="2400" b="0" i="0" u="none" strike="noStrike" kern="1200" cap="none" spc="0" normalizeH="0" baseline="0" noProof="0" dirty="0">
              <a:ln>
                <a:noFill/>
              </a:ln>
              <a:solidFill>
                <a:srgbClr val="2E2D67"/>
              </a:solidFill>
              <a:effectLst/>
              <a:uLnTx/>
              <a:uFillTx/>
              <a:latin typeface="Cambria"/>
              <a:ea typeface="+mn-ea"/>
              <a:cs typeface="Cambria"/>
            </a:endParaRPr>
          </a:p>
          <a:p>
            <a:pPr marL="127197" marR="0" lvl="0" indent="-116311" algn="l" defTabSz="914400" rtl="0" eaLnBrk="1" fontAlgn="auto" latinLnBrk="0" hangingPunct="1">
              <a:lnSpc>
                <a:spcPct val="100000"/>
              </a:lnSpc>
              <a:spcBef>
                <a:spcPts val="739"/>
              </a:spcBef>
              <a:spcAft>
                <a:spcPts val="0"/>
              </a:spcAft>
              <a:buClr>
                <a:srgbClr val="C00000"/>
              </a:buClr>
              <a:buSzPct val="114583"/>
              <a:buFont typeface="Arial"/>
              <a:buChar char="•"/>
              <a:tabLst>
                <a:tab pos="127770" algn="l"/>
              </a:tabLst>
              <a:defRPr/>
            </a:pPr>
            <a:r>
              <a:rPr kumimoji="0" lang="en-US" sz="2400" b="0" i="0" u="none" strike="noStrike" kern="1200" cap="none" spc="-9" normalizeH="0" baseline="0" noProof="0" dirty="0">
                <a:ln>
                  <a:noFill/>
                </a:ln>
                <a:solidFill>
                  <a:prstClr val="black"/>
                </a:solidFill>
                <a:effectLst/>
                <a:uLnTx/>
                <a:uFillTx/>
                <a:latin typeface="Cambria"/>
                <a:ea typeface="+mn-ea"/>
                <a:cs typeface="Cambria"/>
              </a:rPr>
              <a:t> Probability</a:t>
            </a:r>
            <a:r>
              <a:rPr kumimoji="0" lang="en-US" sz="2400" b="0" i="0" u="none" strike="noStrike" kern="1200" cap="none" spc="-18" normalizeH="0" baseline="0" noProof="0" dirty="0">
                <a:ln>
                  <a:noFill/>
                </a:ln>
                <a:solidFill>
                  <a:prstClr val="black"/>
                </a:solidFill>
                <a:effectLst/>
                <a:uLnTx/>
                <a:uFillTx/>
                <a:latin typeface="Cambria"/>
                <a:ea typeface="+mn-ea"/>
                <a:cs typeface="Cambria"/>
              </a:rPr>
              <a:t> </a:t>
            </a:r>
            <a:r>
              <a:rPr kumimoji="0" lang="en-US" sz="2400" b="0" i="0" u="none" strike="noStrike" kern="1200" cap="none" spc="0" normalizeH="0" baseline="0" noProof="0" dirty="0">
                <a:ln>
                  <a:noFill/>
                </a:ln>
                <a:solidFill>
                  <a:prstClr val="black"/>
                </a:solidFill>
                <a:effectLst/>
                <a:uLnTx/>
                <a:uFillTx/>
                <a:latin typeface="Cambria"/>
                <a:ea typeface="+mn-ea"/>
                <a:cs typeface="Cambria"/>
              </a:rPr>
              <a:t>of</a:t>
            </a:r>
            <a:r>
              <a:rPr kumimoji="0" lang="en-US" sz="2400" b="0" i="0" u="none" strike="noStrike" kern="1200" cap="none" spc="-14" normalizeH="0" baseline="0" noProof="0" dirty="0">
                <a:ln>
                  <a:noFill/>
                </a:ln>
                <a:solidFill>
                  <a:prstClr val="black"/>
                </a:solidFill>
                <a:effectLst/>
                <a:uLnTx/>
                <a:uFillTx/>
                <a:latin typeface="Cambria"/>
                <a:ea typeface="+mn-ea"/>
                <a:cs typeface="Cambria"/>
              </a:rPr>
              <a:t> </a:t>
            </a:r>
            <a:r>
              <a:rPr kumimoji="0" lang="en-US" sz="2400" b="0" i="0" u="none" strike="noStrike" kern="1200" cap="none" spc="-5" normalizeH="0" baseline="0" noProof="0" dirty="0">
                <a:ln>
                  <a:noFill/>
                </a:ln>
                <a:solidFill>
                  <a:prstClr val="black"/>
                </a:solidFill>
                <a:effectLst/>
                <a:uLnTx/>
                <a:uFillTx/>
                <a:latin typeface="Cambria"/>
                <a:ea typeface="+mn-ea"/>
                <a:cs typeface="Cambria"/>
              </a:rPr>
              <a:t>an</a:t>
            </a:r>
            <a:r>
              <a:rPr kumimoji="0" lang="en-US" sz="2400" b="0" i="0" u="none" strike="noStrike" kern="1200" cap="none" spc="0" normalizeH="0" baseline="0" noProof="0" dirty="0">
                <a:ln>
                  <a:noFill/>
                </a:ln>
                <a:solidFill>
                  <a:prstClr val="black"/>
                </a:solidFill>
                <a:effectLst/>
                <a:uLnTx/>
                <a:uFillTx/>
                <a:latin typeface="Cambria"/>
                <a:ea typeface="+mn-ea"/>
                <a:cs typeface="Cambria"/>
              </a:rPr>
              <a:t> </a:t>
            </a:r>
            <a:r>
              <a:rPr kumimoji="0" lang="en-US" sz="2400" b="0" i="0" u="none" strike="noStrike" kern="1200" cap="none" spc="-5" normalizeH="0" baseline="0" noProof="0" dirty="0">
                <a:ln>
                  <a:noFill/>
                </a:ln>
                <a:solidFill>
                  <a:prstClr val="black"/>
                </a:solidFill>
                <a:effectLst/>
                <a:uLnTx/>
                <a:uFillTx/>
                <a:latin typeface="Cambria"/>
                <a:ea typeface="+mn-ea"/>
                <a:cs typeface="Cambria"/>
              </a:rPr>
              <a:t>occurrence</a:t>
            </a:r>
            <a:r>
              <a:rPr kumimoji="0" lang="en-US" sz="2400" b="0" i="0" u="none" strike="noStrike" kern="1200" cap="none" spc="5" normalizeH="0" baseline="0" noProof="0" dirty="0">
                <a:ln>
                  <a:noFill/>
                </a:ln>
                <a:solidFill>
                  <a:prstClr val="black"/>
                </a:solidFill>
                <a:effectLst/>
                <a:uLnTx/>
                <a:uFillTx/>
                <a:latin typeface="Cambria"/>
                <a:ea typeface="+mn-ea"/>
                <a:cs typeface="Cambria"/>
              </a:rPr>
              <a:t> </a:t>
            </a:r>
            <a:r>
              <a:rPr kumimoji="0" lang="en-US" sz="2400" b="0" i="0" u="none" strike="noStrike" kern="1200" cap="none" spc="0" normalizeH="0" baseline="0" noProof="0" dirty="0">
                <a:ln>
                  <a:noFill/>
                </a:ln>
                <a:solidFill>
                  <a:prstClr val="black"/>
                </a:solidFill>
                <a:effectLst/>
                <a:uLnTx/>
                <a:uFillTx/>
                <a:latin typeface="Cambria"/>
                <a:ea typeface="+mn-ea"/>
                <a:cs typeface="Cambria"/>
              </a:rPr>
              <a:t>is</a:t>
            </a:r>
            <a:r>
              <a:rPr kumimoji="0" lang="en-US" sz="2400" b="0" i="0" u="none" strike="noStrike" kern="1200" cap="none" spc="5" normalizeH="0" baseline="0" noProof="0" dirty="0">
                <a:ln>
                  <a:noFill/>
                </a:ln>
                <a:solidFill>
                  <a:prstClr val="black"/>
                </a:solidFill>
                <a:effectLst/>
                <a:uLnTx/>
                <a:uFillTx/>
                <a:latin typeface="Cambria"/>
                <a:ea typeface="+mn-ea"/>
                <a:cs typeface="Cambria"/>
              </a:rPr>
              <a:t> </a:t>
            </a:r>
            <a:r>
              <a:rPr kumimoji="0" lang="en-US" sz="2400" b="0" i="0" u="none" strike="noStrike" kern="1200" cap="none" spc="-5" normalizeH="0" baseline="0" noProof="0" dirty="0">
                <a:ln>
                  <a:noFill/>
                </a:ln>
                <a:solidFill>
                  <a:prstClr val="black"/>
                </a:solidFill>
                <a:effectLst/>
                <a:uLnTx/>
                <a:uFillTx/>
                <a:latin typeface="Cambria"/>
                <a:ea typeface="+mn-ea"/>
                <a:cs typeface="Cambria"/>
              </a:rPr>
              <a:t>the</a:t>
            </a:r>
            <a:r>
              <a:rPr kumimoji="0" lang="en-US" sz="2400" b="0" i="0" u="none" strike="noStrike" kern="1200" cap="none" spc="0" normalizeH="0" baseline="0" noProof="0" dirty="0">
                <a:ln>
                  <a:noFill/>
                </a:ln>
                <a:solidFill>
                  <a:prstClr val="black"/>
                </a:solidFill>
                <a:effectLst/>
                <a:uLnTx/>
                <a:uFillTx/>
                <a:latin typeface="Cambria"/>
                <a:ea typeface="+mn-ea"/>
                <a:cs typeface="Cambria"/>
              </a:rPr>
              <a:t> same </a:t>
            </a:r>
            <a:r>
              <a:rPr kumimoji="0" lang="en-US" sz="2400" b="0" i="0" u="none" strike="noStrike" kern="1200" cap="none" spc="-9" normalizeH="0" baseline="0" noProof="0" dirty="0">
                <a:ln>
                  <a:noFill/>
                </a:ln>
                <a:solidFill>
                  <a:prstClr val="black"/>
                </a:solidFill>
                <a:effectLst/>
                <a:uLnTx/>
                <a:uFillTx/>
                <a:latin typeface="Cambria"/>
                <a:ea typeface="+mn-ea"/>
                <a:cs typeface="Cambria"/>
              </a:rPr>
              <a:t>for </a:t>
            </a:r>
            <a:r>
              <a:rPr kumimoji="0" lang="en-US" sz="2400" b="0" i="0" u="none" strike="noStrike" kern="1200" cap="none" spc="-18" normalizeH="0" baseline="0" noProof="0" dirty="0">
                <a:ln>
                  <a:noFill/>
                </a:ln>
                <a:solidFill>
                  <a:prstClr val="black"/>
                </a:solidFill>
                <a:effectLst/>
                <a:uLnTx/>
                <a:uFillTx/>
                <a:latin typeface="Cambria"/>
                <a:ea typeface="+mn-ea"/>
                <a:cs typeface="Cambria"/>
              </a:rPr>
              <a:t>any</a:t>
            </a:r>
            <a:r>
              <a:rPr kumimoji="0" lang="en-US" sz="2400" b="0" i="0" u="none" strike="noStrike" kern="1200" cap="none" spc="-14" normalizeH="0" baseline="0" noProof="0" dirty="0">
                <a:ln>
                  <a:noFill/>
                </a:ln>
                <a:solidFill>
                  <a:prstClr val="black"/>
                </a:solidFill>
                <a:effectLst/>
                <a:uLnTx/>
                <a:uFillTx/>
                <a:latin typeface="Cambria"/>
                <a:ea typeface="+mn-ea"/>
                <a:cs typeface="Cambria"/>
              </a:rPr>
              <a:t> two</a:t>
            </a:r>
            <a:r>
              <a:rPr kumimoji="0" lang="en-US" sz="2400" b="0" i="0" u="none" strike="noStrike" kern="1200" cap="none" spc="5" normalizeH="0" baseline="0" noProof="0" dirty="0">
                <a:ln>
                  <a:noFill/>
                </a:ln>
                <a:solidFill>
                  <a:prstClr val="black"/>
                </a:solidFill>
                <a:effectLst/>
                <a:uLnTx/>
                <a:uFillTx/>
                <a:latin typeface="Cambria"/>
                <a:ea typeface="+mn-ea"/>
                <a:cs typeface="Cambria"/>
              </a:rPr>
              <a:t> </a:t>
            </a:r>
            <a:r>
              <a:rPr kumimoji="0" lang="en-US" sz="2400" b="0" i="0" u="none" strike="noStrike" kern="1200" cap="none" spc="-9" normalizeH="0" baseline="0" noProof="0" dirty="0">
                <a:ln>
                  <a:noFill/>
                </a:ln>
                <a:solidFill>
                  <a:prstClr val="black"/>
                </a:solidFill>
                <a:effectLst/>
                <a:uLnTx/>
                <a:uFillTx/>
                <a:latin typeface="Cambria"/>
                <a:ea typeface="+mn-ea"/>
                <a:cs typeface="Cambria"/>
              </a:rPr>
              <a:t>intervals</a:t>
            </a:r>
            <a:r>
              <a:rPr kumimoji="0" lang="en-US" sz="2400" b="0" i="0" u="none" strike="noStrike" kern="1200" cap="none" spc="-27" normalizeH="0" baseline="0" noProof="0" dirty="0">
                <a:ln>
                  <a:noFill/>
                </a:ln>
                <a:solidFill>
                  <a:prstClr val="black"/>
                </a:solidFill>
                <a:effectLst/>
                <a:uLnTx/>
                <a:uFillTx/>
                <a:latin typeface="Cambria"/>
                <a:ea typeface="+mn-ea"/>
                <a:cs typeface="Cambria"/>
              </a:rPr>
              <a:t> </a:t>
            </a:r>
            <a:r>
              <a:rPr kumimoji="0" lang="en-US" sz="2400" b="0" i="0" u="none" strike="noStrike" kern="1200" cap="none" spc="0" normalizeH="0" baseline="0" noProof="0" dirty="0">
                <a:ln>
                  <a:noFill/>
                </a:ln>
                <a:solidFill>
                  <a:prstClr val="black"/>
                </a:solidFill>
                <a:effectLst/>
                <a:uLnTx/>
                <a:uFillTx/>
                <a:latin typeface="Cambria"/>
                <a:ea typeface="+mn-ea"/>
                <a:cs typeface="Cambria"/>
              </a:rPr>
              <a:t>of equal</a:t>
            </a:r>
            <a:r>
              <a:rPr kumimoji="0" lang="en-US" sz="2400" b="0" i="0" u="none" strike="noStrike" kern="1200" cap="none" spc="-5" normalizeH="0" baseline="0" noProof="0" dirty="0">
                <a:ln>
                  <a:noFill/>
                </a:ln>
                <a:solidFill>
                  <a:prstClr val="black"/>
                </a:solidFill>
                <a:effectLst/>
                <a:uLnTx/>
                <a:uFillTx/>
                <a:latin typeface="Cambria"/>
                <a:ea typeface="+mn-ea"/>
                <a:cs typeface="Cambria"/>
              </a:rPr>
              <a:t> length.</a:t>
            </a:r>
            <a:endParaRPr kumimoji="0" lang="en-US" sz="2400" b="0" i="0" u="none" strike="noStrike" kern="1200" cap="none" spc="0" normalizeH="0" baseline="0" noProof="0" dirty="0">
              <a:ln>
                <a:noFill/>
              </a:ln>
              <a:solidFill>
                <a:prstClr val="black"/>
              </a:solidFill>
              <a:effectLst/>
              <a:uLnTx/>
              <a:uFillTx/>
              <a:latin typeface="Cambria"/>
              <a:ea typeface="+mn-ea"/>
              <a:cs typeface="Cambria"/>
            </a:endParaRPr>
          </a:p>
          <a:p>
            <a:pPr marL="11459" marR="74485" lvl="0" indent="0" algn="l" defTabSz="914400" rtl="0" eaLnBrk="1" fontAlgn="auto" latinLnBrk="0" hangingPunct="1">
              <a:lnSpc>
                <a:spcPct val="114199"/>
              </a:lnSpc>
              <a:spcBef>
                <a:spcPts val="302"/>
              </a:spcBef>
              <a:spcAft>
                <a:spcPts val="0"/>
              </a:spcAft>
              <a:buClr>
                <a:srgbClr val="C00000"/>
              </a:buClr>
              <a:buSzPct val="114583"/>
              <a:buFont typeface="Arial"/>
              <a:buChar char="•"/>
              <a:tabLst>
                <a:tab pos="127770" algn="l"/>
              </a:tabLst>
              <a:defRPr/>
            </a:pPr>
            <a:r>
              <a:rPr kumimoji="0" lang="en-US" sz="2400" b="0" i="0" u="none" strike="noStrike" kern="1200" cap="none" spc="-9" normalizeH="0" baseline="0" noProof="0" dirty="0">
                <a:ln>
                  <a:noFill/>
                </a:ln>
                <a:solidFill>
                  <a:prstClr val="black"/>
                </a:solidFill>
                <a:effectLst/>
                <a:uLnTx/>
                <a:uFillTx/>
                <a:latin typeface="Cambria"/>
                <a:ea typeface="+mn-ea"/>
                <a:cs typeface="Cambria"/>
              </a:rPr>
              <a:t> Occurrences </a:t>
            </a:r>
            <a:r>
              <a:rPr kumimoji="0" lang="en-US" sz="2400" b="0" i="0" u="none" strike="noStrike" kern="1200" cap="none" spc="0" normalizeH="0" baseline="0" noProof="0" dirty="0">
                <a:ln>
                  <a:noFill/>
                </a:ln>
                <a:solidFill>
                  <a:prstClr val="black"/>
                </a:solidFill>
                <a:effectLst/>
                <a:uLnTx/>
                <a:uFillTx/>
                <a:latin typeface="Cambria"/>
                <a:ea typeface="+mn-ea"/>
                <a:cs typeface="Cambria"/>
              </a:rPr>
              <a:t>in </a:t>
            </a:r>
            <a:r>
              <a:rPr kumimoji="0" lang="en-US" sz="2400" b="0" i="0" u="none" strike="noStrike" kern="1200" cap="none" spc="-9" normalizeH="0" baseline="0" noProof="0" dirty="0">
                <a:ln>
                  <a:noFill/>
                </a:ln>
                <a:solidFill>
                  <a:prstClr val="black"/>
                </a:solidFill>
                <a:effectLst/>
                <a:uLnTx/>
                <a:uFillTx/>
                <a:latin typeface="Cambria"/>
                <a:ea typeface="+mn-ea"/>
                <a:cs typeface="Cambria"/>
              </a:rPr>
              <a:t>nonoverlapping intervals </a:t>
            </a:r>
            <a:r>
              <a:rPr kumimoji="0" lang="en-US" sz="2400" b="0" i="0" u="none" strike="noStrike" kern="1200" cap="none" spc="-14" normalizeH="0" baseline="0" noProof="0" dirty="0">
                <a:ln>
                  <a:noFill/>
                </a:ln>
                <a:solidFill>
                  <a:prstClr val="black"/>
                </a:solidFill>
                <a:effectLst/>
                <a:uLnTx/>
                <a:uFillTx/>
                <a:latin typeface="Cambria"/>
                <a:ea typeface="+mn-ea"/>
                <a:cs typeface="Cambria"/>
              </a:rPr>
              <a:t>are </a:t>
            </a:r>
            <a:r>
              <a:rPr kumimoji="0" lang="en-US" sz="2400" b="0" i="0" u="none" strike="noStrike" kern="1200" cap="none" spc="0" normalizeH="0" baseline="0" noProof="0" dirty="0">
                <a:ln>
                  <a:noFill/>
                </a:ln>
                <a:solidFill>
                  <a:prstClr val="black"/>
                </a:solidFill>
                <a:effectLst/>
                <a:uLnTx/>
                <a:uFillTx/>
                <a:latin typeface="Cambria"/>
                <a:ea typeface="+mn-ea"/>
                <a:cs typeface="Cambria"/>
              </a:rPr>
              <a:t>independent of one </a:t>
            </a:r>
            <a:r>
              <a:rPr kumimoji="0" lang="en-US" sz="2400" b="0" i="0" u="none" strike="noStrike" kern="1200" cap="none" spc="-465" normalizeH="0" baseline="0" noProof="0" dirty="0">
                <a:ln>
                  <a:noFill/>
                </a:ln>
                <a:solidFill>
                  <a:prstClr val="black"/>
                </a:solidFill>
                <a:effectLst/>
                <a:uLnTx/>
                <a:uFillTx/>
                <a:latin typeface="Cambria"/>
                <a:ea typeface="+mn-ea"/>
                <a:cs typeface="Cambria"/>
              </a:rPr>
              <a:t> </a:t>
            </a:r>
            <a:r>
              <a:rPr kumimoji="0" lang="en-US" sz="2400" b="0" i="0" u="none" strike="noStrike" kern="1200" cap="none" spc="-27" normalizeH="0" baseline="0" noProof="0" dirty="0">
                <a:ln>
                  <a:noFill/>
                </a:ln>
                <a:solidFill>
                  <a:prstClr val="black"/>
                </a:solidFill>
                <a:effectLst/>
                <a:uLnTx/>
                <a:uFillTx/>
                <a:latin typeface="Cambria"/>
                <a:ea typeface="+mn-ea"/>
                <a:cs typeface="Cambria"/>
              </a:rPr>
              <a:t>another.</a:t>
            </a:r>
            <a:endParaRPr kumimoji="0" lang="en-US" sz="2400" b="0" i="0" u="none" strike="noStrike" kern="1200" cap="none" spc="0" normalizeH="0" baseline="0" noProof="0" dirty="0">
              <a:ln>
                <a:noFill/>
              </a:ln>
              <a:solidFill>
                <a:prstClr val="black"/>
              </a:solidFill>
              <a:effectLst/>
              <a:uLnTx/>
              <a:uFillTx/>
              <a:latin typeface="Cambria"/>
              <a:ea typeface="+mn-ea"/>
              <a:cs typeface="Cambria"/>
            </a:endParaRPr>
          </a:p>
          <a:p>
            <a:endParaRPr lang="en-SG" dirty="0"/>
          </a:p>
        </p:txBody>
      </p:sp>
      <p:sp>
        <p:nvSpPr>
          <p:cNvPr id="6" name="object 2">
            <a:extLst>
              <a:ext uri="{FF2B5EF4-FFF2-40B4-BE49-F238E27FC236}">
                <a16:creationId xmlns:a16="http://schemas.microsoft.com/office/drawing/2014/main" id="{592B6985-F3C6-4F62-AD1E-18B8A9A7EA7C}"/>
              </a:ext>
            </a:extLst>
          </p:cNvPr>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Poisson</a:t>
            </a:r>
            <a:r>
              <a:rPr sz="4331" spc="-23" dirty="0">
                <a:solidFill>
                  <a:srgbClr val="2E2D67"/>
                </a:solidFill>
              </a:rPr>
              <a:t> </a:t>
            </a:r>
            <a:r>
              <a:rPr sz="4331" spc="-5" dirty="0">
                <a:solidFill>
                  <a:srgbClr val="2E2D67"/>
                </a:solidFill>
              </a:rPr>
              <a:t>Distribution</a:t>
            </a:r>
            <a:endParaRPr sz="4331" dirty="0">
              <a:solidFill>
                <a:srgbClr val="2E2D67"/>
              </a:solidFill>
            </a:endParaRPr>
          </a:p>
        </p:txBody>
      </p:sp>
    </p:spTree>
    <p:extLst>
      <p:ext uri="{BB962C8B-B14F-4D97-AF65-F5344CB8AC3E}">
        <p14:creationId xmlns:p14="http://schemas.microsoft.com/office/powerpoint/2010/main" val="1755432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165B7382-E60E-47A1-8A18-4EF67F7DED4A}"/>
              </a:ext>
            </a:extLst>
          </p:cNvPr>
          <p:cNvSpPr txBox="1">
            <a:spLocks noGrp="1"/>
          </p:cNvSpPr>
          <p:nvPr>
            <p:ph type="title"/>
          </p:nvPr>
        </p:nvSpPr>
        <p:spPr>
          <a:prstGeom prst="rect">
            <a:avLst/>
          </a:prstGeom>
        </p:spPr>
        <p:txBody>
          <a:bodyPr vert="horz" wrap="square" lIns="0" tIns="11459" rIns="0" bIns="0" rtlCol="0" anchor="ctr">
            <a:spAutoFit/>
          </a:bodyPr>
          <a:lstStyle/>
          <a:p>
            <a:pPr marL="11459">
              <a:lnSpc>
                <a:spcPct val="100000"/>
              </a:lnSpc>
              <a:spcBef>
                <a:spcPts val="90"/>
              </a:spcBef>
            </a:pPr>
            <a:r>
              <a:rPr sz="4331" spc="-5" dirty="0">
                <a:solidFill>
                  <a:srgbClr val="2E2D67"/>
                </a:solidFill>
              </a:rPr>
              <a:t>Poisson</a:t>
            </a:r>
            <a:r>
              <a:rPr sz="4331" spc="-23" dirty="0">
                <a:solidFill>
                  <a:srgbClr val="2E2D67"/>
                </a:solidFill>
              </a:rPr>
              <a:t> </a:t>
            </a:r>
            <a:r>
              <a:rPr sz="4331" spc="-5" dirty="0">
                <a:solidFill>
                  <a:srgbClr val="2E2D67"/>
                </a:solidFill>
              </a:rPr>
              <a:t>Distribution</a:t>
            </a:r>
            <a:endParaRPr sz="4331" dirty="0">
              <a:solidFill>
                <a:srgbClr val="2E2D67"/>
              </a:solidFill>
            </a:endParaRPr>
          </a:p>
        </p:txBody>
      </p:sp>
      <p:sp>
        <p:nvSpPr>
          <p:cNvPr id="4" name="Content Placeholder 3">
            <a:extLst>
              <a:ext uri="{FF2B5EF4-FFF2-40B4-BE49-F238E27FC236}">
                <a16:creationId xmlns:a16="http://schemas.microsoft.com/office/drawing/2014/main" id="{B548B98F-2C46-41AC-A1B9-FA0AB9C9B5F0}"/>
              </a:ext>
            </a:extLst>
          </p:cNvPr>
          <p:cNvSpPr>
            <a:spLocks noGrp="1"/>
          </p:cNvSpPr>
          <p:nvPr>
            <p:ph idx="1"/>
          </p:nvPr>
        </p:nvSpPr>
        <p:spPr/>
        <p:txBody>
          <a:bodyPr>
            <a:normAutofit/>
          </a:bodyPr>
          <a:lstStyle/>
          <a:p>
            <a:pPr marL="353787" marR="0" lvl="0" indent="-342900" algn="l" defTabSz="914400" rtl="0" eaLnBrk="1" fontAlgn="auto" latinLnBrk="0" hangingPunct="1">
              <a:lnSpc>
                <a:spcPct val="100000"/>
              </a:lnSpc>
              <a:spcBef>
                <a:spcPts val="874"/>
              </a:spcBef>
              <a:spcAft>
                <a:spcPts val="0"/>
              </a:spcAft>
              <a:buClrTx/>
              <a:buSzTx/>
              <a:tabLst>
                <a:tab pos="353517" algn="l"/>
                <a:tab pos="354090" algn="l"/>
              </a:tabLst>
              <a:defRPr/>
            </a:pPr>
            <a:r>
              <a:rPr kumimoji="0" lang="en-US" sz="2400" b="0" i="0" u="none" strike="noStrike" kern="1200" cap="none" spc="-5" normalizeH="0" baseline="0" noProof="0" dirty="0">
                <a:ln>
                  <a:noFill/>
                </a:ln>
                <a:solidFill>
                  <a:prstClr val="black"/>
                </a:solidFill>
                <a:effectLst/>
                <a:uLnTx/>
                <a:uFillTx/>
                <a:ea typeface="+mn-ea"/>
                <a:cs typeface="Arial"/>
              </a:rPr>
              <a:t>Examples</a:t>
            </a:r>
            <a:r>
              <a:rPr kumimoji="0" lang="en-US" sz="2400" b="0" i="0" u="none" strike="noStrike" kern="1200" cap="none" spc="0" normalizeH="0" baseline="0" noProof="0" dirty="0">
                <a:ln>
                  <a:noFill/>
                </a:ln>
                <a:solidFill>
                  <a:prstClr val="black"/>
                </a:solidFill>
                <a:effectLst/>
                <a:uLnTx/>
                <a:uFillTx/>
                <a:ea typeface="+mn-ea"/>
                <a:cs typeface="Arial"/>
              </a:rPr>
              <a:t> </a:t>
            </a:r>
            <a:r>
              <a:rPr kumimoji="0" lang="en-US" sz="2400" b="0" i="0" u="none" strike="noStrike" kern="1200" cap="none" spc="-5" normalizeH="0" baseline="0" noProof="0" dirty="0">
                <a:ln>
                  <a:noFill/>
                </a:ln>
                <a:solidFill>
                  <a:prstClr val="black"/>
                </a:solidFill>
                <a:effectLst/>
                <a:uLnTx/>
                <a:uFillTx/>
                <a:ea typeface="+mn-ea"/>
                <a:cs typeface="Arial"/>
              </a:rPr>
              <a:t>and</a:t>
            </a:r>
            <a:r>
              <a:rPr kumimoji="0" lang="en-US" sz="2400" b="0" i="0" u="none" strike="noStrike" kern="1200" cap="none" spc="0" normalizeH="0" baseline="0" noProof="0" dirty="0">
                <a:ln>
                  <a:noFill/>
                </a:ln>
                <a:solidFill>
                  <a:prstClr val="black"/>
                </a:solidFill>
                <a:effectLst/>
                <a:uLnTx/>
                <a:uFillTx/>
                <a:ea typeface="+mn-ea"/>
                <a:cs typeface="Arial"/>
              </a:rPr>
              <a:t> </a:t>
            </a:r>
            <a:r>
              <a:rPr kumimoji="0" lang="en-US" sz="2400" b="0" i="0" u="none" strike="noStrike" kern="1200" cap="none" spc="-5" normalizeH="0" baseline="0" noProof="0" dirty="0">
                <a:ln>
                  <a:noFill/>
                </a:ln>
                <a:solidFill>
                  <a:prstClr val="black"/>
                </a:solidFill>
                <a:effectLst/>
                <a:uLnTx/>
                <a:uFillTx/>
                <a:ea typeface="+mn-ea"/>
                <a:cs typeface="Arial"/>
              </a:rPr>
              <a:t>Applications:</a:t>
            </a:r>
            <a:endParaRPr kumimoji="0" lang="en-US" sz="2400" b="0" i="0" u="none" strike="noStrike" kern="1200" cap="none" spc="0" normalizeH="0" baseline="0" noProof="0" dirty="0">
              <a:ln>
                <a:noFill/>
              </a:ln>
              <a:solidFill>
                <a:prstClr val="black"/>
              </a:solidFill>
              <a:effectLst/>
              <a:uLnTx/>
              <a:uFillTx/>
              <a:ea typeface="+mn-ea"/>
              <a:cs typeface="Arial"/>
            </a:endParaRPr>
          </a:p>
          <a:p>
            <a:pPr marL="753443" marR="44118" lvl="1" indent="-286480" algn="l" defTabSz="914400" rtl="0" eaLnBrk="1" fontAlgn="auto" latinLnBrk="0" hangingPunct="1">
              <a:lnSpc>
                <a:spcPct val="100000"/>
              </a:lnSpc>
              <a:spcBef>
                <a:spcPts val="690"/>
              </a:spcBef>
              <a:spcAft>
                <a:spcPts val="0"/>
              </a:spcAft>
              <a:buClrTx/>
              <a:buSzTx/>
              <a:buFontTx/>
              <a:buChar char="–"/>
              <a:tabLst>
                <a:tab pos="754016" algn="l"/>
              </a:tabLst>
              <a:defRPr/>
            </a:pPr>
            <a:r>
              <a:rPr kumimoji="0" lang="en-US" b="0" i="0" u="none" strike="noStrike" kern="1200" cap="none" spc="-5" normalizeH="0" baseline="0" noProof="0" dirty="0">
                <a:ln>
                  <a:noFill/>
                </a:ln>
                <a:solidFill>
                  <a:prstClr val="black"/>
                </a:solidFill>
                <a:effectLst/>
                <a:uLnTx/>
                <a:uFillTx/>
                <a:ea typeface="+mn-ea"/>
                <a:cs typeface="Arial"/>
              </a:rPr>
              <a:t>The</a:t>
            </a:r>
            <a:r>
              <a:rPr kumimoji="0" lang="en-US" b="0" i="0" u="none" strike="noStrike" kern="1200" cap="none" spc="9" normalizeH="0" baseline="0" noProof="0" dirty="0">
                <a:ln>
                  <a:noFill/>
                </a:ln>
                <a:solidFill>
                  <a:prstClr val="black"/>
                </a:solidFill>
                <a:effectLst/>
                <a:uLnTx/>
                <a:uFillTx/>
                <a:ea typeface="+mn-ea"/>
                <a:cs typeface="Arial"/>
              </a:rPr>
              <a:t> </a:t>
            </a:r>
            <a:r>
              <a:rPr kumimoji="0" lang="en-US" b="0" i="0" u="none" strike="noStrike" kern="1200" cap="none" spc="-9" normalizeH="0" baseline="0" noProof="0" dirty="0">
                <a:ln>
                  <a:noFill/>
                </a:ln>
                <a:solidFill>
                  <a:prstClr val="black"/>
                </a:solidFill>
                <a:effectLst/>
                <a:uLnTx/>
                <a:uFillTx/>
                <a:ea typeface="+mn-ea"/>
                <a:cs typeface="Arial"/>
              </a:rPr>
              <a:t>number</a:t>
            </a:r>
            <a:r>
              <a:rPr kumimoji="0" lang="en-US" b="0" i="0" u="none" strike="noStrike" kern="1200" cap="none" spc="41"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of</a:t>
            </a:r>
            <a:r>
              <a:rPr kumimoji="0" lang="en-US" b="0" i="0" u="none" strike="noStrike" kern="1200" cap="none" spc="-9" normalizeH="0" baseline="0" noProof="0" dirty="0">
                <a:ln>
                  <a:noFill/>
                </a:ln>
                <a:solidFill>
                  <a:prstClr val="black"/>
                </a:solidFill>
                <a:effectLst/>
                <a:uLnTx/>
                <a:uFillTx/>
                <a:ea typeface="+mn-ea"/>
                <a:cs typeface="Arial"/>
              </a:rPr>
              <a:t> phone</a:t>
            </a:r>
            <a:r>
              <a:rPr kumimoji="0" lang="en-US" b="0" i="0" u="none" strike="noStrike" kern="1200" cap="none" spc="36"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calls</a:t>
            </a:r>
            <a:r>
              <a:rPr kumimoji="0" lang="en-US" b="0" i="0" u="none" strike="noStrike" kern="1200" cap="none" spc="5"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arriving</a:t>
            </a:r>
            <a:r>
              <a:rPr kumimoji="0" lang="en-US" b="0" i="0" u="none" strike="noStrike" kern="1200" cap="none" spc="32"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at</a:t>
            </a:r>
            <a:r>
              <a:rPr kumimoji="0" lang="en-US" b="0" i="0" u="none" strike="noStrike" kern="1200" cap="none" spc="0"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a call </a:t>
            </a:r>
            <a:r>
              <a:rPr kumimoji="0" lang="en-US" b="0" i="0" u="none" strike="noStrike" kern="1200" cap="none" spc="-762"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err="1">
                <a:ln>
                  <a:noFill/>
                </a:ln>
                <a:solidFill>
                  <a:prstClr val="black"/>
                </a:solidFill>
                <a:effectLst/>
                <a:uLnTx/>
                <a:uFillTx/>
                <a:ea typeface="+mn-ea"/>
                <a:cs typeface="Arial"/>
              </a:rPr>
              <a:t>centre</a:t>
            </a:r>
            <a:r>
              <a:rPr kumimoji="0" lang="en-US" b="0" i="0" u="none" strike="noStrike" kern="1200" cap="none" spc="23" normalizeH="0" baseline="0" noProof="0" dirty="0">
                <a:ln>
                  <a:noFill/>
                </a:ln>
                <a:solidFill>
                  <a:prstClr val="black"/>
                </a:solidFill>
                <a:effectLst/>
                <a:uLnTx/>
                <a:uFillTx/>
                <a:ea typeface="+mn-ea"/>
                <a:cs typeface="Arial"/>
              </a:rPr>
              <a:t> </a:t>
            </a:r>
            <a:r>
              <a:rPr kumimoji="0" lang="en-US" b="0" i="0" u="none" strike="noStrike" kern="1200" cap="none" spc="-9" normalizeH="0" baseline="0" noProof="0" dirty="0">
                <a:ln>
                  <a:noFill/>
                </a:ln>
                <a:solidFill>
                  <a:prstClr val="black"/>
                </a:solidFill>
                <a:effectLst/>
                <a:uLnTx/>
                <a:uFillTx/>
                <a:ea typeface="+mn-ea"/>
                <a:cs typeface="Arial"/>
              </a:rPr>
              <a:t>per</a:t>
            </a:r>
            <a:r>
              <a:rPr kumimoji="0" lang="en-US" b="0" i="0" u="none" strike="noStrike" kern="1200" cap="none" spc="9"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minute.</a:t>
            </a:r>
            <a:endParaRPr kumimoji="0" lang="en-US" b="0" i="0" u="none" strike="noStrike" kern="1200" cap="none" spc="0" normalizeH="0" baseline="0" noProof="0" dirty="0">
              <a:ln>
                <a:noFill/>
              </a:ln>
              <a:solidFill>
                <a:prstClr val="black"/>
              </a:solidFill>
              <a:effectLst/>
              <a:uLnTx/>
              <a:uFillTx/>
              <a:ea typeface="+mn-ea"/>
              <a:cs typeface="Arial"/>
            </a:endParaRPr>
          </a:p>
          <a:p>
            <a:pPr marL="753443" marR="4584" lvl="1" indent="-286480" algn="l" defTabSz="914400" rtl="0" eaLnBrk="1" fontAlgn="auto" latinLnBrk="0" hangingPunct="1">
              <a:lnSpc>
                <a:spcPct val="100000"/>
              </a:lnSpc>
              <a:spcBef>
                <a:spcPts val="672"/>
              </a:spcBef>
              <a:spcAft>
                <a:spcPts val="0"/>
              </a:spcAft>
              <a:buClrTx/>
              <a:buSzTx/>
              <a:buFontTx/>
              <a:buChar char="–"/>
              <a:tabLst>
                <a:tab pos="754016" algn="l"/>
              </a:tabLst>
              <a:defRPr/>
            </a:pPr>
            <a:r>
              <a:rPr kumimoji="0" lang="en-US" b="0" i="0" u="none" strike="noStrike" kern="1200" cap="none" spc="-5" normalizeH="0" baseline="0" noProof="0" dirty="0">
                <a:ln>
                  <a:noFill/>
                </a:ln>
                <a:solidFill>
                  <a:prstClr val="black"/>
                </a:solidFill>
                <a:effectLst/>
                <a:uLnTx/>
                <a:uFillTx/>
                <a:ea typeface="+mn-ea"/>
                <a:cs typeface="Arial"/>
              </a:rPr>
              <a:t>The</a:t>
            </a:r>
            <a:r>
              <a:rPr kumimoji="0" lang="en-US" b="0" i="0" u="none" strike="noStrike" kern="1200" cap="none" spc="14" normalizeH="0" baseline="0" noProof="0" dirty="0">
                <a:ln>
                  <a:noFill/>
                </a:ln>
                <a:solidFill>
                  <a:prstClr val="black"/>
                </a:solidFill>
                <a:effectLst/>
                <a:uLnTx/>
                <a:uFillTx/>
                <a:ea typeface="+mn-ea"/>
                <a:cs typeface="Arial"/>
              </a:rPr>
              <a:t> </a:t>
            </a:r>
            <a:r>
              <a:rPr kumimoji="0" lang="en-US" b="0" i="0" u="none" strike="noStrike" kern="1200" cap="none" spc="-9" normalizeH="0" baseline="0" noProof="0" dirty="0">
                <a:ln>
                  <a:noFill/>
                </a:ln>
                <a:solidFill>
                  <a:prstClr val="black"/>
                </a:solidFill>
                <a:effectLst/>
                <a:uLnTx/>
                <a:uFillTx/>
                <a:ea typeface="+mn-ea"/>
                <a:cs typeface="Arial"/>
              </a:rPr>
              <a:t>number</a:t>
            </a:r>
            <a:r>
              <a:rPr kumimoji="0" lang="en-US" b="0" i="0" u="none" strike="noStrike" kern="1200" cap="none" spc="45"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of</a:t>
            </a:r>
            <a:r>
              <a:rPr kumimoji="0" lang="en-US" b="0" i="0" u="none" strike="noStrike" kern="1200" cap="none" spc="0" normalizeH="0" baseline="0" noProof="0" dirty="0">
                <a:ln>
                  <a:noFill/>
                </a:ln>
                <a:solidFill>
                  <a:prstClr val="black"/>
                </a:solidFill>
                <a:effectLst/>
                <a:uLnTx/>
                <a:uFillTx/>
                <a:ea typeface="+mn-ea"/>
                <a:cs typeface="Arial"/>
              </a:rPr>
              <a:t> </a:t>
            </a:r>
            <a:r>
              <a:rPr kumimoji="0" lang="en-US" b="0" i="0" u="none" strike="noStrike" kern="1200" cap="none" spc="-9" normalizeH="0" baseline="0" noProof="0" dirty="0">
                <a:ln>
                  <a:noFill/>
                </a:ln>
                <a:solidFill>
                  <a:prstClr val="black"/>
                </a:solidFill>
                <a:effectLst/>
                <a:uLnTx/>
                <a:uFillTx/>
                <a:ea typeface="+mn-ea"/>
                <a:cs typeface="Arial"/>
              </a:rPr>
              <a:t>goals</a:t>
            </a:r>
            <a:r>
              <a:rPr kumimoji="0" lang="en-US" b="0" i="0" u="none" strike="noStrike" kern="1200" cap="none" spc="32"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in</a:t>
            </a:r>
            <a:r>
              <a:rPr kumimoji="0" lang="en-US" b="0" i="0" u="none" strike="noStrike" kern="1200" cap="none" spc="0"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sports</a:t>
            </a:r>
            <a:r>
              <a:rPr kumimoji="0" lang="en-US" b="0" i="0" u="none" strike="noStrike" kern="1200" cap="none" spc="23" normalizeH="0" baseline="0" noProof="0" dirty="0">
                <a:ln>
                  <a:noFill/>
                </a:ln>
                <a:solidFill>
                  <a:prstClr val="black"/>
                </a:solidFill>
                <a:effectLst/>
                <a:uLnTx/>
                <a:uFillTx/>
                <a:ea typeface="+mn-ea"/>
                <a:cs typeface="Arial"/>
              </a:rPr>
              <a:t> </a:t>
            </a:r>
            <a:r>
              <a:rPr kumimoji="0" lang="en-US" b="0" i="0" u="none" strike="noStrike" kern="1200" cap="none" spc="-9" normalizeH="0" baseline="0" noProof="0" dirty="0">
                <a:ln>
                  <a:noFill/>
                </a:ln>
                <a:solidFill>
                  <a:prstClr val="black"/>
                </a:solidFill>
                <a:effectLst/>
                <a:uLnTx/>
                <a:uFillTx/>
                <a:ea typeface="+mn-ea"/>
                <a:cs typeface="Arial"/>
              </a:rPr>
              <a:t>involving</a:t>
            </a:r>
            <a:r>
              <a:rPr kumimoji="0" lang="en-US" b="0" i="0" u="none" strike="noStrike" kern="1200" cap="none" spc="36"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two </a:t>
            </a:r>
            <a:r>
              <a:rPr kumimoji="0" lang="en-US" b="0" i="0" u="none" strike="noStrike" kern="1200" cap="none" spc="-762"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competing</a:t>
            </a:r>
            <a:r>
              <a:rPr kumimoji="0" lang="en-US" b="0" i="0" u="none" strike="noStrike" kern="1200" cap="none" spc="45"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teams.</a:t>
            </a:r>
            <a:endParaRPr kumimoji="0" lang="en-US" b="0" i="0" u="none" strike="noStrike" kern="1200" cap="none" spc="0" normalizeH="0" baseline="0" noProof="0" dirty="0">
              <a:ln>
                <a:noFill/>
              </a:ln>
              <a:solidFill>
                <a:prstClr val="black"/>
              </a:solidFill>
              <a:effectLst/>
              <a:uLnTx/>
              <a:uFillTx/>
              <a:ea typeface="+mn-ea"/>
              <a:cs typeface="Arial"/>
            </a:endParaRPr>
          </a:p>
          <a:p>
            <a:pPr marL="754016" marR="0" lvl="1" indent="-286480" algn="l" defTabSz="914400" rtl="0" eaLnBrk="1" fontAlgn="auto" latinLnBrk="0" hangingPunct="1">
              <a:lnSpc>
                <a:spcPct val="100000"/>
              </a:lnSpc>
              <a:spcBef>
                <a:spcPts val="672"/>
              </a:spcBef>
              <a:spcAft>
                <a:spcPts val="0"/>
              </a:spcAft>
              <a:buClrTx/>
              <a:buSzTx/>
              <a:buFontTx/>
              <a:buChar char="–"/>
              <a:tabLst>
                <a:tab pos="754016" algn="l"/>
              </a:tabLst>
              <a:defRPr/>
            </a:pPr>
            <a:r>
              <a:rPr kumimoji="0" lang="en-US" b="0" i="0" u="none" strike="noStrike" kern="1200" cap="none" spc="-5" normalizeH="0" baseline="0" noProof="0" dirty="0">
                <a:ln>
                  <a:noFill/>
                </a:ln>
                <a:solidFill>
                  <a:prstClr val="black"/>
                </a:solidFill>
                <a:effectLst/>
                <a:uLnTx/>
                <a:uFillTx/>
                <a:ea typeface="+mn-ea"/>
                <a:cs typeface="Arial"/>
              </a:rPr>
              <a:t>The</a:t>
            </a:r>
            <a:r>
              <a:rPr kumimoji="0" lang="en-US" b="0" i="0" u="none" strike="noStrike" kern="1200" cap="none" spc="9" normalizeH="0" baseline="0" noProof="0" dirty="0">
                <a:ln>
                  <a:noFill/>
                </a:ln>
                <a:solidFill>
                  <a:prstClr val="black"/>
                </a:solidFill>
                <a:effectLst/>
                <a:uLnTx/>
                <a:uFillTx/>
                <a:ea typeface="+mn-ea"/>
                <a:cs typeface="Arial"/>
              </a:rPr>
              <a:t> </a:t>
            </a:r>
            <a:r>
              <a:rPr kumimoji="0" lang="en-US" b="0" i="0" u="none" strike="noStrike" kern="1200" cap="none" spc="-9" normalizeH="0" baseline="0" noProof="0" dirty="0">
                <a:ln>
                  <a:noFill/>
                </a:ln>
                <a:solidFill>
                  <a:prstClr val="black"/>
                </a:solidFill>
                <a:effectLst/>
                <a:uLnTx/>
                <a:uFillTx/>
                <a:ea typeface="+mn-ea"/>
                <a:cs typeface="Arial"/>
              </a:rPr>
              <a:t>number</a:t>
            </a:r>
            <a:r>
              <a:rPr kumimoji="0" lang="en-US" b="0" i="0" u="none" strike="noStrike" kern="1200" cap="none" spc="36"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of infant</a:t>
            </a:r>
            <a:r>
              <a:rPr kumimoji="0" lang="en-US" b="0" i="0" u="none" strike="noStrike" kern="1200" cap="none" spc="14"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death</a:t>
            </a:r>
            <a:r>
              <a:rPr kumimoji="0" lang="en-US" b="0" i="0" u="none" strike="noStrike" kern="1200" cap="none" spc="18" normalizeH="0" baseline="0" noProof="0" dirty="0">
                <a:ln>
                  <a:noFill/>
                </a:ln>
                <a:solidFill>
                  <a:prstClr val="black"/>
                </a:solidFill>
                <a:effectLst/>
                <a:uLnTx/>
                <a:uFillTx/>
                <a:ea typeface="+mn-ea"/>
                <a:cs typeface="Arial"/>
              </a:rPr>
              <a:t> </a:t>
            </a:r>
            <a:r>
              <a:rPr kumimoji="0" lang="en-US" b="0" i="0" u="none" strike="noStrike" kern="1200" cap="none" spc="-9" normalizeH="0" baseline="0" noProof="0" dirty="0">
                <a:ln>
                  <a:noFill/>
                </a:ln>
                <a:solidFill>
                  <a:prstClr val="black"/>
                </a:solidFill>
                <a:effectLst/>
                <a:uLnTx/>
                <a:uFillTx/>
                <a:ea typeface="+mn-ea"/>
                <a:cs typeface="Arial"/>
              </a:rPr>
              <a:t>per</a:t>
            </a:r>
            <a:r>
              <a:rPr kumimoji="0" lang="en-US" b="0" i="0" u="none" strike="noStrike" kern="1200" cap="none" spc="18"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year.</a:t>
            </a:r>
            <a:endParaRPr kumimoji="0" lang="en-US" b="0" i="0" u="none" strike="noStrike" kern="1200" cap="none" spc="0" normalizeH="0" baseline="0" noProof="0" dirty="0">
              <a:ln>
                <a:noFill/>
              </a:ln>
              <a:solidFill>
                <a:prstClr val="black"/>
              </a:solidFill>
              <a:effectLst/>
              <a:uLnTx/>
              <a:uFillTx/>
              <a:ea typeface="+mn-ea"/>
              <a:cs typeface="Arial"/>
            </a:endParaRPr>
          </a:p>
          <a:p>
            <a:pPr marL="753443" marR="140948" lvl="1" indent="-286480" algn="l" defTabSz="914400" rtl="0" eaLnBrk="1" fontAlgn="auto" latinLnBrk="0" hangingPunct="1">
              <a:lnSpc>
                <a:spcPct val="100000"/>
              </a:lnSpc>
              <a:spcBef>
                <a:spcPts val="672"/>
              </a:spcBef>
              <a:spcAft>
                <a:spcPts val="0"/>
              </a:spcAft>
              <a:buClrTx/>
              <a:buSzTx/>
              <a:buFontTx/>
              <a:buChar char="–"/>
              <a:tabLst>
                <a:tab pos="754016" algn="l"/>
              </a:tabLst>
              <a:defRPr/>
            </a:pPr>
            <a:r>
              <a:rPr kumimoji="0" lang="en-US" b="0" i="0" u="none" strike="noStrike" kern="1200" cap="none" spc="-5" normalizeH="0" baseline="0" noProof="0" dirty="0">
                <a:ln>
                  <a:noFill/>
                </a:ln>
                <a:solidFill>
                  <a:prstClr val="black"/>
                </a:solidFill>
                <a:effectLst/>
                <a:uLnTx/>
                <a:uFillTx/>
                <a:ea typeface="+mn-ea"/>
                <a:cs typeface="Arial"/>
              </a:rPr>
              <a:t>The</a:t>
            </a:r>
            <a:r>
              <a:rPr kumimoji="0" lang="en-US" b="0" i="0" u="none" strike="noStrike" kern="1200" cap="none" spc="9" normalizeH="0" baseline="0" noProof="0" dirty="0">
                <a:ln>
                  <a:noFill/>
                </a:ln>
                <a:solidFill>
                  <a:prstClr val="black"/>
                </a:solidFill>
                <a:effectLst/>
                <a:uLnTx/>
                <a:uFillTx/>
                <a:ea typeface="+mn-ea"/>
                <a:cs typeface="Arial"/>
              </a:rPr>
              <a:t> </a:t>
            </a:r>
            <a:r>
              <a:rPr kumimoji="0" lang="en-US" b="0" i="0" u="none" strike="noStrike" kern="1200" cap="none" spc="-9" normalizeH="0" baseline="0" noProof="0" dirty="0">
                <a:ln>
                  <a:noFill/>
                </a:ln>
                <a:solidFill>
                  <a:prstClr val="black"/>
                </a:solidFill>
                <a:effectLst/>
                <a:uLnTx/>
                <a:uFillTx/>
                <a:ea typeface="+mn-ea"/>
                <a:cs typeface="Arial"/>
              </a:rPr>
              <a:t>number</a:t>
            </a:r>
            <a:r>
              <a:rPr kumimoji="0" lang="en-US" b="0" i="0" u="none" strike="noStrike" kern="1200" cap="none" spc="36"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defaults</a:t>
            </a:r>
            <a:r>
              <a:rPr kumimoji="0" lang="en-US" b="0" i="0" u="none" strike="noStrike" kern="1200" cap="none" spc="23"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found</a:t>
            </a:r>
            <a:r>
              <a:rPr kumimoji="0" lang="en-US" b="0" i="0" u="none" strike="noStrike" kern="1200" cap="none" spc="14" normalizeH="0" baseline="0" noProof="0" dirty="0">
                <a:ln>
                  <a:noFill/>
                </a:ln>
                <a:solidFill>
                  <a:prstClr val="black"/>
                </a:solidFill>
                <a:effectLst/>
                <a:uLnTx/>
                <a:uFillTx/>
                <a:ea typeface="+mn-ea"/>
                <a:cs typeface="Arial"/>
              </a:rPr>
              <a:t> </a:t>
            </a:r>
            <a:r>
              <a:rPr kumimoji="0" lang="en-US" b="0" i="0" u="none" strike="noStrike" kern="1200" cap="none" spc="-9" normalizeH="0" baseline="0" noProof="0" dirty="0">
                <a:ln>
                  <a:noFill/>
                </a:ln>
                <a:solidFill>
                  <a:prstClr val="black"/>
                </a:solidFill>
                <a:effectLst/>
                <a:uLnTx/>
                <a:uFillTx/>
                <a:ea typeface="+mn-ea"/>
                <a:cs typeface="Arial"/>
              </a:rPr>
              <a:t>per</a:t>
            </a:r>
            <a:r>
              <a:rPr kumimoji="0" lang="en-US" b="0" i="0" u="none" strike="noStrike" kern="1200" cap="none" spc="5"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newly</a:t>
            </a:r>
            <a:r>
              <a:rPr kumimoji="0" lang="en-US" b="0" i="0" u="none" strike="noStrike" kern="1200" cap="none" spc="18"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TOP </a:t>
            </a:r>
            <a:r>
              <a:rPr kumimoji="0" lang="en-US" b="0" i="0" u="none" strike="noStrike" kern="1200" cap="none" spc="-767" normalizeH="0" baseline="0" noProof="0" dirty="0">
                <a:ln>
                  <a:noFill/>
                </a:ln>
                <a:solidFill>
                  <a:prstClr val="black"/>
                </a:solidFill>
                <a:effectLst/>
                <a:uLnTx/>
                <a:uFillTx/>
                <a:ea typeface="+mn-ea"/>
                <a:cs typeface="Arial"/>
              </a:rPr>
              <a:t> </a:t>
            </a:r>
            <a:r>
              <a:rPr kumimoji="0" lang="en-US" b="0" i="0" u="none" strike="noStrike" kern="1200" cap="none" spc="-5" normalizeH="0" baseline="0" noProof="0" dirty="0">
                <a:ln>
                  <a:noFill/>
                </a:ln>
                <a:solidFill>
                  <a:prstClr val="black"/>
                </a:solidFill>
                <a:effectLst/>
                <a:uLnTx/>
                <a:uFillTx/>
                <a:ea typeface="+mn-ea"/>
                <a:cs typeface="Arial"/>
              </a:rPr>
              <a:t>flat.</a:t>
            </a:r>
            <a:endParaRPr kumimoji="0" lang="en-US" b="0" i="0" u="none" strike="noStrike" kern="1200" cap="none" spc="0" normalizeH="0" baseline="0" noProof="0" dirty="0">
              <a:ln>
                <a:noFill/>
              </a:ln>
              <a:solidFill>
                <a:prstClr val="black"/>
              </a:solidFill>
              <a:effectLst/>
              <a:uLnTx/>
              <a:uFillTx/>
              <a:ea typeface="+mn-ea"/>
              <a:cs typeface="Arial"/>
            </a:endParaRPr>
          </a:p>
          <a:p>
            <a:pPr marL="467535" marR="0" lvl="0" indent="0" algn="l" defTabSz="914400" rtl="0" eaLnBrk="1" fontAlgn="auto" latinLnBrk="0" hangingPunct="1">
              <a:lnSpc>
                <a:spcPct val="100000"/>
              </a:lnSpc>
              <a:spcBef>
                <a:spcPts val="672"/>
              </a:spcBef>
              <a:spcAft>
                <a:spcPts val="0"/>
              </a:spcAft>
              <a:buClrTx/>
              <a:buSzTx/>
              <a:buFontTx/>
              <a:buNone/>
              <a:tabLst/>
              <a:defRPr/>
            </a:pPr>
            <a:r>
              <a:rPr kumimoji="0" lang="en-US" sz="2400" b="0" i="0" u="none" strike="noStrike" kern="1200" cap="none" spc="-5" normalizeH="0" baseline="0" noProof="0" dirty="0">
                <a:ln>
                  <a:noFill/>
                </a:ln>
                <a:solidFill>
                  <a:prstClr val="black"/>
                </a:solidFill>
                <a:effectLst/>
                <a:uLnTx/>
                <a:uFillTx/>
                <a:ea typeface="+mn-ea"/>
                <a:cs typeface="Arial"/>
              </a:rPr>
              <a:t>–</a:t>
            </a:r>
            <a:r>
              <a:rPr kumimoji="0" lang="en-US" sz="2400" b="0" i="0" u="none" strike="noStrike" kern="1200" cap="none" spc="-99" normalizeH="0" baseline="0" noProof="0" dirty="0">
                <a:ln>
                  <a:noFill/>
                </a:ln>
                <a:solidFill>
                  <a:prstClr val="black"/>
                </a:solidFill>
                <a:effectLst/>
                <a:uLnTx/>
                <a:uFillTx/>
                <a:ea typeface="+mn-ea"/>
                <a:cs typeface="Arial"/>
              </a:rPr>
              <a:t> </a:t>
            </a:r>
            <a:r>
              <a:rPr kumimoji="0" lang="en-US" sz="2400" b="0" i="0" u="none" strike="noStrike" kern="1200" cap="none" spc="-5" normalizeH="0" baseline="0" noProof="0" dirty="0">
                <a:ln>
                  <a:noFill/>
                </a:ln>
                <a:solidFill>
                  <a:prstClr val="black"/>
                </a:solidFill>
                <a:effectLst/>
                <a:uLnTx/>
                <a:uFillTx/>
                <a:ea typeface="+mn-ea"/>
                <a:cs typeface="Arial"/>
              </a:rPr>
              <a:t>…</a:t>
            </a:r>
            <a:endParaRPr kumimoji="0" lang="en-US" sz="2400" b="0" i="0" u="none" strike="noStrike" kern="1200" cap="none" spc="0" normalizeH="0" baseline="0" noProof="0" dirty="0">
              <a:ln>
                <a:noFill/>
              </a:ln>
              <a:solidFill>
                <a:prstClr val="black"/>
              </a:solidFill>
              <a:effectLst/>
              <a:uLnTx/>
              <a:uFillTx/>
              <a:ea typeface="+mn-ea"/>
              <a:cs typeface="Arial"/>
            </a:endParaRPr>
          </a:p>
          <a:p>
            <a:endParaRPr lang="en-SG" sz="24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9365E99-57B9-7046-82CF-7C1689EBD192}"/>
                  </a:ext>
                </a:extLst>
              </p14:cNvPr>
              <p14:cNvContentPartPr/>
              <p14:nvPr/>
            </p14:nvContentPartPr>
            <p14:xfrm>
              <a:off x="1576440" y="3058560"/>
              <a:ext cx="6157080" cy="1188000"/>
            </p14:xfrm>
          </p:contentPart>
        </mc:Choice>
        <mc:Fallback xmlns="">
          <p:pic>
            <p:nvPicPr>
              <p:cNvPr id="2" name="Ink 1">
                <a:extLst>
                  <a:ext uri="{FF2B5EF4-FFF2-40B4-BE49-F238E27FC236}">
                    <a16:creationId xmlns:a16="http://schemas.microsoft.com/office/drawing/2014/main" id="{29365E99-57B9-7046-82CF-7C1689EBD192}"/>
                  </a:ext>
                </a:extLst>
              </p:cNvPr>
              <p:cNvPicPr/>
              <p:nvPr/>
            </p:nvPicPr>
            <p:blipFill>
              <a:blip r:embed="rId3"/>
              <a:stretch>
                <a:fillRect/>
              </a:stretch>
            </p:blipFill>
            <p:spPr>
              <a:xfrm>
                <a:off x="1567080" y="3049200"/>
                <a:ext cx="6175800" cy="1206720"/>
              </a:xfrm>
              <a:prstGeom prst="rect">
                <a:avLst/>
              </a:prstGeom>
            </p:spPr>
          </p:pic>
        </mc:Fallback>
      </mc:AlternateContent>
    </p:spTree>
    <p:extLst>
      <p:ext uri="{BB962C8B-B14F-4D97-AF65-F5344CB8AC3E}">
        <p14:creationId xmlns:p14="http://schemas.microsoft.com/office/powerpoint/2010/main" val="3865253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17DA-8249-4736-9F66-D6E152310E4F}"/>
              </a:ext>
            </a:extLst>
          </p:cNvPr>
          <p:cNvSpPr>
            <a:spLocks noGrp="1"/>
          </p:cNvSpPr>
          <p:nvPr>
            <p:ph type="title"/>
          </p:nvPr>
        </p:nvSpPr>
        <p:spPr/>
        <p:txBody>
          <a:bodyPr/>
          <a:lstStyle/>
          <a:p>
            <a:r>
              <a:rPr lang="en-SG" dirty="0">
                <a:solidFill>
                  <a:srgbClr val="2E2D67"/>
                </a:solidFill>
              </a:rPr>
              <a:t>Probability Distribution</a:t>
            </a:r>
            <a:endParaRPr lang="en-SG" dirty="0"/>
          </a:p>
        </p:txBody>
      </p:sp>
      <p:pic>
        <p:nvPicPr>
          <p:cNvPr id="5" name="Content Placeholder 4" descr="Diagram&#10;&#10;Description automatically generated">
            <a:extLst>
              <a:ext uri="{FF2B5EF4-FFF2-40B4-BE49-F238E27FC236}">
                <a16:creationId xmlns:a16="http://schemas.microsoft.com/office/drawing/2014/main" id="{33A645A3-A8DF-423E-B6A2-32E6A962DD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15413"/>
            <a:ext cx="10515600" cy="3284423"/>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60CFF3A-400B-424D-84D5-21FDDB8A4C5D}"/>
                  </a:ext>
                </a:extLst>
              </p14:cNvPr>
              <p14:cNvContentPartPr/>
              <p14:nvPr/>
            </p14:nvContentPartPr>
            <p14:xfrm>
              <a:off x="10267200" y="2786040"/>
              <a:ext cx="813240" cy="1857600"/>
            </p14:xfrm>
          </p:contentPart>
        </mc:Choice>
        <mc:Fallback xmlns="">
          <p:pic>
            <p:nvPicPr>
              <p:cNvPr id="3" name="Ink 2">
                <a:extLst>
                  <a:ext uri="{FF2B5EF4-FFF2-40B4-BE49-F238E27FC236}">
                    <a16:creationId xmlns:a16="http://schemas.microsoft.com/office/drawing/2014/main" id="{160CFF3A-400B-424D-84D5-21FDDB8A4C5D}"/>
                  </a:ext>
                </a:extLst>
              </p:cNvPr>
              <p:cNvPicPr/>
              <p:nvPr/>
            </p:nvPicPr>
            <p:blipFill>
              <a:blip r:embed="rId4"/>
              <a:stretch>
                <a:fillRect/>
              </a:stretch>
            </p:blipFill>
            <p:spPr>
              <a:xfrm>
                <a:off x="10257840" y="2776680"/>
                <a:ext cx="831960" cy="1876320"/>
              </a:xfrm>
              <a:prstGeom prst="rect">
                <a:avLst/>
              </a:prstGeom>
            </p:spPr>
          </p:pic>
        </mc:Fallback>
      </mc:AlternateContent>
    </p:spTree>
    <p:extLst>
      <p:ext uri="{BB962C8B-B14F-4D97-AF65-F5344CB8AC3E}">
        <p14:creationId xmlns:p14="http://schemas.microsoft.com/office/powerpoint/2010/main" val="336162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6063" y="2739132"/>
            <a:ext cx="5559874" cy="689868"/>
          </a:xfrm>
          <a:prstGeom prst="rect">
            <a:avLst/>
          </a:prstGeom>
        </p:spPr>
        <p:txBody>
          <a:bodyPr vert="horz" wrap="square" lIns="0" tIns="12636" rIns="0" bIns="0" rtlCol="0" anchor="ctr">
            <a:spAutoFit/>
          </a:bodyPr>
          <a:lstStyle/>
          <a:p>
            <a:pPr marL="11487">
              <a:lnSpc>
                <a:spcPct val="100000"/>
              </a:lnSpc>
              <a:spcBef>
                <a:spcPts val="99"/>
              </a:spcBef>
            </a:pPr>
            <a:r>
              <a:rPr lang="en-US" dirty="0">
                <a:solidFill>
                  <a:srgbClr val="2E2D67"/>
                </a:solidFill>
              </a:rPr>
              <a:t>Exponential</a:t>
            </a:r>
            <a:r>
              <a:rPr spc="-23" dirty="0">
                <a:solidFill>
                  <a:srgbClr val="2E2D67"/>
                </a:solidFill>
              </a:rPr>
              <a:t> </a:t>
            </a:r>
            <a:r>
              <a:rPr dirty="0">
                <a:solidFill>
                  <a:srgbClr val="2E2D67"/>
                </a:solidFill>
              </a:rPr>
              <a:t>Distribution</a:t>
            </a:r>
          </a:p>
        </p:txBody>
      </p:sp>
    </p:spTree>
    <p:extLst>
      <p:ext uri="{BB962C8B-B14F-4D97-AF65-F5344CB8AC3E}">
        <p14:creationId xmlns:p14="http://schemas.microsoft.com/office/powerpoint/2010/main" val="1175277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lang="en-SG" sz="4331" spc="-5" dirty="0">
                <a:solidFill>
                  <a:srgbClr val="2E2D67"/>
                </a:solidFill>
              </a:rPr>
              <a:t>Exponential</a:t>
            </a:r>
            <a:r>
              <a:rPr sz="4331" spc="-23" dirty="0">
                <a:solidFill>
                  <a:srgbClr val="2E2D67"/>
                </a:solidFill>
              </a:rPr>
              <a:t> </a:t>
            </a:r>
            <a:r>
              <a:rPr sz="4331" spc="-5" dirty="0">
                <a:solidFill>
                  <a:srgbClr val="2E2D67"/>
                </a:solidFill>
              </a:rPr>
              <a:t>Distribution</a:t>
            </a:r>
            <a:endParaRPr sz="4331" dirty="0">
              <a:solidFill>
                <a:srgbClr val="2E2D67"/>
              </a:solidFill>
            </a:endParaRPr>
          </a:p>
        </p:txBody>
      </p:sp>
      <p:cxnSp>
        <p:nvCxnSpPr>
          <p:cNvPr id="5" name="Straight Connector 4">
            <a:extLst>
              <a:ext uri="{FF2B5EF4-FFF2-40B4-BE49-F238E27FC236}">
                <a16:creationId xmlns:a16="http://schemas.microsoft.com/office/drawing/2014/main" id="{E2D76FE4-EE10-4E39-8A9C-1109E3B331C8}"/>
              </a:ext>
            </a:extLst>
          </p:cNvPr>
          <p:cNvCxnSpPr>
            <a:cxnSpLocks/>
          </p:cNvCxnSpPr>
          <p:nvPr/>
        </p:nvCxnSpPr>
        <p:spPr>
          <a:xfrm>
            <a:off x="3017520" y="3637280"/>
            <a:ext cx="6329680" cy="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sp>
        <p:nvSpPr>
          <p:cNvPr id="8" name="Left Brace 7">
            <a:extLst>
              <a:ext uri="{FF2B5EF4-FFF2-40B4-BE49-F238E27FC236}">
                <a16:creationId xmlns:a16="http://schemas.microsoft.com/office/drawing/2014/main" id="{7F9A538C-38B4-4245-B03A-50EC4E36D0EC}"/>
              </a:ext>
            </a:extLst>
          </p:cNvPr>
          <p:cNvSpPr/>
          <p:nvPr/>
        </p:nvSpPr>
        <p:spPr>
          <a:xfrm rot="16200000">
            <a:off x="3266312" y="3449417"/>
            <a:ext cx="208280" cy="7058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a:extLst>
              <a:ext uri="{FF2B5EF4-FFF2-40B4-BE49-F238E27FC236}">
                <a16:creationId xmlns:a16="http://schemas.microsoft.com/office/drawing/2014/main" id="{43D32818-BC91-4900-8656-11BDCEBAF93C}"/>
              </a:ext>
            </a:extLst>
          </p:cNvPr>
          <p:cNvSpPr txBox="1"/>
          <p:nvPr/>
        </p:nvSpPr>
        <p:spPr>
          <a:xfrm>
            <a:off x="3206239" y="3920870"/>
            <a:ext cx="390401" cy="369332"/>
          </a:xfrm>
          <a:prstGeom prst="rect">
            <a:avLst/>
          </a:prstGeom>
          <a:noFill/>
        </p:spPr>
        <p:txBody>
          <a:bodyPr wrap="square" rtlCol="0">
            <a:spAutoFit/>
          </a:bodyPr>
          <a:lstStyle/>
          <a:p>
            <a:r>
              <a:rPr lang="en-SG" dirty="0"/>
              <a:t>T</a:t>
            </a:r>
            <a:r>
              <a:rPr lang="en-SG" baseline="-25000" dirty="0"/>
              <a:t>1</a:t>
            </a:r>
          </a:p>
        </p:txBody>
      </p:sp>
      <p:cxnSp>
        <p:nvCxnSpPr>
          <p:cNvPr id="11" name="Straight Connector 10">
            <a:extLst>
              <a:ext uri="{FF2B5EF4-FFF2-40B4-BE49-F238E27FC236}">
                <a16:creationId xmlns:a16="http://schemas.microsoft.com/office/drawing/2014/main" id="{A82F38DB-4185-4D8A-A953-D490761FFBBD}"/>
              </a:ext>
            </a:extLst>
          </p:cNvPr>
          <p:cNvCxnSpPr>
            <a:cxnSpLocks/>
            <a:stCxn id="1026" idx="2"/>
          </p:cNvCxnSpPr>
          <p:nvPr/>
        </p:nvCxnSpPr>
        <p:spPr>
          <a:xfrm>
            <a:off x="3723382"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026" name="Picture 2 1" descr="Menu">
            <a:extLst>
              <a:ext uri="{FF2B5EF4-FFF2-40B4-BE49-F238E27FC236}">
                <a16:creationId xmlns:a16="http://schemas.microsoft.com/office/drawing/2014/main" id="{936C59A9-D3B2-4BEE-B00C-04B9ED944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3478278"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C81D666E-9189-461A-8735-CAF631B6810C}"/>
              </a:ext>
            </a:extLst>
          </p:cNvPr>
          <p:cNvCxnSpPr>
            <a:cxnSpLocks/>
            <a:stCxn id="19" idx="2"/>
          </p:cNvCxnSpPr>
          <p:nvPr/>
        </p:nvCxnSpPr>
        <p:spPr>
          <a:xfrm>
            <a:off x="5085805" y="1949142"/>
            <a:ext cx="0" cy="1685009"/>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9" name="Picture 2 2 1" descr="Menu">
            <a:extLst>
              <a:ext uri="{FF2B5EF4-FFF2-40B4-BE49-F238E27FC236}">
                <a16:creationId xmlns:a16="http://schemas.microsoft.com/office/drawing/2014/main" id="{EFE440E0-5A7B-46E8-A472-35FC98D726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4840701" y="1461422"/>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056D9125-CBF0-4989-A3FD-5B9CDBEB2D8F}"/>
              </a:ext>
            </a:extLst>
          </p:cNvPr>
          <p:cNvCxnSpPr>
            <a:cxnSpLocks/>
            <a:stCxn id="21" idx="2"/>
          </p:cNvCxnSpPr>
          <p:nvPr/>
        </p:nvCxnSpPr>
        <p:spPr>
          <a:xfrm>
            <a:off x="6894565"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21" name="Picture 2 3 1" descr="Menu">
            <a:extLst>
              <a:ext uri="{FF2B5EF4-FFF2-40B4-BE49-F238E27FC236}">
                <a16:creationId xmlns:a16="http://schemas.microsoft.com/office/drawing/2014/main" id="{5673A83F-B046-4499-83AB-A636D81A3B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6649461"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98D0771-011A-41FC-BF53-7C930B16C46F}"/>
              </a:ext>
            </a:extLst>
          </p:cNvPr>
          <p:cNvCxnSpPr>
            <a:cxnSpLocks/>
          </p:cNvCxnSpPr>
          <p:nvPr/>
        </p:nvCxnSpPr>
        <p:spPr>
          <a:xfrm flipV="1">
            <a:off x="934720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DC2FC22-6607-42C6-BFCA-D387C301FCFD}"/>
              </a:ext>
            </a:extLst>
          </p:cNvPr>
          <p:cNvCxnSpPr>
            <a:cxnSpLocks/>
          </p:cNvCxnSpPr>
          <p:nvPr/>
        </p:nvCxnSpPr>
        <p:spPr>
          <a:xfrm flipV="1">
            <a:off x="301752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9B760E-0268-4025-AAF1-9903C0FE6403}"/>
              </a:ext>
            </a:extLst>
          </p:cNvPr>
          <p:cNvCxnSpPr>
            <a:cxnSpLocks/>
            <a:stCxn id="33" idx="2"/>
          </p:cNvCxnSpPr>
          <p:nvPr/>
        </p:nvCxnSpPr>
        <p:spPr>
          <a:xfrm>
            <a:off x="4431783" y="2335584"/>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3" name="Picture 2 2 2" descr="Menu">
            <a:extLst>
              <a:ext uri="{FF2B5EF4-FFF2-40B4-BE49-F238E27FC236}">
                <a16:creationId xmlns:a16="http://schemas.microsoft.com/office/drawing/2014/main" id="{F1F49DEE-FD4E-4504-969D-5DE5625135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4186679" y="1847864"/>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9F9CC46F-51B3-47AF-A7CA-D457CFE09247}"/>
              </a:ext>
            </a:extLst>
          </p:cNvPr>
          <p:cNvCxnSpPr>
            <a:cxnSpLocks/>
            <a:stCxn id="36" idx="2"/>
          </p:cNvCxnSpPr>
          <p:nvPr/>
        </p:nvCxnSpPr>
        <p:spPr>
          <a:xfrm>
            <a:off x="8499974" y="233563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6" name="Picture 2 2 3" descr="Menu">
            <a:extLst>
              <a:ext uri="{FF2B5EF4-FFF2-40B4-BE49-F238E27FC236}">
                <a16:creationId xmlns:a16="http://schemas.microsoft.com/office/drawing/2014/main" id="{C3DD8F64-1CCD-435B-A9F7-3553AB315B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8254870" y="1847915"/>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477E08A7-AC40-4207-B05A-16101CD7711B}"/>
              </a:ext>
            </a:extLst>
          </p:cNvPr>
          <p:cNvCxnSpPr>
            <a:cxnSpLocks/>
            <a:stCxn id="38" idx="2"/>
          </p:cNvCxnSpPr>
          <p:nvPr/>
        </p:nvCxnSpPr>
        <p:spPr>
          <a:xfrm>
            <a:off x="6047741" y="2820477"/>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8" name="Picture 2 3 2" descr="Menu">
            <a:extLst>
              <a:ext uri="{FF2B5EF4-FFF2-40B4-BE49-F238E27FC236}">
                <a16:creationId xmlns:a16="http://schemas.microsoft.com/office/drawing/2014/main" id="{6419C413-5388-42F0-B12B-A4548855FB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5802637" y="2332757"/>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765C19BD-C17F-449C-8499-70CB304A09DF}"/>
              </a:ext>
            </a:extLst>
          </p:cNvPr>
          <p:cNvCxnSpPr>
            <a:cxnSpLocks/>
            <a:stCxn id="40" idx="2"/>
          </p:cNvCxnSpPr>
          <p:nvPr/>
        </p:nvCxnSpPr>
        <p:spPr>
          <a:xfrm>
            <a:off x="5647123" y="233397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40" name="Picture 2 2 4" descr="Menu">
            <a:extLst>
              <a:ext uri="{FF2B5EF4-FFF2-40B4-BE49-F238E27FC236}">
                <a16:creationId xmlns:a16="http://schemas.microsoft.com/office/drawing/2014/main" id="{0754E9F9-BD68-49E1-A5DB-5937738C1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2" t="7111" r="5682" b="5778"/>
          <a:stretch/>
        </p:blipFill>
        <p:spPr bwMode="auto">
          <a:xfrm>
            <a:off x="5402019" y="1846255"/>
            <a:ext cx="490208" cy="48772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F4D15AC9-3CDF-4991-B96F-C3B9D912B3C2}"/>
              </a:ext>
            </a:extLst>
          </p:cNvPr>
          <p:cNvSpPr txBox="1"/>
          <p:nvPr/>
        </p:nvSpPr>
        <p:spPr>
          <a:xfrm>
            <a:off x="2580531" y="4573791"/>
            <a:ext cx="7555466" cy="1200329"/>
          </a:xfrm>
          <a:prstGeom prst="rect">
            <a:avLst/>
          </a:prstGeom>
          <a:noFill/>
        </p:spPr>
        <p:txBody>
          <a:bodyPr wrap="none" rtlCol="0">
            <a:spAutoFit/>
          </a:bodyPr>
          <a:lstStyle/>
          <a:p>
            <a:r>
              <a:rPr lang="en-SG" sz="2400" i="1" dirty="0" err="1">
                <a:cs typeface="Times New Roman" panose="02020603050405020304" pitchFamily="18" charset="0"/>
              </a:rPr>
              <a:t>T</a:t>
            </a:r>
            <a:r>
              <a:rPr lang="en-SG" sz="2400" i="1" baseline="-25000" dirty="0" err="1">
                <a:latin typeface="Times New Roman" panose="02020603050405020304" pitchFamily="18" charset="0"/>
                <a:cs typeface="Times New Roman" panose="02020603050405020304" pitchFamily="18" charset="0"/>
              </a:rPr>
              <a:t>i</a:t>
            </a:r>
            <a:r>
              <a:rPr lang="en-SG" sz="2400" dirty="0"/>
              <a:t>: time interval between event </a:t>
            </a:r>
            <a:r>
              <a:rPr lang="en-SG" sz="2400" i="1" dirty="0" err="1">
                <a:latin typeface="Times New Roman" panose="02020603050405020304" pitchFamily="18" charset="0"/>
                <a:cs typeface="Times New Roman" panose="02020603050405020304" pitchFamily="18" charset="0"/>
              </a:rPr>
              <a:t>i</a:t>
            </a:r>
            <a:r>
              <a:rPr lang="en-SG" sz="2400" dirty="0">
                <a:latin typeface="Times New Roman" panose="02020603050405020304" pitchFamily="18" charset="0"/>
                <a:cs typeface="Times New Roman" panose="02020603050405020304" pitchFamily="18" charset="0"/>
              </a:rPr>
              <a:t> – 1 </a:t>
            </a:r>
            <a:r>
              <a:rPr lang="en-SG" sz="2400" dirty="0"/>
              <a:t>and event </a:t>
            </a:r>
            <a:r>
              <a:rPr lang="en-SG" sz="2400" i="1" dirty="0" err="1">
                <a:latin typeface="Times New Roman" panose="02020603050405020304" pitchFamily="18" charset="0"/>
                <a:cs typeface="Times New Roman" panose="02020603050405020304" pitchFamily="18" charset="0"/>
              </a:rPr>
              <a:t>i</a:t>
            </a:r>
            <a:endParaRPr lang="en-SG" sz="2400" i="1" dirty="0">
              <a:latin typeface="Times New Roman" panose="02020603050405020304" pitchFamily="18" charset="0"/>
              <a:cs typeface="Times New Roman" panose="02020603050405020304" pitchFamily="18" charset="0"/>
            </a:endParaRPr>
          </a:p>
          <a:p>
            <a:endParaRPr lang="en-SG" sz="2400" i="1" dirty="0"/>
          </a:p>
          <a:p>
            <a:r>
              <a:rPr lang="en-SG" sz="2400" i="1" dirty="0">
                <a:cs typeface="Times New Roman" panose="02020603050405020304" pitchFamily="18" charset="0"/>
              </a:rPr>
              <a:t>Y</a:t>
            </a:r>
            <a:r>
              <a:rPr lang="en-SG" sz="2400" dirty="0">
                <a:latin typeface="Times New Roman" panose="02020603050405020304" pitchFamily="18" charset="0"/>
                <a:cs typeface="Times New Roman" panose="02020603050405020304" pitchFamily="18" charset="0"/>
              </a:rPr>
              <a:t> </a:t>
            </a:r>
            <a:r>
              <a:rPr lang="en-SG" sz="2400" dirty="0"/>
              <a:t>= time interval between selling two consecutive MBLMs </a:t>
            </a:r>
          </a:p>
        </p:txBody>
      </p:sp>
      <p:sp>
        <p:nvSpPr>
          <p:cNvPr id="54" name="Left Brace 53">
            <a:extLst>
              <a:ext uri="{FF2B5EF4-FFF2-40B4-BE49-F238E27FC236}">
                <a16:creationId xmlns:a16="http://schemas.microsoft.com/office/drawing/2014/main" id="{2A473279-1C0D-4BCF-9614-4B32D7D35A4E}"/>
              </a:ext>
            </a:extLst>
          </p:cNvPr>
          <p:cNvSpPr/>
          <p:nvPr/>
        </p:nvSpPr>
        <p:spPr>
          <a:xfrm rot="16200000">
            <a:off x="4009625" y="3449416"/>
            <a:ext cx="182943" cy="7058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6" name="TextBox 55">
            <a:extLst>
              <a:ext uri="{FF2B5EF4-FFF2-40B4-BE49-F238E27FC236}">
                <a16:creationId xmlns:a16="http://schemas.microsoft.com/office/drawing/2014/main" id="{C7159419-F035-4DC6-BDC8-F98B9CAE37D6}"/>
              </a:ext>
            </a:extLst>
          </p:cNvPr>
          <p:cNvSpPr txBox="1"/>
          <p:nvPr/>
        </p:nvSpPr>
        <p:spPr>
          <a:xfrm>
            <a:off x="3947043" y="3920870"/>
            <a:ext cx="390401" cy="369332"/>
          </a:xfrm>
          <a:prstGeom prst="rect">
            <a:avLst/>
          </a:prstGeom>
          <a:noFill/>
        </p:spPr>
        <p:txBody>
          <a:bodyPr wrap="square" rtlCol="0">
            <a:spAutoFit/>
          </a:bodyPr>
          <a:lstStyle/>
          <a:p>
            <a:r>
              <a:rPr lang="en-SG" dirty="0"/>
              <a:t>T</a:t>
            </a:r>
            <a:r>
              <a:rPr lang="en-SG" baseline="-25000" dirty="0"/>
              <a:t>2</a:t>
            </a:r>
          </a:p>
        </p:txBody>
      </p:sp>
      <p:sp>
        <p:nvSpPr>
          <p:cNvPr id="57" name="Left Brace 56">
            <a:extLst>
              <a:ext uri="{FF2B5EF4-FFF2-40B4-BE49-F238E27FC236}">
                <a16:creationId xmlns:a16="http://schemas.microsoft.com/office/drawing/2014/main" id="{5B691D5C-576D-46F8-B057-949786F111CA}"/>
              </a:ext>
            </a:extLst>
          </p:cNvPr>
          <p:cNvSpPr/>
          <p:nvPr/>
        </p:nvSpPr>
        <p:spPr>
          <a:xfrm rot="16200000">
            <a:off x="4665377" y="3495715"/>
            <a:ext cx="190564" cy="613264"/>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8" name="TextBox 57">
            <a:extLst>
              <a:ext uri="{FF2B5EF4-FFF2-40B4-BE49-F238E27FC236}">
                <a16:creationId xmlns:a16="http://schemas.microsoft.com/office/drawing/2014/main" id="{409B359D-905D-4A1B-A90C-7BAE101DEF92}"/>
              </a:ext>
            </a:extLst>
          </p:cNvPr>
          <p:cNvSpPr txBox="1"/>
          <p:nvPr/>
        </p:nvSpPr>
        <p:spPr>
          <a:xfrm>
            <a:off x="4626087" y="3920870"/>
            <a:ext cx="390401" cy="369332"/>
          </a:xfrm>
          <a:prstGeom prst="rect">
            <a:avLst/>
          </a:prstGeom>
          <a:noFill/>
        </p:spPr>
        <p:txBody>
          <a:bodyPr wrap="square" rtlCol="0">
            <a:spAutoFit/>
          </a:bodyPr>
          <a:lstStyle/>
          <a:p>
            <a:r>
              <a:rPr lang="en-SG" dirty="0"/>
              <a:t>T</a:t>
            </a:r>
            <a:r>
              <a:rPr lang="en-SG" baseline="-25000" dirty="0"/>
              <a:t>3</a:t>
            </a:r>
          </a:p>
        </p:txBody>
      </p:sp>
      <p:sp>
        <p:nvSpPr>
          <p:cNvPr id="59" name="Left Brace 58">
            <a:extLst>
              <a:ext uri="{FF2B5EF4-FFF2-40B4-BE49-F238E27FC236}">
                <a16:creationId xmlns:a16="http://schemas.microsoft.com/office/drawing/2014/main" id="{69A1B4B4-85D5-465F-BF80-E258C6950E0E}"/>
              </a:ext>
            </a:extLst>
          </p:cNvPr>
          <p:cNvSpPr/>
          <p:nvPr/>
        </p:nvSpPr>
        <p:spPr>
          <a:xfrm rot="16200000">
            <a:off x="5270421" y="3529782"/>
            <a:ext cx="208280" cy="545130"/>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0" name="TextBox 59">
            <a:extLst>
              <a:ext uri="{FF2B5EF4-FFF2-40B4-BE49-F238E27FC236}">
                <a16:creationId xmlns:a16="http://schemas.microsoft.com/office/drawing/2014/main" id="{E5E293B7-BC83-4DEB-8629-0CD9C86171DF}"/>
              </a:ext>
            </a:extLst>
          </p:cNvPr>
          <p:cNvSpPr txBox="1"/>
          <p:nvPr/>
        </p:nvSpPr>
        <p:spPr>
          <a:xfrm>
            <a:off x="5239911" y="3920870"/>
            <a:ext cx="390401" cy="369332"/>
          </a:xfrm>
          <a:prstGeom prst="rect">
            <a:avLst/>
          </a:prstGeom>
          <a:noFill/>
        </p:spPr>
        <p:txBody>
          <a:bodyPr wrap="square" rtlCol="0">
            <a:spAutoFit/>
          </a:bodyPr>
          <a:lstStyle/>
          <a:p>
            <a:r>
              <a:rPr lang="en-SG" dirty="0"/>
              <a:t>T</a:t>
            </a:r>
            <a:r>
              <a:rPr lang="en-SG" baseline="-25000" dirty="0"/>
              <a:t>4</a:t>
            </a:r>
          </a:p>
        </p:txBody>
      </p:sp>
      <p:sp>
        <p:nvSpPr>
          <p:cNvPr id="61" name="Left Brace 60">
            <a:extLst>
              <a:ext uri="{FF2B5EF4-FFF2-40B4-BE49-F238E27FC236}">
                <a16:creationId xmlns:a16="http://schemas.microsoft.com/office/drawing/2014/main" id="{D948BB2A-83E1-4893-AF3E-E5B853B79C45}"/>
              </a:ext>
            </a:extLst>
          </p:cNvPr>
          <p:cNvSpPr/>
          <p:nvPr/>
        </p:nvSpPr>
        <p:spPr>
          <a:xfrm rot="16200000">
            <a:off x="5735359" y="3609310"/>
            <a:ext cx="238697" cy="38607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2" name="TextBox 61">
            <a:extLst>
              <a:ext uri="{FF2B5EF4-FFF2-40B4-BE49-F238E27FC236}">
                <a16:creationId xmlns:a16="http://schemas.microsoft.com/office/drawing/2014/main" id="{ABC7F2C5-C183-41DF-858A-76AE7C1D20C4}"/>
              </a:ext>
            </a:extLst>
          </p:cNvPr>
          <p:cNvSpPr txBox="1"/>
          <p:nvPr/>
        </p:nvSpPr>
        <p:spPr>
          <a:xfrm>
            <a:off x="6535270" y="3533167"/>
            <a:ext cx="1216342" cy="369332"/>
          </a:xfrm>
          <a:prstGeom prst="rect">
            <a:avLst/>
          </a:prstGeom>
          <a:noFill/>
        </p:spPr>
        <p:txBody>
          <a:bodyPr wrap="square" rtlCol="0">
            <a:spAutoFit/>
          </a:bodyPr>
          <a:lstStyle/>
          <a:p>
            <a:r>
              <a:rPr lang="en-SG" dirty="0">
                <a:solidFill>
                  <a:srgbClr val="00B050"/>
                </a:solidFill>
              </a:rPr>
              <a:t>…    … </a:t>
            </a:r>
            <a:endParaRPr lang="en-SG" baseline="-25000" dirty="0">
              <a:solidFill>
                <a:srgbClr val="00B050"/>
              </a:solidFill>
            </a:endParaRPr>
          </a:p>
        </p:txBody>
      </p:sp>
      <p:sp>
        <p:nvSpPr>
          <p:cNvPr id="64" name="TextBox 63">
            <a:extLst>
              <a:ext uri="{FF2B5EF4-FFF2-40B4-BE49-F238E27FC236}">
                <a16:creationId xmlns:a16="http://schemas.microsoft.com/office/drawing/2014/main" id="{72F72EDC-3948-44EA-8161-932BC8E9197F}"/>
              </a:ext>
            </a:extLst>
          </p:cNvPr>
          <p:cNvSpPr txBox="1"/>
          <p:nvPr/>
        </p:nvSpPr>
        <p:spPr>
          <a:xfrm>
            <a:off x="5725654" y="3920870"/>
            <a:ext cx="390401" cy="369332"/>
          </a:xfrm>
          <a:prstGeom prst="rect">
            <a:avLst/>
          </a:prstGeom>
          <a:noFill/>
        </p:spPr>
        <p:txBody>
          <a:bodyPr wrap="square" rtlCol="0">
            <a:spAutoFit/>
          </a:bodyPr>
          <a:lstStyle/>
          <a:p>
            <a:r>
              <a:rPr lang="en-SG" dirty="0"/>
              <a:t>T</a:t>
            </a:r>
            <a:r>
              <a:rPr lang="en-SG" baseline="-25000" dirty="0"/>
              <a:t>5</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70AC85B-1194-D747-8567-2D4DC944E557}"/>
                  </a:ext>
                </a:extLst>
              </p14:cNvPr>
              <p14:cNvContentPartPr/>
              <p14:nvPr/>
            </p14:nvContentPartPr>
            <p14:xfrm>
              <a:off x="2657160" y="5679360"/>
              <a:ext cx="7248600" cy="160920"/>
            </p14:xfrm>
          </p:contentPart>
        </mc:Choice>
        <mc:Fallback xmlns="">
          <p:pic>
            <p:nvPicPr>
              <p:cNvPr id="3" name="Ink 2">
                <a:extLst>
                  <a:ext uri="{FF2B5EF4-FFF2-40B4-BE49-F238E27FC236}">
                    <a16:creationId xmlns:a16="http://schemas.microsoft.com/office/drawing/2014/main" id="{170AC85B-1194-D747-8567-2D4DC944E557}"/>
                  </a:ext>
                </a:extLst>
              </p:cNvPr>
              <p:cNvPicPr/>
              <p:nvPr/>
            </p:nvPicPr>
            <p:blipFill>
              <a:blip r:embed="rId4"/>
              <a:stretch>
                <a:fillRect/>
              </a:stretch>
            </p:blipFill>
            <p:spPr>
              <a:xfrm>
                <a:off x="2647800" y="5670000"/>
                <a:ext cx="7267320" cy="179640"/>
              </a:xfrm>
              <a:prstGeom prst="rect">
                <a:avLst/>
              </a:prstGeom>
            </p:spPr>
          </p:pic>
        </mc:Fallback>
      </mc:AlternateContent>
    </p:spTree>
    <p:extLst>
      <p:ext uri="{BB962C8B-B14F-4D97-AF65-F5344CB8AC3E}">
        <p14:creationId xmlns:p14="http://schemas.microsoft.com/office/powerpoint/2010/main" val="6626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lang="en-SG" sz="4331" spc="-5" dirty="0">
                <a:solidFill>
                  <a:srgbClr val="2E2D67"/>
                </a:solidFill>
              </a:rPr>
              <a:t>Exponential</a:t>
            </a:r>
            <a:r>
              <a:rPr sz="4331" spc="-23" dirty="0">
                <a:solidFill>
                  <a:srgbClr val="2E2D67"/>
                </a:solidFill>
              </a:rPr>
              <a:t> </a:t>
            </a:r>
            <a:r>
              <a:rPr sz="4331" spc="-5" dirty="0">
                <a:solidFill>
                  <a:srgbClr val="2E2D67"/>
                </a:solidFill>
              </a:rPr>
              <a:t>Distribution</a:t>
            </a:r>
            <a:endParaRPr sz="4331" dirty="0">
              <a:solidFill>
                <a:srgbClr val="2E2D67"/>
              </a:solidFill>
            </a:endParaRPr>
          </a:p>
        </p:txBody>
      </p:sp>
      <p:cxnSp>
        <p:nvCxnSpPr>
          <p:cNvPr id="5" name="Straight Connector 4">
            <a:extLst>
              <a:ext uri="{FF2B5EF4-FFF2-40B4-BE49-F238E27FC236}">
                <a16:creationId xmlns:a16="http://schemas.microsoft.com/office/drawing/2014/main" id="{E2D76FE4-EE10-4E39-8A9C-1109E3B331C8}"/>
              </a:ext>
            </a:extLst>
          </p:cNvPr>
          <p:cNvCxnSpPr>
            <a:cxnSpLocks/>
          </p:cNvCxnSpPr>
          <p:nvPr/>
        </p:nvCxnSpPr>
        <p:spPr>
          <a:xfrm>
            <a:off x="3017520" y="3637280"/>
            <a:ext cx="6329680" cy="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sp>
        <p:nvSpPr>
          <p:cNvPr id="8" name="Left Brace 7">
            <a:extLst>
              <a:ext uri="{FF2B5EF4-FFF2-40B4-BE49-F238E27FC236}">
                <a16:creationId xmlns:a16="http://schemas.microsoft.com/office/drawing/2014/main" id="{7F9A538C-38B4-4245-B03A-50EC4E36D0EC}"/>
              </a:ext>
            </a:extLst>
          </p:cNvPr>
          <p:cNvSpPr/>
          <p:nvPr/>
        </p:nvSpPr>
        <p:spPr>
          <a:xfrm rot="16200000">
            <a:off x="3266312" y="3449417"/>
            <a:ext cx="208280" cy="7058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a:extLst>
              <a:ext uri="{FF2B5EF4-FFF2-40B4-BE49-F238E27FC236}">
                <a16:creationId xmlns:a16="http://schemas.microsoft.com/office/drawing/2014/main" id="{43D32818-BC91-4900-8656-11BDCEBAF93C}"/>
              </a:ext>
            </a:extLst>
          </p:cNvPr>
          <p:cNvSpPr txBox="1"/>
          <p:nvPr/>
        </p:nvSpPr>
        <p:spPr>
          <a:xfrm>
            <a:off x="3206239" y="3920870"/>
            <a:ext cx="390401" cy="369332"/>
          </a:xfrm>
          <a:prstGeom prst="rect">
            <a:avLst/>
          </a:prstGeom>
          <a:noFill/>
        </p:spPr>
        <p:txBody>
          <a:bodyPr wrap="square" rtlCol="0">
            <a:spAutoFit/>
          </a:bodyPr>
          <a:lstStyle/>
          <a:p>
            <a:r>
              <a:rPr lang="en-SG" dirty="0"/>
              <a:t>T</a:t>
            </a:r>
            <a:r>
              <a:rPr lang="en-SG" baseline="-25000" dirty="0"/>
              <a:t>1</a:t>
            </a:r>
          </a:p>
        </p:txBody>
      </p:sp>
      <p:cxnSp>
        <p:nvCxnSpPr>
          <p:cNvPr id="11" name="Straight Connector 10">
            <a:extLst>
              <a:ext uri="{FF2B5EF4-FFF2-40B4-BE49-F238E27FC236}">
                <a16:creationId xmlns:a16="http://schemas.microsoft.com/office/drawing/2014/main" id="{A82F38DB-4185-4D8A-A953-D490761FFBBD}"/>
              </a:ext>
            </a:extLst>
          </p:cNvPr>
          <p:cNvCxnSpPr>
            <a:cxnSpLocks/>
            <a:stCxn id="1026" idx="2"/>
          </p:cNvCxnSpPr>
          <p:nvPr/>
        </p:nvCxnSpPr>
        <p:spPr>
          <a:xfrm>
            <a:off x="3723382"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026" name="Picture 2 1" descr="Menu">
            <a:extLst>
              <a:ext uri="{FF2B5EF4-FFF2-40B4-BE49-F238E27FC236}">
                <a16:creationId xmlns:a16="http://schemas.microsoft.com/office/drawing/2014/main" id="{936C59A9-D3B2-4BEE-B00C-04B9ED9447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3478278"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C81D666E-9189-461A-8735-CAF631B6810C}"/>
              </a:ext>
            </a:extLst>
          </p:cNvPr>
          <p:cNvCxnSpPr>
            <a:cxnSpLocks/>
            <a:stCxn id="19" idx="2"/>
          </p:cNvCxnSpPr>
          <p:nvPr/>
        </p:nvCxnSpPr>
        <p:spPr>
          <a:xfrm>
            <a:off x="5085805" y="1949142"/>
            <a:ext cx="0" cy="1685009"/>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19" name="Picture 2 2 1" descr="Menu">
            <a:extLst>
              <a:ext uri="{FF2B5EF4-FFF2-40B4-BE49-F238E27FC236}">
                <a16:creationId xmlns:a16="http://schemas.microsoft.com/office/drawing/2014/main" id="{EFE440E0-5A7B-46E8-A472-35FC98D72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4840701" y="1461422"/>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056D9125-CBF0-4989-A3FD-5B9CDBEB2D8F}"/>
              </a:ext>
            </a:extLst>
          </p:cNvPr>
          <p:cNvCxnSpPr>
            <a:cxnSpLocks/>
            <a:stCxn id="21" idx="2"/>
          </p:cNvCxnSpPr>
          <p:nvPr/>
        </p:nvCxnSpPr>
        <p:spPr>
          <a:xfrm>
            <a:off x="6894565" y="2823606"/>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21" name="Picture 2 3 1" descr="Menu">
            <a:extLst>
              <a:ext uri="{FF2B5EF4-FFF2-40B4-BE49-F238E27FC236}">
                <a16:creationId xmlns:a16="http://schemas.microsoft.com/office/drawing/2014/main" id="{5673A83F-B046-4499-83AB-A636D81A3B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6649461" y="2335886"/>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98D0771-011A-41FC-BF53-7C930B16C46F}"/>
              </a:ext>
            </a:extLst>
          </p:cNvPr>
          <p:cNvCxnSpPr>
            <a:cxnSpLocks/>
          </p:cNvCxnSpPr>
          <p:nvPr/>
        </p:nvCxnSpPr>
        <p:spPr>
          <a:xfrm flipV="1">
            <a:off x="934720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DC2FC22-6607-42C6-BFCA-D387C301FCFD}"/>
              </a:ext>
            </a:extLst>
          </p:cNvPr>
          <p:cNvCxnSpPr>
            <a:cxnSpLocks/>
          </p:cNvCxnSpPr>
          <p:nvPr/>
        </p:nvCxnSpPr>
        <p:spPr>
          <a:xfrm flipV="1">
            <a:off x="301752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9B760E-0268-4025-AAF1-9903C0FE6403}"/>
              </a:ext>
            </a:extLst>
          </p:cNvPr>
          <p:cNvCxnSpPr>
            <a:cxnSpLocks/>
            <a:stCxn id="33" idx="2"/>
          </p:cNvCxnSpPr>
          <p:nvPr/>
        </p:nvCxnSpPr>
        <p:spPr>
          <a:xfrm>
            <a:off x="4431783" y="2335584"/>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3" name="Picture 2 2 2" descr="Menu">
            <a:extLst>
              <a:ext uri="{FF2B5EF4-FFF2-40B4-BE49-F238E27FC236}">
                <a16:creationId xmlns:a16="http://schemas.microsoft.com/office/drawing/2014/main" id="{F1F49DEE-FD4E-4504-969D-5DE5625135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4186679" y="1847864"/>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9F9CC46F-51B3-47AF-A7CA-D457CFE09247}"/>
              </a:ext>
            </a:extLst>
          </p:cNvPr>
          <p:cNvCxnSpPr>
            <a:cxnSpLocks/>
            <a:stCxn id="36" idx="2"/>
          </p:cNvCxnSpPr>
          <p:nvPr/>
        </p:nvCxnSpPr>
        <p:spPr>
          <a:xfrm>
            <a:off x="8499974" y="233563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6" name="Picture 2 2 3" descr="Menu">
            <a:extLst>
              <a:ext uri="{FF2B5EF4-FFF2-40B4-BE49-F238E27FC236}">
                <a16:creationId xmlns:a16="http://schemas.microsoft.com/office/drawing/2014/main" id="{C3DD8F64-1CCD-435B-A9F7-3553AB315B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8254870" y="1847915"/>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477E08A7-AC40-4207-B05A-16101CD7711B}"/>
              </a:ext>
            </a:extLst>
          </p:cNvPr>
          <p:cNvCxnSpPr>
            <a:cxnSpLocks/>
            <a:stCxn id="38" idx="2"/>
          </p:cNvCxnSpPr>
          <p:nvPr/>
        </p:nvCxnSpPr>
        <p:spPr>
          <a:xfrm>
            <a:off x="6047741" y="2820477"/>
            <a:ext cx="0" cy="813674"/>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38" name="Picture 2 3 2" descr="Menu">
            <a:extLst>
              <a:ext uri="{FF2B5EF4-FFF2-40B4-BE49-F238E27FC236}">
                <a16:creationId xmlns:a16="http://schemas.microsoft.com/office/drawing/2014/main" id="{6419C413-5388-42F0-B12B-A4548855FB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5802637" y="2332757"/>
            <a:ext cx="490208" cy="48772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765C19BD-C17F-449C-8499-70CB304A09DF}"/>
              </a:ext>
            </a:extLst>
          </p:cNvPr>
          <p:cNvCxnSpPr>
            <a:cxnSpLocks/>
            <a:stCxn id="40" idx="2"/>
          </p:cNvCxnSpPr>
          <p:nvPr/>
        </p:nvCxnSpPr>
        <p:spPr>
          <a:xfrm>
            <a:off x="5647123" y="2333975"/>
            <a:ext cx="0" cy="1301696"/>
          </a:xfrm>
          <a:prstGeom prst="line">
            <a:avLst/>
          </a:prstGeom>
          <a:ln w="19050">
            <a:solidFill>
              <a:srgbClr val="E02246"/>
            </a:solidFill>
          </a:ln>
        </p:spPr>
        <p:style>
          <a:lnRef idx="1">
            <a:schemeClr val="accent1"/>
          </a:lnRef>
          <a:fillRef idx="0">
            <a:schemeClr val="accent1"/>
          </a:fillRef>
          <a:effectRef idx="0">
            <a:schemeClr val="accent1"/>
          </a:effectRef>
          <a:fontRef idx="minor">
            <a:schemeClr val="tx1"/>
          </a:fontRef>
        </p:style>
      </p:cxnSp>
      <p:pic>
        <p:nvPicPr>
          <p:cNvPr id="40" name="Picture 2 2 4" descr="Menu">
            <a:extLst>
              <a:ext uri="{FF2B5EF4-FFF2-40B4-BE49-F238E27FC236}">
                <a16:creationId xmlns:a16="http://schemas.microsoft.com/office/drawing/2014/main" id="{0754E9F9-BD68-49E1-A5DB-5937738C12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7111" r="5682" b="5778"/>
          <a:stretch/>
        </p:blipFill>
        <p:spPr bwMode="auto">
          <a:xfrm>
            <a:off x="5402019" y="1846255"/>
            <a:ext cx="490208" cy="487720"/>
          </a:xfrm>
          <a:prstGeom prst="rect">
            <a:avLst/>
          </a:prstGeom>
          <a:noFill/>
          <a:extLst>
            <a:ext uri="{909E8E84-426E-40DD-AFC4-6F175D3DCCD1}">
              <a14:hiddenFill xmlns:a14="http://schemas.microsoft.com/office/drawing/2010/main">
                <a:solidFill>
                  <a:srgbClr val="FFFFFF"/>
                </a:solidFill>
              </a14:hiddenFill>
            </a:ext>
          </a:extLst>
        </p:spPr>
      </p:pic>
      <p:sp>
        <p:nvSpPr>
          <p:cNvPr id="54" name="Left Brace 53">
            <a:extLst>
              <a:ext uri="{FF2B5EF4-FFF2-40B4-BE49-F238E27FC236}">
                <a16:creationId xmlns:a16="http://schemas.microsoft.com/office/drawing/2014/main" id="{2A473279-1C0D-4BCF-9614-4B32D7D35A4E}"/>
              </a:ext>
            </a:extLst>
          </p:cNvPr>
          <p:cNvSpPr/>
          <p:nvPr/>
        </p:nvSpPr>
        <p:spPr>
          <a:xfrm rot="16200000">
            <a:off x="4009625" y="3449416"/>
            <a:ext cx="182943" cy="7058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6" name="TextBox 55">
            <a:extLst>
              <a:ext uri="{FF2B5EF4-FFF2-40B4-BE49-F238E27FC236}">
                <a16:creationId xmlns:a16="http://schemas.microsoft.com/office/drawing/2014/main" id="{C7159419-F035-4DC6-BDC8-F98B9CAE37D6}"/>
              </a:ext>
            </a:extLst>
          </p:cNvPr>
          <p:cNvSpPr txBox="1"/>
          <p:nvPr/>
        </p:nvSpPr>
        <p:spPr>
          <a:xfrm>
            <a:off x="3947043" y="3920870"/>
            <a:ext cx="390401" cy="369332"/>
          </a:xfrm>
          <a:prstGeom prst="rect">
            <a:avLst/>
          </a:prstGeom>
          <a:noFill/>
        </p:spPr>
        <p:txBody>
          <a:bodyPr wrap="square" rtlCol="0">
            <a:spAutoFit/>
          </a:bodyPr>
          <a:lstStyle/>
          <a:p>
            <a:r>
              <a:rPr lang="en-SG" dirty="0"/>
              <a:t>T</a:t>
            </a:r>
            <a:r>
              <a:rPr lang="en-SG" baseline="-25000" dirty="0"/>
              <a:t>2</a:t>
            </a:r>
          </a:p>
        </p:txBody>
      </p:sp>
      <p:sp>
        <p:nvSpPr>
          <p:cNvPr id="57" name="Left Brace 56">
            <a:extLst>
              <a:ext uri="{FF2B5EF4-FFF2-40B4-BE49-F238E27FC236}">
                <a16:creationId xmlns:a16="http://schemas.microsoft.com/office/drawing/2014/main" id="{5B691D5C-576D-46F8-B057-949786F111CA}"/>
              </a:ext>
            </a:extLst>
          </p:cNvPr>
          <p:cNvSpPr/>
          <p:nvPr/>
        </p:nvSpPr>
        <p:spPr>
          <a:xfrm rot="16200000">
            <a:off x="4665377" y="3495715"/>
            <a:ext cx="190564" cy="613264"/>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8" name="TextBox 57">
            <a:extLst>
              <a:ext uri="{FF2B5EF4-FFF2-40B4-BE49-F238E27FC236}">
                <a16:creationId xmlns:a16="http://schemas.microsoft.com/office/drawing/2014/main" id="{409B359D-905D-4A1B-A90C-7BAE101DEF92}"/>
              </a:ext>
            </a:extLst>
          </p:cNvPr>
          <p:cNvSpPr txBox="1"/>
          <p:nvPr/>
        </p:nvSpPr>
        <p:spPr>
          <a:xfrm>
            <a:off x="4626087" y="3920870"/>
            <a:ext cx="390401" cy="369332"/>
          </a:xfrm>
          <a:prstGeom prst="rect">
            <a:avLst/>
          </a:prstGeom>
          <a:noFill/>
        </p:spPr>
        <p:txBody>
          <a:bodyPr wrap="square" rtlCol="0">
            <a:spAutoFit/>
          </a:bodyPr>
          <a:lstStyle/>
          <a:p>
            <a:r>
              <a:rPr lang="en-SG" dirty="0"/>
              <a:t>T</a:t>
            </a:r>
            <a:r>
              <a:rPr lang="en-SG" baseline="-25000" dirty="0"/>
              <a:t>3</a:t>
            </a:r>
          </a:p>
        </p:txBody>
      </p:sp>
      <p:sp>
        <p:nvSpPr>
          <p:cNvPr id="59" name="Left Brace 58">
            <a:extLst>
              <a:ext uri="{FF2B5EF4-FFF2-40B4-BE49-F238E27FC236}">
                <a16:creationId xmlns:a16="http://schemas.microsoft.com/office/drawing/2014/main" id="{69A1B4B4-85D5-465F-BF80-E258C6950E0E}"/>
              </a:ext>
            </a:extLst>
          </p:cNvPr>
          <p:cNvSpPr/>
          <p:nvPr/>
        </p:nvSpPr>
        <p:spPr>
          <a:xfrm rot="16200000">
            <a:off x="5270421" y="3529782"/>
            <a:ext cx="208280" cy="545130"/>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0" name="TextBox 59">
            <a:extLst>
              <a:ext uri="{FF2B5EF4-FFF2-40B4-BE49-F238E27FC236}">
                <a16:creationId xmlns:a16="http://schemas.microsoft.com/office/drawing/2014/main" id="{E5E293B7-BC83-4DEB-8629-0CD9C86171DF}"/>
              </a:ext>
            </a:extLst>
          </p:cNvPr>
          <p:cNvSpPr txBox="1"/>
          <p:nvPr/>
        </p:nvSpPr>
        <p:spPr>
          <a:xfrm>
            <a:off x="5239911" y="3920870"/>
            <a:ext cx="390401" cy="369332"/>
          </a:xfrm>
          <a:prstGeom prst="rect">
            <a:avLst/>
          </a:prstGeom>
          <a:noFill/>
        </p:spPr>
        <p:txBody>
          <a:bodyPr wrap="square" rtlCol="0">
            <a:spAutoFit/>
          </a:bodyPr>
          <a:lstStyle/>
          <a:p>
            <a:r>
              <a:rPr lang="en-SG" dirty="0"/>
              <a:t>T</a:t>
            </a:r>
            <a:r>
              <a:rPr lang="en-SG" baseline="-25000" dirty="0"/>
              <a:t>4</a:t>
            </a:r>
          </a:p>
        </p:txBody>
      </p:sp>
      <p:sp>
        <p:nvSpPr>
          <p:cNvPr id="61" name="Left Brace 60">
            <a:extLst>
              <a:ext uri="{FF2B5EF4-FFF2-40B4-BE49-F238E27FC236}">
                <a16:creationId xmlns:a16="http://schemas.microsoft.com/office/drawing/2014/main" id="{D948BB2A-83E1-4893-AF3E-E5B853B79C45}"/>
              </a:ext>
            </a:extLst>
          </p:cNvPr>
          <p:cNvSpPr/>
          <p:nvPr/>
        </p:nvSpPr>
        <p:spPr>
          <a:xfrm rot="16200000">
            <a:off x="5735359" y="3609310"/>
            <a:ext cx="238697" cy="38607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2" name="TextBox 61">
            <a:extLst>
              <a:ext uri="{FF2B5EF4-FFF2-40B4-BE49-F238E27FC236}">
                <a16:creationId xmlns:a16="http://schemas.microsoft.com/office/drawing/2014/main" id="{ABC7F2C5-C183-41DF-858A-76AE7C1D20C4}"/>
              </a:ext>
            </a:extLst>
          </p:cNvPr>
          <p:cNvSpPr txBox="1"/>
          <p:nvPr/>
        </p:nvSpPr>
        <p:spPr>
          <a:xfrm>
            <a:off x="6535270" y="3533167"/>
            <a:ext cx="1216342" cy="369332"/>
          </a:xfrm>
          <a:prstGeom prst="rect">
            <a:avLst/>
          </a:prstGeom>
          <a:noFill/>
        </p:spPr>
        <p:txBody>
          <a:bodyPr wrap="square" rtlCol="0">
            <a:spAutoFit/>
          </a:bodyPr>
          <a:lstStyle/>
          <a:p>
            <a:r>
              <a:rPr lang="en-SG" dirty="0">
                <a:solidFill>
                  <a:srgbClr val="00B050"/>
                </a:solidFill>
              </a:rPr>
              <a:t>…    … </a:t>
            </a:r>
            <a:endParaRPr lang="en-SG" baseline="-25000" dirty="0">
              <a:solidFill>
                <a:srgbClr val="00B050"/>
              </a:solidFill>
            </a:endParaRPr>
          </a:p>
        </p:txBody>
      </p:sp>
      <p:sp>
        <p:nvSpPr>
          <p:cNvPr id="64" name="TextBox 63">
            <a:extLst>
              <a:ext uri="{FF2B5EF4-FFF2-40B4-BE49-F238E27FC236}">
                <a16:creationId xmlns:a16="http://schemas.microsoft.com/office/drawing/2014/main" id="{72F72EDC-3948-44EA-8161-932BC8E9197F}"/>
              </a:ext>
            </a:extLst>
          </p:cNvPr>
          <p:cNvSpPr txBox="1"/>
          <p:nvPr/>
        </p:nvSpPr>
        <p:spPr>
          <a:xfrm>
            <a:off x="5725654" y="3920870"/>
            <a:ext cx="390401" cy="369332"/>
          </a:xfrm>
          <a:prstGeom prst="rect">
            <a:avLst/>
          </a:prstGeom>
          <a:noFill/>
        </p:spPr>
        <p:txBody>
          <a:bodyPr wrap="square" rtlCol="0">
            <a:spAutoFit/>
          </a:bodyPr>
          <a:lstStyle/>
          <a:p>
            <a:r>
              <a:rPr lang="en-SG" dirty="0"/>
              <a:t>T</a:t>
            </a:r>
            <a:r>
              <a:rPr lang="en-SG" baseline="-25000" dirty="0"/>
              <a:t>5</a:t>
            </a:r>
          </a:p>
        </p:txBody>
      </p:sp>
      <p:cxnSp>
        <p:nvCxnSpPr>
          <p:cNvPr id="32" name="Straight Connector 31">
            <a:extLst>
              <a:ext uri="{FF2B5EF4-FFF2-40B4-BE49-F238E27FC236}">
                <a16:creationId xmlns:a16="http://schemas.microsoft.com/office/drawing/2014/main" id="{AB882F6C-9BED-4207-9412-0A9ED7FF235B}"/>
              </a:ext>
            </a:extLst>
          </p:cNvPr>
          <p:cNvCxnSpPr>
            <a:cxnSpLocks/>
          </p:cNvCxnSpPr>
          <p:nvPr/>
        </p:nvCxnSpPr>
        <p:spPr>
          <a:xfrm flipV="1">
            <a:off x="428345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59B682-06FA-4510-8097-40B3A7C90D01}"/>
              </a:ext>
            </a:extLst>
          </p:cNvPr>
          <p:cNvCxnSpPr>
            <a:cxnSpLocks/>
          </p:cNvCxnSpPr>
          <p:nvPr/>
        </p:nvCxnSpPr>
        <p:spPr>
          <a:xfrm flipV="1">
            <a:off x="649884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6D012A-FCAC-4114-91AB-E38EBE429EE8}"/>
              </a:ext>
            </a:extLst>
          </p:cNvPr>
          <p:cNvCxnSpPr>
            <a:cxnSpLocks/>
          </p:cNvCxnSpPr>
          <p:nvPr/>
        </p:nvCxnSpPr>
        <p:spPr>
          <a:xfrm flipV="1">
            <a:off x="839774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4A8890-C407-4386-8F8F-B225D1D6151E}"/>
              </a:ext>
            </a:extLst>
          </p:cNvPr>
          <p:cNvCxnSpPr>
            <a:cxnSpLocks/>
          </p:cNvCxnSpPr>
          <p:nvPr/>
        </p:nvCxnSpPr>
        <p:spPr>
          <a:xfrm flipV="1">
            <a:off x="459994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46D9AD4-7C51-44CA-98E7-AD18033AC410}"/>
              </a:ext>
            </a:extLst>
          </p:cNvPr>
          <p:cNvCxnSpPr>
            <a:cxnSpLocks/>
          </p:cNvCxnSpPr>
          <p:nvPr/>
        </p:nvCxnSpPr>
        <p:spPr>
          <a:xfrm flipV="1">
            <a:off x="681532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988D5C-629A-4F23-B254-4F1CC8BE773E}"/>
              </a:ext>
            </a:extLst>
          </p:cNvPr>
          <p:cNvCxnSpPr>
            <a:cxnSpLocks/>
          </p:cNvCxnSpPr>
          <p:nvPr/>
        </p:nvCxnSpPr>
        <p:spPr>
          <a:xfrm flipV="1">
            <a:off x="871423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983E44-4A6E-46C4-A925-95DAD00908DF}"/>
              </a:ext>
            </a:extLst>
          </p:cNvPr>
          <p:cNvCxnSpPr>
            <a:cxnSpLocks/>
          </p:cNvCxnSpPr>
          <p:nvPr/>
        </p:nvCxnSpPr>
        <p:spPr>
          <a:xfrm flipV="1">
            <a:off x="365048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F28C78-6303-4F70-9D75-769F75C9394D}"/>
              </a:ext>
            </a:extLst>
          </p:cNvPr>
          <p:cNvCxnSpPr>
            <a:cxnSpLocks/>
          </p:cNvCxnSpPr>
          <p:nvPr/>
        </p:nvCxnSpPr>
        <p:spPr>
          <a:xfrm flipV="1">
            <a:off x="586587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083876-5BC4-4EE4-A8CD-26EB1B2FA414}"/>
              </a:ext>
            </a:extLst>
          </p:cNvPr>
          <p:cNvCxnSpPr>
            <a:cxnSpLocks/>
          </p:cNvCxnSpPr>
          <p:nvPr/>
        </p:nvCxnSpPr>
        <p:spPr>
          <a:xfrm flipV="1">
            <a:off x="776478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F3AF09C-194A-48AD-A14A-39EF4844E1E4}"/>
              </a:ext>
            </a:extLst>
          </p:cNvPr>
          <p:cNvCxnSpPr>
            <a:cxnSpLocks/>
          </p:cNvCxnSpPr>
          <p:nvPr/>
        </p:nvCxnSpPr>
        <p:spPr>
          <a:xfrm flipV="1">
            <a:off x="491642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C4652E2-EFED-472A-A8F8-DC9F4B280D06}"/>
              </a:ext>
            </a:extLst>
          </p:cNvPr>
          <p:cNvCxnSpPr>
            <a:cxnSpLocks/>
          </p:cNvCxnSpPr>
          <p:nvPr/>
        </p:nvCxnSpPr>
        <p:spPr>
          <a:xfrm flipV="1">
            <a:off x="713181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C8E5379-815A-43AB-8360-097361E215C4}"/>
              </a:ext>
            </a:extLst>
          </p:cNvPr>
          <p:cNvCxnSpPr>
            <a:cxnSpLocks/>
          </p:cNvCxnSpPr>
          <p:nvPr/>
        </p:nvCxnSpPr>
        <p:spPr>
          <a:xfrm flipV="1">
            <a:off x="903071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A86A4AF-434C-4456-A72E-3D23AE710FB8}"/>
              </a:ext>
            </a:extLst>
          </p:cNvPr>
          <p:cNvCxnSpPr>
            <a:cxnSpLocks/>
          </p:cNvCxnSpPr>
          <p:nvPr/>
        </p:nvCxnSpPr>
        <p:spPr>
          <a:xfrm flipV="1">
            <a:off x="396697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4B15E3B-C5E8-4907-9D3F-8601FECBDC28}"/>
              </a:ext>
            </a:extLst>
          </p:cNvPr>
          <p:cNvCxnSpPr>
            <a:cxnSpLocks/>
          </p:cNvCxnSpPr>
          <p:nvPr/>
        </p:nvCxnSpPr>
        <p:spPr>
          <a:xfrm flipV="1">
            <a:off x="6182360"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9D864C-0ED8-42C6-A8C9-33EBD6122454}"/>
              </a:ext>
            </a:extLst>
          </p:cNvPr>
          <p:cNvCxnSpPr>
            <a:cxnSpLocks/>
          </p:cNvCxnSpPr>
          <p:nvPr/>
        </p:nvCxnSpPr>
        <p:spPr>
          <a:xfrm flipV="1">
            <a:off x="808126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124044D-97EC-4DE2-8B07-F874CDC1576A}"/>
              </a:ext>
            </a:extLst>
          </p:cNvPr>
          <p:cNvCxnSpPr>
            <a:cxnSpLocks/>
          </p:cNvCxnSpPr>
          <p:nvPr/>
        </p:nvCxnSpPr>
        <p:spPr>
          <a:xfrm flipV="1">
            <a:off x="3334004"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F8388A6-5025-47C3-8586-D4A85C7FF372}"/>
              </a:ext>
            </a:extLst>
          </p:cNvPr>
          <p:cNvCxnSpPr>
            <a:cxnSpLocks/>
          </p:cNvCxnSpPr>
          <p:nvPr/>
        </p:nvCxnSpPr>
        <p:spPr>
          <a:xfrm flipV="1">
            <a:off x="5549392"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AEBD240-0718-483F-9E7A-CDDC3BE54F5B}"/>
              </a:ext>
            </a:extLst>
          </p:cNvPr>
          <p:cNvCxnSpPr>
            <a:cxnSpLocks/>
          </p:cNvCxnSpPr>
          <p:nvPr/>
        </p:nvCxnSpPr>
        <p:spPr>
          <a:xfrm flipV="1">
            <a:off x="7448296"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479D980-351A-4E28-AE78-DC14D0CA45BC}"/>
              </a:ext>
            </a:extLst>
          </p:cNvPr>
          <p:cNvCxnSpPr>
            <a:cxnSpLocks/>
          </p:cNvCxnSpPr>
          <p:nvPr/>
        </p:nvCxnSpPr>
        <p:spPr>
          <a:xfrm flipV="1">
            <a:off x="5232908" y="3435350"/>
            <a:ext cx="0" cy="208280"/>
          </a:xfrm>
          <a:prstGeom prst="line">
            <a:avLst/>
          </a:prstGeom>
          <a:ln w="28575">
            <a:solidFill>
              <a:srgbClr val="2E2D67"/>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86A8782-27A7-4080-AE8E-6974A2AD6AFB}"/>
              </a:ext>
            </a:extLst>
          </p:cNvPr>
          <p:cNvSpPr txBox="1"/>
          <p:nvPr/>
        </p:nvSpPr>
        <p:spPr>
          <a:xfrm>
            <a:off x="2580531" y="4573791"/>
            <a:ext cx="8857361" cy="830997"/>
          </a:xfrm>
          <a:prstGeom prst="rect">
            <a:avLst/>
          </a:prstGeom>
          <a:noFill/>
        </p:spPr>
        <p:txBody>
          <a:bodyPr wrap="none" rtlCol="0">
            <a:spAutoFit/>
          </a:bodyPr>
          <a:lstStyle/>
          <a:p>
            <a:r>
              <a:rPr lang="en-SG" sz="2400" dirty="0"/>
              <a:t>If there is a unit of time that you sell nothing, then your probability is:</a:t>
            </a:r>
          </a:p>
          <a:p>
            <a:endParaRPr lang="en-SG" sz="2400" i="1" dirty="0"/>
          </a:p>
        </p:txBody>
      </p:sp>
      <p:pic>
        <p:nvPicPr>
          <p:cNvPr id="69" name="Picture 68"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0] = \frac{\lambda^0}{0!}e^{-\lambda} = \mathbb{P}[Y &gt; 1]&#10;\end{align*}&#10;&#10;\end{document}" title="IguanaTex Bitmap Display">
            <a:extLst>
              <a:ext uri="{FF2B5EF4-FFF2-40B4-BE49-F238E27FC236}">
                <a16:creationId xmlns:a16="http://schemas.microsoft.com/office/drawing/2014/main" id="{E85F6AC8-3099-42FD-93B6-C22708D5055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010514" y="5404788"/>
            <a:ext cx="4170971" cy="700343"/>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AF8DEE8-0685-2645-8A85-553EDF58BC2E}"/>
                  </a:ext>
                </a:extLst>
              </p14:cNvPr>
              <p14:cNvContentPartPr/>
              <p14:nvPr/>
            </p14:nvContentPartPr>
            <p14:xfrm>
              <a:off x="2701800" y="3254760"/>
              <a:ext cx="5801760" cy="3067920"/>
            </p14:xfrm>
          </p:contentPart>
        </mc:Choice>
        <mc:Fallback xmlns="">
          <p:pic>
            <p:nvPicPr>
              <p:cNvPr id="3" name="Ink 2">
                <a:extLst>
                  <a:ext uri="{FF2B5EF4-FFF2-40B4-BE49-F238E27FC236}">
                    <a16:creationId xmlns:a16="http://schemas.microsoft.com/office/drawing/2014/main" id="{BAF8DEE8-0685-2645-8A85-553EDF58BC2E}"/>
                  </a:ext>
                </a:extLst>
              </p:cNvPr>
              <p:cNvPicPr/>
              <p:nvPr/>
            </p:nvPicPr>
            <p:blipFill>
              <a:blip r:embed="rId6"/>
              <a:stretch>
                <a:fillRect/>
              </a:stretch>
            </p:blipFill>
            <p:spPr>
              <a:xfrm>
                <a:off x="2692440" y="3245400"/>
                <a:ext cx="5820480" cy="3086640"/>
              </a:xfrm>
              <a:prstGeom prst="rect">
                <a:avLst/>
              </a:prstGeom>
            </p:spPr>
          </p:pic>
        </mc:Fallback>
      </mc:AlternateContent>
    </p:spTree>
    <p:extLst>
      <p:ext uri="{BB962C8B-B14F-4D97-AF65-F5344CB8AC3E}">
        <p14:creationId xmlns:p14="http://schemas.microsoft.com/office/powerpoint/2010/main" val="2555661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349"/>
            <a:ext cx="10515600" cy="678035"/>
          </a:xfrm>
          <a:prstGeom prst="rect">
            <a:avLst/>
          </a:prstGeom>
        </p:spPr>
        <p:txBody>
          <a:bodyPr vert="horz" wrap="square" lIns="0" tIns="11459" rIns="0" bIns="0" rtlCol="0" anchor="ctr">
            <a:spAutoFit/>
          </a:bodyPr>
          <a:lstStyle/>
          <a:p>
            <a:pPr marL="11459">
              <a:lnSpc>
                <a:spcPct val="100000"/>
              </a:lnSpc>
              <a:spcBef>
                <a:spcPts val="90"/>
              </a:spcBef>
            </a:pPr>
            <a:r>
              <a:rPr lang="en-SG" sz="4331" spc="-5" dirty="0">
                <a:solidFill>
                  <a:srgbClr val="2E2D67"/>
                </a:solidFill>
              </a:rPr>
              <a:t>Exponential</a:t>
            </a:r>
            <a:r>
              <a:rPr sz="4331" spc="-23" dirty="0">
                <a:solidFill>
                  <a:srgbClr val="2E2D67"/>
                </a:solidFill>
              </a:rPr>
              <a:t> </a:t>
            </a:r>
            <a:r>
              <a:rPr sz="4331" spc="-5" dirty="0">
                <a:solidFill>
                  <a:srgbClr val="2E2D67"/>
                </a:solidFill>
              </a:rPr>
              <a:t>Distribution</a:t>
            </a:r>
            <a:r>
              <a:rPr lang="en-SG" sz="4331" spc="-5" dirty="0">
                <a:solidFill>
                  <a:srgbClr val="2E2D67"/>
                </a:solidFill>
              </a:rPr>
              <a:t> (Optional)</a:t>
            </a:r>
            <a:endParaRPr sz="4331" dirty="0">
              <a:solidFill>
                <a:srgbClr val="2E2D67"/>
              </a:solidFill>
            </a:endParaRPr>
          </a:p>
        </p:txBody>
      </p:sp>
      <p:pic>
        <p:nvPicPr>
          <p:cNvPr id="16" name="Picture 15"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k, t] = \frac{(\lambda t)^k}{k!}e^{-\lambda t} &#10;\end{align*}&#10;&#10;\end{document}" title="IguanaTex Bitmap Display">
            <a:extLst>
              <a:ext uri="{FF2B5EF4-FFF2-40B4-BE49-F238E27FC236}">
                <a16:creationId xmlns:a16="http://schemas.microsoft.com/office/drawing/2014/main" id="{F45DCAFE-9265-42C2-A2C8-3756EC8A22CC}"/>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4178093" y="1630440"/>
            <a:ext cx="3284113" cy="704000"/>
          </a:xfrm>
          <a:prstGeom prst="rect">
            <a:avLst/>
          </a:prstGeom>
        </p:spPr>
      </p:pic>
      <p:graphicFrame>
        <p:nvGraphicFramePr>
          <p:cNvPr id="6" name="Table 6">
            <a:extLst>
              <a:ext uri="{FF2B5EF4-FFF2-40B4-BE49-F238E27FC236}">
                <a16:creationId xmlns:a16="http://schemas.microsoft.com/office/drawing/2014/main" id="{9CC5B49D-EF88-4207-A7A1-5BFF5A3349B5}"/>
              </a:ext>
            </a:extLst>
          </p:cNvPr>
          <p:cNvGraphicFramePr>
            <a:graphicFrameLocks noGrp="1"/>
          </p:cNvGraphicFramePr>
          <p:nvPr>
            <p:extLst>
              <p:ext uri="{D42A27DB-BD31-4B8C-83A1-F6EECF244321}">
                <p14:modId xmlns:p14="http://schemas.microsoft.com/office/powerpoint/2010/main" val="2943460395"/>
              </p:ext>
            </p:extLst>
          </p:nvPr>
        </p:nvGraphicFramePr>
        <p:xfrm>
          <a:off x="2774118" y="2610044"/>
          <a:ext cx="7324040" cy="2291080"/>
        </p:xfrm>
        <a:graphic>
          <a:graphicData uri="http://schemas.openxmlformats.org/drawingml/2006/table">
            <a:tbl>
              <a:tblPr firstRow="1" bandRow="1">
                <a:tableStyleId>{93296810-A885-4BE3-A3E7-6D5BEEA58F35}</a:tableStyleId>
              </a:tblPr>
              <a:tblGrid>
                <a:gridCol w="2897773">
                  <a:extLst>
                    <a:ext uri="{9D8B030D-6E8A-4147-A177-3AD203B41FA5}">
                      <a16:colId xmlns:a16="http://schemas.microsoft.com/office/drawing/2014/main" val="3554594771"/>
                    </a:ext>
                  </a:extLst>
                </a:gridCol>
                <a:gridCol w="835895">
                  <a:extLst>
                    <a:ext uri="{9D8B030D-6E8A-4147-A177-3AD203B41FA5}">
                      <a16:colId xmlns:a16="http://schemas.microsoft.com/office/drawing/2014/main" val="59325106"/>
                    </a:ext>
                  </a:extLst>
                </a:gridCol>
                <a:gridCol w="3590372">
                  <a:extLst>
                    <a:ext uri="{9D8B030D-6E8A-4147-A177-3AD203B41FA5}">
                      <a16:colId xmlns:a16="http://schemas.microsoft.com/office/drawing/2014/main" val="1115440271"/>
                    </a:ext>
                  </a:extLst>
                </a:gridCol>
              </a:tblGrid>
              <a:tr h="370840">
                <a:tc>
                  <a:txBody>
                    <a:bodyPr/>
                    <a:lstStyle/>
                    <a:p>
                      <a:endParaRPr lang="en-SG" dirty="0"/>
                    </a:p>
                  </a:txBody>
                  <a:tcPr/>
                </a:tc>
                <a:tc>
                  <a:txBody>
                    <a:bodyPr/>
                    <a:lstStyle/>
                    <a:p>
                      <a:pPr algn="ctr"/>
                      <a:r>
                        <a:rPr lang="en-SG" dirty="0"/>
                        <a:t>t</a:t>
                      </a:r>
                    </a:p>
                  </a:txBody>
                  <a:tcPr anchor="ctr"/>
                </a:tc>
                <a:tc>
                  <a:txBody>
                    <a:bodyPr/>
                    <a:lstStyle/>
                    <a:p>
                      <a:endParaRPr lang="en-SG"/>
                    </a:p>
                  </a:txBody>
                  <a:tcPr/>
                </a:tc>
                <a:extLst>
                  <a:ext uri="{0D108BD9-81ED-4DB2-BD59-A6C34878D82A}">
                    <a16:rowId xmlns:a16="http://schemas.microsoft.com/office/drawing/2014/main" val="365030928"/>
                  </a:ext>
                </a:extLst>
              </a:tr>
              <a:tr h="370840">
                <a:tc>
                  <a:txBody>
                    <a:bodyPr/>
                    <a:lstStyle/>
                    <a:p>
                      <a:r>
                        <a:rPr lang="en-SG" dirty="0"/>
                        <a:t># of item sold every unit of time</a:t>
                      </a:r>
                    </a:p>
                  </a:txBody>
                  <a:tcPr/>
                </a:tc>
                <a:tc>
                  <a:txBody>
                    <a:bodyPr/>
                    <a:lstStyle/>
                    <a:p>
                      <a:pPr algn="ctr"/>
                      <a:r>
                        <a:rPr lang="en-SG" dirty="0"/>
                        <a:t>1</a:t>
                      </a:r>
                    </a:p>
                    <a:p>
                      <a:pPr algn="ctr"/>
                      <a:endParaRPr lang="en-SG" dirty="0"/>
                    </a:p>
                  </a:txBody>
                  <a:tcPr anchor="ctr"/>
                </a:tc>
                <a:tc>
                  <a:txBody>
                    <a:bodyPr/>
                    <a:lstStyle/>
                    <a:p>
                      <a:endParaRPr lang="en-SG"/>
                    </a:p>
                  </a:txBody>
                  <a:tcPr/>
                </a:tc>
                <a:extLst>
                  <a:ext uri="{0D108BD9-81ED-4DB2-BD59-A6C34878D82A}">
                    <a16:rowId xmlns:a16="http://schemas.microsoft.com/office/drawing/2014/main" val="2506784284"/>
                  </a:ext>
                </a:extLst>
              </a:tr>
              <a:tr h="370840">
                <a:tc>
                  <a:txBody>
                    <a:bodyPr/>
                    <a:lstStyle/>
                    <a:p>
                      <a:r>
                        <a:rPr lang="en-SG" dirty="0"/>
                        <a:t># of item sold half unit of time</a:t>
                      </a:r>
                    </a:p>
                  </a:txBody>
                  <a:tcPr/>
                </a:tc>
                <a:tc>
                  <a:txBody>
                    <a:bodyPr/>
                    <a:lstStyle/>
                    <a:p>
                      <a:pPr algn="ctr"/>
                      <a:endParaRPr lang="en-SG" dirty="0"/>
                    </a:p>
                    <a:p>
                      <a:pPr algn="ctr"/>
                      <a:endParaRPr lang="en-SG" dirty="0"/>
                    </a:p>
                  </a:txBody>
                  <a:tcPr anchor="ctr"/>
                </a:tc>
                <a:tc>
                  <a:txBody>
                    <a:bodyPr/>
                    <a:lstStyle/>
                    <a:p>
                      <a:endParaRPr lang="en-SG"/>
                    </a:p>
                  </a:txBody>
                  <a:tcPr/>
                </a:tc>
                <a:extLst>
                  <a:ext uri="{0D108BD9-81ED-4DB2-BD59-A6C34878D82A}">
                    <a16:rowId xmlns:a16="http://schemas.microsoft.com/office/drawing/2014/main" val="1299999206"/>
                  </a:ext>
                </a:extLst>
              </a:tr>
              <a:tr h="370840">
                <a:tc>
                  <a:txBody>
                    <a:bodyPr/>
                    <a:lstStyle/>
                    <a:p>
                      <a:r>
                        <a:rPr lang="en-SG" dirty="0"/>
                        <a:t># of item sold a quarter unit of time</a:t>
                      </a:r>
                    </a:p>
                  </a:txBody>
                  <a:tcPr/>
                </a:tc>
                <a:tc>
                  <a:txBody>
                    <a:bodyPr/>
                    <a:lstStyle/>
                    <a:p>
                      <a:pPr algn="ctr"/>
                      <a:endParaRPr lang="en-SG" dirty="0"/>
                    </a:p>
                    <a:p>
                      <a:pPr algn="ctr"/>
                      <a:endParaRPr lang="en-SG" dirty="0"/>
                    </a:p>
                  </a:txBody>
                  <a:tcPr anchor="ctr"/>
                </a:tc>
                <a:tc>
                  <a:txBody>
                    <a:bodyPr/>
                    <a:lstStyle/>
                    <a:p>
                      <a:endParaRPr lang="en-SG" dirty="0"/>
                    </a:p>
                  </a:txBody>
                  <a:tcPr/>
                </a:tc>
                <a:extLst>
                  <a:ext uri="{0D108BD9-81ED-4DB2-BD59-A6C34878D82A}">
                    <a16:rowId xmlns:a16="http://schemas.microsoft.com/office/drawing/2014/main" val="830672371"/>
                  </a:ext>
                </a:extLst>
              </a:tr>
            </a:tbl>
          </a:graphicData>
        </a:graphic>
      </p:graphicFrame>
      <p:pic>
        <p:nvPicPr>
          <p:cNvPr id="8" name="Picture 7"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rac{1}{2}&#10;\end{align*}&#10;&#10;\end{document}" title="IguanaTex Bitmap Display">
            <a:extLst>
              <a:ext uri="{FF2B5EF4-FFF2-40B4-BE49-F238E27FC236}">
                <a16:creationId xmlns:a16="http://schemas.microsoft.com/office/drawing/2014/main" id="{B1E07E84-9AB2-4EB3-9284-3D542BF41EC7}"/>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6062618" y="3755584"/>
            <a:ext cx="99647" cy="401982"/>
          </a:xfrm>
          <a:prstGeom prst="rect">
            <a:avLst/>
          </a:prstGeom>
        </p:spPr>
      </p:pic>
      <p:pic>
        <p:nvPicPr>
          <p:cNvPr id="10" name="Picture 9"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rac{1}{4}&#10;\end{align*}&#10;&#10;\end{document}" title="IguanaTex Bitmap Display">
            <a:extLst>
              <a:ext uri="{FF2B5EF4-FFF2-40B4-BE49-F238E27FC236}">
                <a16:creationId xmlns:a16="http://schemas.microsoft.com/office/drawing/2014/main" id="{B9854D28-902F-466B-934B-636A22AFCFA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6082496" y="4398318"/>
            <a:ext cx="99647" cy="401982"/>
          </a:xfrm>
          <a:prstGeom prst="rect">
            <a:avLst/>
          </a:prstGeom>
        </p:spPr>
      </p:pic>
      <p:pic>
        <p:nvPicPr>
          <p:cNvPr id="20" name="Picture 19"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k, 1] = \frac{(\lambda)^k}{k!}e^{-\lambda} &#10;\end{align*}&#10;&#10;\end{document}" title="IguanaTex Bitmap Display">
            <a:extLst>
              <a:ext uri="{FF2B5EF4-FFF2-40B4-BE49-F238E27FC236}">
                <a16:creationId xmlns:a16="http://schemas.microsoft.com/office/drawing/2014/main" id="{C9609D5D-0042-47E4-B352-51338992B6B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6490598" y="2982727"/>
            <a:ext cx="2601142" cy="586667"/>
          </a:xfrm>
          <a:prstGeom prst="rect">
            <a:avLst/>
          </a:prstGeom>
        </p:spPr>
      </p:pic>
      <p:pic>
        <p:nvPicPr>
          <p:cNvPr id="22" name="Picture 21"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k, 1/2] = \frac{(\lambda/2)^k}{k!}e^{-\lambda/2} &#10;\end{align*}&#10;&#10;\end{document}" title="IguanaTex Bitmap Display">
            <a:extLst>
              <a:ext uri="{FF2B5EF4-FFF2-40B4-BE49-F238E27FC236}">
                <a16:creationId xmlns:a16="http://schemas.microsoft.com/office/drawing/2014/main" id="{76220124-49C9-4258-9D00-FAAC46F66406}"/>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531587" y="3648591"/>
            <a:ext cx="3337142" cy="586667"/>
          </a:xfrm>
          <a:prstGeom prst="rect">
            <a:avLst/>
          </a:prstGeom>
        </p:spPr>
      </p:pic>
      <p:pic>
        <p:nvPicPr>
          <p:cNvPr id="27" name="Picture 26"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k, 1/4] = \frac{(\lambda/4)^k}{k!}e^{-\lambda/4} &#10;\end{align*}&#10;&#10;\end{document}" title="IguanaTex Bitmap Display">
            <a:extLst>
              <a:ext uri="{FF2B5EF4-FFF2-40B4-BE49-F238E27FC236}">
                <a16:creationId xmlns:a16="http://schemas.microsoft.com/office/drawing/2014/main" id="{96B13ED1-C37B-4005-84B4-0CB9391435A9}"/>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6531588" y="4343249"/>
            <a:ext cx="3341713" cy="586667"/>
          </a:xfrm>
          <a:prstGeom prst="rect">
            <a:avLst/>
          </a:prstGeom>
        </p:spPr>
      </p:pic>
      <p:pic>
        <p:nvPicPr>
          <p:cNvPr id="31" name="Picture 30"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Y &gt; t] = \mathbb{P}[X = 0, t] = \frac{\lambda t^0}{0!}e^{-\lambda t} =  e^{-\lambda t}&#10;\end{align*}&#10;&#10;\end{document}" title="IguanaTex Bitmap Display">
            <a:extLst>
              <a:ext uri="{FF2B5EF4-FFF2-40B4-BE49-F238E27FC236}">
                <a16:creationId xmlns:a16="http://schemas.microsoft.com/office/drawing/2014/main" id="{61C4111E-0271-4BB4-8C3C-84A462BE3ED3}"/>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3351750" y="5134510"/>
            <a:ext cx="5621029" cy="700343"/>
          </a:xfrm>
          <a:prstGeom prst="rect">
            <a:avLst/>
          </a:prstGeom>
        </p:spPr>
      </p:pic>
      <p:pic>
        <p:nvPicPr>
          <p:cNvPr id="38" name="Picture 37"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Y \leq t] = 1 - \mathbb{P}[Y &gt; t] = 1 - e^{-\lambda t}&#10;\end{align*}&#10;&#10;\end{document}" title="IguanaTex Bitmap Display">
            <a:extLst>
              <a:ext uri="{FF2B5EF4-FFF2-40B4-BE49-F238E27FC236}">
                <a16:creationId xmlns:a16="http://schemas.microsoft.com/office/drawing/2014/main" id="{5FA536C6-1B42-41B9-8892-4B78E3192FE9}"/>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3632446" y="6227931"/>
            <a:ext cx="4860343" cy="362057"/>
          </a:xfrm>
          <a:prstGeom prst="rect">
            <a:avLst/>
          </a:prstGeom>
        </p:spPr>
      </p:pic>
      <mc:AlternateContent xmlns:mc="http://schemas.openxmlformats.org/markup-compatibility/2006" xmlns:p14="http://schemas.microsoft.com/office/powerpoint/2010/main">
        <mc:Choice Requires="p14">
          <p:contentPart p14:bwMode="auto" r:id="rId19">
            <p14:nvContentPartPr>
              <p14:cNvPr id="3" name="Ink 2">
                <a:extLst>
                  <a:ext uri="{FF2B5EF4-FFF2-40B4-BE49-F238E27FC236}">
                    <a16:creationId xmlns:a16="http://schemas.microsoft.com/office/drawing/2014/main" id="{9F0DC17B-8FEC-B242-81C2-030E6A88D8D4}"/>
                  </a:ext>
                </a:extLst>
              </p14:cNvPr>
              <p14:cNvContentPartPr/>
              <p14:nvPr/>
            </p14:nvContentPartPr>
            <p14:xfrm>
              <a:off x="428400" y="1000080"/>
              <a:ext cx="11763720" cy="5835960"/>
            </p14:xfrm>
          </p:contentPart>
        </mc:Choice>
        <mc:Fallback xmlns="">
          <p:pic>
            <p:nvPicPr>
              <p:cNvPr id="3" name="Ink 2">
                <a:extLst>
                  <a:ext uri="{FF2B5EF4-FFF2-40B4-BE49-F238E27FC236}">
                    <a16:creationId xmlns:a16="http://schemas.microsoft.com/office/drawing/2014/main" id="{9F0DC17B-8FEC-B242-81C2-030E6A88D8D4}"/>
                  </a:ext>
                </a:extLst>
              </p:cNvPr>
              <p:cNvPicPr/>
              <p:nvPr/>
            </p:nvPicPr>
            <p:blipFill>
              <a:blip r:embed="rId20"/>
              <a:stretch>
                <a:fillRect/>
              </a:stretch>
            </p:blipFill>
            <p:spPr>
              <a:xfrm>
                <a:off x="419040" y="990720"/>
                <a:ext cx="11782440" cy="5854680"/>
              </a:xfrm>
              <a:prstGeom prst="rect">
                <a:avLst/>
              </a:prstGeom>
            </p:spPr>
          </p:pic>
        </mc:Fallback>
      </mc:AlternateContent>
    </p:spTree>
    <p:extLst>
      <p:ext uri="{BB962C8B-B14F-4D97-AF65-F5344CB8AC3E}">
        <p14:creationId xmlns:p14="http://schemas.microsoft.com/office/powerpoint/2010/main" val="1925112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17DA-8249-4736-9F66-D6E152310E4F}"/>
              </a:ext>
            </a:extLst>
          </p:cNvPr>
          <p:cNvSpPr>
            <a:spLocks noGrp="1"/>
          </p:cNvSpPr>
          <p:nvPr>
            <p:ph type="title"/>
          </p:nvPr>
        </p:nvSpPr>
        <p:spPr/>
        <p:txBody>
          <a:bodyPr/>
          <a:lstStyle/>
          <a:p>
            <a:r>
              <a:rPr lang="en-SG" dirty="0">
                <a:solidFill>
                  <a:srgbClr val="2E2D67"/>
                </a:solidFill>
              </a:rPr>
              <a:t>Probability Distribution</a:t>
            </a:r>
            <a:endParaRPr lang="en-SG" dirty="0"/>
          </a:p>
        </p:txBody>
      </p:sp>
      <p:pic>
        <p:nvPicPr>
          <p:cNvPr id="5" name="Content Placeholder 4" descr="Diagram&#10;&#10;Description automatically generated">
            <a:extLst>
              <a:ext uri="{FF2B5EF4-FFF2-40B4-BE49-F238E27FC236}">
                <a16:creationId xmlns:a16="http://schemas.microsoft.com/office/drawing/2014/main" id="{33A645A3-A8DF-423E-B6A2-32E6A962DD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15413"/>
            <a:ext cx="10515600" cy="3284423"/>
          </a:xfrm>
        </p:spPr>
      </p:pic>
    </p:spTree>
    <p:extLst>
      <p:ext uri="{BB962C8B-B14F-4D97-AF65-F5344CB8AC3E}">
        <p14:creationId xmlns:p14="http://schemas.microsoft.com/office/powerpoint/2010/main" val="42966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BB3ED6B-A643-4E61-BAE0-FB51B9D0B714}"/>
              </a:ext>
            </a:extLst>
          </p:cNvPr>
          <p:cNvSpPr>
            <a:spLocks noGrp="1"/>
          </p:cNvSpPr>
          <p:nvPr>
            <p:ph type="title"/>
          </p:nvPr>
        </p:nvSpPr>
        <p:spPr/>
        <p:txBody>
          <a:bodyPr/>
          <a:lstStyle/>
          <a:p>
            <a:r>
              <a:rPr lang="en-SG" dirty="0">
                <a:solidFill>
                  <a:srgbClr val="2E2D67"/>
                </a:solidFill>
              </a:rPr>
              <a:t>Probability Distribution</a:t>
            </a:r>
          </a:p>
        </p:txBody>
      </p:sp>
      <p:sp>
        <p:nvSpPr>
          <p:cNvPr id="8" name="Content Placeholder 7">
            <a:extLst>
              <a:ext uri="{FF2B5EF4-FFF2-40B4-BE49-F238E27FC236}">
                <a16:creationId xmlns:a16="http://schemas.microsoft.com/office/drawing/2014/main" id="{CBEFE58C-B0DF-471C-AE7A-AB1226300075}"/>
              </a:ext>
            </a:extLst>
          </p:cNvPr>
          <p:cNvSpPr>
            <a:spLocks noGrp="1"/>
          </p:cNvSpPr>
          <p:nvPr>
            <p:ph idx="1"/>
          </p:nvPr>
        </p:nvSpPr>
        <p:spPr/>
        <p:txBody>
          <a:bodyPr/>
          <a:lstStyle/>
          <a:p>
            <a:r>
              <a:rPr lang="en-US" sz="2800" spc="-5" dirty="0">
                <a:cs typeface="Cambria"/>
              </a:rPr>
              <a:t>A</a:t>
            </a:r>
            <a:r>
              <a:rPr lang="en-US" sz="2800" spc="9" dirty="0">
                <a:cs typeface="Cambria"/>
              </a:rPr>
              <a:t> </a:t>
            </a:r>
            <a:r>
              <a:rPr lang="en-US" sz="2800" spc="-14" dirty="0">
                <a:cs typeface="Cambria"/>
              </a:rPr>
              <a:t>random</a:t>
            </a:r>
            <a:r>
              <a:rPr lang="en-US" sz="2800" spc="5" dirty="0">
                <a:cs typeface="Cambria"/>
              </a:rPr>
              <a:t> </a:t>
            </a:r>
            <a:r>
              <a:rPr lang="en-US" sz="2800" spc="-14" dirty="0">
                <a:cs typeface="Cambria"/>
              </a:rPr>
              <a:t>variable</a:t>
            </a:r>
            <a:r>
              <a:rPr lang="en-US" sz="2800" spc="14" dirty="0">
                <a:cs typeface="Cambria"/>
              </a:rPr>
              <a:t> </a:t>
            </a:r>
            <a:r>
              <a:rPr lang="en-US" sz="2800" spc="-5" dirty="0">
                <a:cs typeface="Cambria"/>
              </a:rPr>
              <a:t>is</a:t>
            </a:r>
            <a:r>
              <a:rPr lang="en-US" sz="2800" spc="14" dirty="0">
                <a:cs typeface="Cambria"/>
              </a:rPr>
              <a:t> </a:t>
            </a:r>
            <a:r>
              <a:rPr lang="en-US" sz="2800" spc="-5" dirty="0">
                <a:cs typeface="Cambria"/>
              </a:rPr>
              <a:t>a</a:t>
            </a:r>
            <a:r>
              <a:rPr lang="en-US" sz="2800" dirty="0">
                <a:cs typeface="Cambria"/>
              </a:rPr>
              <a:t> </a:t>
            </a:r>
            <a:r>
              <a:rPr lang="en-US" sz="2800" spc="-5" dirty="0">
                <a:cs typeface="Cambria"/>
              </a:rPr>
              <a:t>rule</a:t>
            </a:r>
            <a:r>
              <a:rPr lang="en-US" sz="2800" spc="9" dirty="0">
                <a:cs typeface="Cambria"/>
              </a:rPr>
              <a:t> </a:t>
            </a:r>
            <a:r>
              <a:rPr lang="en-US" sz="2800" spc="-9" dirty="0">
                <a:cs typeface="Cambria"/>
              </a:rPr>
              <a:t>that</a:t>
            </a:r>
            <a:r>
              <a:rPr lang="en-US" sz="2800" spc="5" dirty="0">
                <a:cs typeface="Cambria"/>
              </a:rPr>
              <a:t> </a:t>
            </a:r>
            <a:r>
              <a:rPr lang="en-US" sz="2800" spc="-9" dirty="0">
                <a:cs typeface="Cambria"/>
              </a:rPr>
              <a:t>assigns</a:t>
            </a:r>
            <a:r>
              <a:rPr lang="en-US" sz="2800" spc="18" dirty="0">
                <a:cs typeface="Cambria"/>
              </a:rPr>
              <a:t> </a:t>
            </a:r>
            <a:r>
              <a:rPr lang="en-US" sz="2800" spc="-5" dirty="0">
                <a:cs typeface="Cambria"/>
              </a:rPr>
              <a:t>a</a:t>
            </a:r>
            <a:r>
              <a:rPr lang="en-US" sz="2800" dirty="0">
                <a:cs typeface="Cambria"/>
              </a:rPr>
              <a:t> </a:t>
            </a:r>
            <a:r>
              <a:rPr lang="en-US" sz="2800" spc="-9" dirty="0">
                <a:cs typeface="Cambria"/>
              </a:rPr>
              <a:t>numerical</a:t>
            </a:r>
            <a:r>
              <a:rPr lang="en-US" sz="2800" spc="9" dirty="0">
                <a:cs typeface="Cambria"/>
              </a:rPr>
              <a:t> </a:t>
            </a:r>
            <a:r>
              <a:rPr lang="en-US" sz="2800" spc="-18" dirty="0">
                <a:cs typeface="Cambria"/>
              </a:rPr>
              <a:t>value </a:t>
            </a:r>
            <a:r>
              <a:rPr lang="en-US" sz="2800" spc="-426" dirty="0">
                <a:cs typeface="Cambria"/>
              </a:rPr>
              <a:t> </a:t>
            </a:r>
            <a:r>
              <a:rPr lang="en-US" sz="2800" spc="-14" dirty="0">
                <a:cs typeface="Cambria"/>
              </a:rPr>
              <a:t>to</a:t>
            </a:r>
            <a:r>
              <a:rPr lang="en-US" sz="2800" spc="-5" dirty="0">
                <a:cs typeface="Cambria"/>
              </a:rPr>
              <a:t> </a:t>
            </a:r>
            <a:r>
              <a:rPr lang="en-US" sz="2800" spc="-9" dirty="0">
                <a:cs typeface="Cambria"/>
              </a:rPr>
              <a:t>each</a:t>
            </a:r>
            <a:r>
              <a:rPr lang="en-US" sz="2800" spc="5" dirty="0">
                <a:cs typeface="Cambria"/>
              </a:rPr>
              <a:t> </a:t>
            </a:r>
            <a:r>
              <a:rPr lang="en-US" sz="2800" spc="-5" dirty="0">
                <a:cs typeface="Cambria"/>
              </a:rPr>
              <a:t>possible</a:t>
            </a:r>
            <a:r>
              <a:rPr lang="en-US" sz="2800" spc="18" dirty="0">
                <a:cs typeface="Cambria"/>
              </a:rPr>
              <a:t> </a:t>
            </a:r>
            <a:r>
              <a:rPr lang="en-US" sz="2800" spc="-9" dirty="0">
                <a:cs typeface="Cambria"/>
              </a:rPr>
              <a:t>outcome</a:t>
            </a:r>
            <a:r>
              <a:rPr lang="en-US" sz="2800" spc="-5" dirty="0">
                <a:cs typeface="Cambria"/>
              </a:rPr>
              <a:t> of</a:t>
            </a:r>
            <a:r>
              <a:rPr lang="en-US" sz="2800" dirty="0">
                <a:cs typeface="Cambria"/>
              </a:rPr>
              <a:t> </a:t>
            </a:r>
            <a:r>
              <a:rPr lang="en-US" sz="2800" spc="-5" dirty="0">
                <a:cs typeface="Cambria"/>
              </a:rPr>
              <a:t>a</a:t>
            </a:r>
            <a:r>
              <a:rPr lang="en-US" sz="2800" dirty="0">
                <a:cs typeface="Cambria"/>
              </a:rPr>
              <a:t> </a:t>
            </a:r>
            <a:r>
              <a:rPr lang="en-US" sz="2800" spc="-9" dirty="0">
                <a:cs typeface="Cambria"/>
              </a:rPr>
              <a:t>probabilistic</a:t>
            </a:r>
            <a:r>
              <a:rPr lang="en-US" sz="2800" dirty="0">
                <a:cs typeface="Cambria"/>
              </a:rPr>
              <a:t> </a:t>
            </a:r>
            <a:r>
              <a:rPr lang="en-US" sz="2800" spc="-9" dirty="0">
                <a:cs typeface="Cambria"/>
              </a:rPr>
              <a:t>experiment.</a:t>
            </a:r>
            <a:endParaRPr lang="en-US" sz="2800" dirty="0">
              <a:cs typeface="Cambria"/>
            </a:endParaRPr>
          </a:p>
          <a:p>
            <a:endParaRPr lang="en-SG" dirty="0"/>
          </a:p>
        </p:txBody>
      </p:sp>
      <p:sp>
        <p:nvSpPr>
          <p:cNvPr id="3" name="object 3"/>
          <p:cNvSpPr/>
          <p:nvPr/>
        </p:nvSpPr>
        <p:spPr>
          <a:xfrm>
            <a:off x="2234184" y="3124027"/>
            <a:ext cx="7757309" cy="1793660"/>
          </a:xfrm>
          <a:custGeom>
            <a:avLst/>
            <a:gdLst/>
            <a:ahLst/>
            <a:cxnLst/>
            <a:rect l="l" t="t" r="r" b="b"/>
            <a:pathLst>
              <a:path w="7047230" h="1656714">
                <a:moveTo>
                  <a:pt x="0" y="1656587"/>
                </a:moveTo>
                <a:lnTo>
                  <a:pt x="7046976" y="1656587"/>
                </a:lnTo>
                <a:lnTo>
                  <a:pt x="7046976" y="0"/>
                </a:lnTo>
                <a:lnTo>
                  <a:pt x="0" y="0"/>
                </a:lnTo>
                <a:lnTo>
                  <a:pt x="0" y="1656587"/>
                </a:lnTo>
                <a:close/>
              </a:path>
            </a:pathLst>
          </a:custGeom>
          <a:ln w="28575">
            <a:solidFill>
              <a:srgbClr val="2E2D67"/>
            </a:solidFill>
          </a:ln>
        </p:spPr>
        <p:txBody>
          <a:bodyPr wrap="square" lIns="0" tIns="0" rIns="0" bIns="0" rtlCol="0"/>
          <a:lstStyle/>
          <a:p>
            <a:endParaRPr sz="1632"/>
          </a:p>
        </p:txBody>
      </p:sp>
      <p:sp>
        <p:nvSpPr>
          <p:cNvPr id="4" name="object 4"/>
          <p:cNvSpPr txBox="1"/>
          <p:nvPr/>
        </p:nvSpPr>
        <p:spPr>
          <a:xfrm>
            <a:off x="2334619" y="3273676"/>
            <a:ext cx="7534211" cy="1528207"/>
          </a:xfrm>
          <a:prstGeom prst="rect">
            <a:avLst/>
          </a:prstGeom>
        </p:spPr>
        <p:txBody>
          <a:bodyPr vert="horz" wrap="square" lIns="0" tIns="12668" rIns="0" bIns="0" rtlCol="0">
            <a:spAutoFit/>
          </a:bodyPr>
          <a:lstStyle/>
          <a:p>
            <a:pPr marL="11516" marR="4607" algn="just">
              <a:lnSpc>
                <a:spcPct val="120500"/>
              </a:lnSpc>
              <a:spcBef>
                <a:spcPts val="100"/>
              </a:spcBef>
            </a:pPr>
            <a:r>
              <a:rPr sz="2800" spc="9" dirty="0">
                <a:latin typeface="Cambria"/>
                <a:cs typeface="Cambria"/>
              </a:rPr>
              <a:t>A </a:t>
            </a:r>
            <a:r>
              <a:rPr sz="2800" b="1" spc="-9" dirty="0">
                <a:solidFill>
                  <a:srgbClr val="C00000"/>
                </a:solidFill>
                <a:latin typeface="Cambria"/>
                <a:cs typeface="Cambria"/>
              </a:rPr>
              <a:t>probability distribution </a:t>
            </a:r>
            <a:r>
              <a:rPr sz="2800" spc="-5" dirty="0">
                <a:latin typeface="Cambria"/>
                <a:cs typeface="Cambria"/>
              </a:rPr>
              <a:t>for </a:t>
            </a:r>
            <a:r>
              <a:rPr sz="2800" spc="5" dirty="0">
                <a:latin typeface="Cambria"/>
                <a:cs typeface="Cambria"/>
              </a:rPr>
              <a:t>a </a:t>
            </a:r>
            <a:r>
              <a:rPr sz="2800" spc="-5" dirty="0">
                <a:latin typeface="Cambria"/>
                <a:cs typeface="Cambria"/>
              </a:rPr>
              <a:t>random </a:t>
            </a:r>
            <a:r>
              <a:rPr sz="2800" dirty="0">
                <a:latin typeface="Cambria"/>
                <a:cs typeface="Cambria"/>
              </a:rPr>
              <a:t>variable </a:t>
            </a:r>
            <a:r>
              <a:rPr sz="2800" spc="-390" dirty="0">
                <a:latin typeface="Cambria"/>
                <a:cs typeface="Cambria"/>
              </a:rPr>
              <a:t> </a:t>
            </a:r>
            <a:r>
              <a:rPr sz="2800" spc="5" dirty="0">
                <a:latin typeface="Cambria"/>
                <a:cs typeface="Cambria"/>
              </a:rPr>
              <a:t>describes how </a:t>
            </a:r>
            <a:r>
              <a:rPr sz="2800" dirty="0">
                <a:latin typeface="Cambria"/>
                <a:cs typeface="Cambria"/>
              </a:rPr>
              <a:t>probabilities </a:t>
            </a:r>
            <a:r>
              <a:rPr sz="2800" spc="-9" dirty="0">
                <a:latin typeface="Cambria"/>
                <a:cs typeface="Cambria"/>
              </a:rPr>
              <a:t>are </a:t>
            </a:r>
            <a:r>
              <a:rPr sz="2800" spc="5" dirty="0">
                <a:latin typeface="Cambria"/>
                <a:cs typeface="Cambria"/>
              </a:rPr>
              <a:t>distributed </a:t>
            </a:r>
            <a:r>
              <a:rPr sz="2800" spc="-9" dirty="0">
                <a:latin typeface="Cambria"/>
                <a:cs typeface="Cambria"/>
              </a:rPr>
              <a:t>over </a:t>
            </a:r>
            <a:r>
              <a:rPr sz="2800" spc="5" dirty="0">
                <a:latin typeface="Cambria"/>
                <a:cs typeface="Cambria"/>
              </a:rPr>
              <a:t>the </a:t>
            </a:r>
            <a:r>
              <a:rPr sz="2800" spc="-390" dirty="0">
                <a:latin typeface="Cambria"/>
                <a:cs typeface="Cambria"/>
              </a:rPr>
              <a:t> </a:t>
            </a:r>
            <a:r>
              <a:rPr sz="2800" spc="-5" dirty="0">
                <a:latin typeface="Cambria"/>
                <a:cs typeface="Cambria"/>
              </a:rPr>
              <a:t>values</a:t>
            </a:r>
            <a:r>
              <a:rPr sz="2800" spc="-18" dirty="0">
                <a:latin typeface="Cambria"/>
                <a:cs typeface="Cambria"/>
              </a:rPr>
              <a:t> </a:t>
            </a:r>
            <a:r>
              <a:rPr sz="2800" spc="5" dirty="0">
                <a:latin typeface="Cambria"/>
                <a:cs typeface="Cambria"/>
              </a:rPr>
              <a:t>of</a:t>
            </a:r>
            <a:r>
              <a:rPr sz="2800" dirty="0">
                <a:latin typeface="Cambria"/>
                <a:cs typeface="Cambria"/>
              </a:rPr>
              <a:t> the </a:t>
            </a:r>
            <a:r>
              <a:rPr sz="2800" spc="-5" dirty="0">
                <a:latin typeface="Cambria"/>
                <a:cs typeface="Cambria"/>
              </a:rPr>
              <a:t>random</a:t>
            </a:r>
            <a:r>
              <a:rPr sz="2800" dirty="0">
                <a:latin typeface="Cambria"/>
                <a:cs typeface="Cambria"/>
              </a:rPr>
              <a:t> variable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6D48C48-51CB-2448-A2B7-C0A0AAE8F3C6}"/>
                  </a:ext>
                </a:extLst>
              </p14:cNvPr>
              <p14:cNvContentPartPr/>
              <p14:nvPr/>
            </p14:nvContentPartPr>
            <p14:xfrm>
              <a:off x="8047440" y="370440"/>
              <a:ext cx="3988440" cy="915840"/>
            </p14:xfrm>
          </p:contentPart>
        </mc:Choice>
        <mc:Fallback xmlns="">
          <p:pic>
            <p:nvPicPr>
              <p:cNvPr id="2" name="Ink 1">
                <a:extLst>
                  <a:ext uri="{FF2B5EF4-FFF2-40B4-BE49-F238E27FC236}">
                    <a16:creationId xmlns:a16="http://schemas.microsoft.com/office/drawing/2014/main" id="{46D48C48-51CB-2448-A2B7-C0A0AAE8F3C6}"/>
                  </a:ext>
                </a:extLst>
              </p:cNvPr>
              <p:cNvPicPr/>
              <p:nvPr/>
            </p:nvPicPr>
            <p:blipFill>
              <a:blip r:embed="rId4"/>
              <a:stretch>
                <a:fillRect/>
              </a:stretch>
            </p:blipFill>
            <p:spPr>
              <a:xfrm>
                <a:off x="8038080" y="361080"/>
                <a:ext cx="4007160" cy="934560"/>
              </a:xfrm>
              <a:prstGeom prst="rect">
                <a:avLst/>
              </a:prstGeom>
            </p:spPr>
          </p:pic>
        </mc:Fallback>
      </mc:AlternateContent>
    </p:spTree>
    <p:extLst>
      <p:ext uri="{BB962C8B-B14F-4D97-AF65-F5344CB8AC3E}">
        <p14:creationId xmlns:p14="http://schemas.microsoft.com/office/powerpoint/2010/main" val="242973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E94A2C1-9787-4DA7-AF50-4694EA93D988}"/>
              </a:ext>
            </a:extLst>
          </p:cNvPr>
          <p:cNvSpPr>
            <a:spLocks noGrp="1"/>
          </p:cNvSpPr>
          <p:nvPr>
            <p:ph idx="1"/>
          </p:nvPr>
        </p:nvSpPr>
        <p:spPr>
          <a:xfrm>
            <a:off x="838199" y="1313894"/>
            <a:ext cx="10898393" cy="1528035"/>
          </a:xfrm>
        </p:spPr>
        <p:txBody>
          <a:bodyPr/>
          <a:lstStyle/>
          <a:p>
            <a:r>
              <a:rPr lang="en-US" dirty="0"/>
              <a:t>Often arises as the distribution of amount of time until an event occurs.</a:t>
            </a:r>
          </a:p>
          <a:p>
            <a:r>
              <a:rPr lang="en-US" dirty="0"/>
              <a:t>Useful for waiting line problems.</a:t>
            </a:r>
          </a:p>
          <a:p>
            <a:endParaRPr lang="en-SG" dirty="0"/>
          </a:p>
        </p:txBody>
      </p:sp>
      <p:sp>
        <p:nvSpPr>
          <p:cNvPr id="4" name="object 4"/>
          <p:cNvSpPr/>
          <p:nvPr/>
        </p:nvSpPr>
        <p:spPr>
          <a:xfrm>
            <a:off x="1984645" y="2701563"/>
            <a:ext cx="8148614" cy="1503339"/>
          </a:xfrm>
          <a:custGeom>
            <a:avLst/>
            <a:gdLst/>
            <a:ahLst/>
            <a:cxnLst/>
            <a:rect l="l" t="t" r="r" b="b"/>
            <a:pathLst>
              <a:path w="9008745" h="2049779">
                <a:moveTo>
                  <a:pt x="0" y="2049779"/>
                </a:moveTo>
                <a:lnTo>
                  <a:pt x="9008364" y="2049779"/>
                </a:lnTo>
                <a:lnTo>
                  <a:pt x="9008364" y="0"/>
                </a:lnTo>
                <a:lnTo>
                  <a:pt x="0" y="0"/>
                </a:lnTo>
                <a:lnTo>
                  <a:pt x="0" y="2049779"/>
                </a:lnTo>
                <a:close/>
              </a:path>
            </a:pathLst>
          </a:custGeom>
          <a:ln w="28575">
            <a:solidFill>
              <a:srgbClr val="2E2D67"/>
            </a:solidFill>
          </a:ln>
        </p:spPr>
        <p:txBody>
          <a:bodyPr wrap="square" lIns="0" tIns="0" rIns="0" bIns="0" rtlCol="0"/>
          <a:lstStyle/>
          <a:p>
            <a:endParaRPr sz="1628"/>
          </a:p>
        </p:txBody>
      </p:sp>
      <p:sp>
        <p:nvSpPr>
          <p:cNvPr id="6" name="object 6"/>
          <p:cNvSpPr txBox="1"/>
          <p:nvPr/>
        </p:nvSpPr>
        <p:spPr>
          <a:xfrm>
            <a:off x="2050470" y="2676868"/>
            <a:ext cx="7702901" cy="911131"/>
          </a:xfrm>
          <a:prstGeom prst="rect">
            <a:avLst/>
          </a:prstGeom>
        </p:spPr>
        <p:txBody>
          <a:bodyPr vert="horz" wrap="square" lIns="0" tIns="72945" rIns="0" bIns="0" rtlCol="0">
            <a:spAutoFit/>
          </a:bodyPr>
          <a:lstStyle/>
          <a:p>
            <a:pPr marL="207343" marR="179200">
              <a:lnSpc>
                <a:spcPct val="116500"/>
              </a:lnSpc>
              <a:spcBef>
                <a:spcPts val="5"/>
              </a:spcBef>
              <a:tabLst>
                <a:tab pos="2766106" algn="l"/>
              </a:tabLst>
            </a:pPr>
            <a:r>
              <a:rPr sz="2400" spc="18" dirty="0">
                <a:cs typeface="Cambria"/>
              </a:rPr>
              <a:t>A</a:t>
            </a:r>
            <a:r>
              <a:rPr sz="2400" spc="9" dirty="0">
                <a:cs typeface="Cambria"/>
              </a:rPr>
              <a:t> random</a:t>
            </a:r>
            <a:r>
              <a:rPr sz="2400" spc="-5" dirty="0">
                <a:cs typeface="Cambria"/>
              </a:rPr>
              <a:t> </a:t>
            </a:r>
            <a:r>
              <a:rPr sz="2400" dirty="0">
                <a:cs typeface="Cambria"/>
              </a:rPr>
              <a:t>variable</a:t>
            </a:r>
            <a:r>
              <a:rPr sz="2400" spc="5" dirty="0">
                <a:cs typeface="Cambria"/>
              </a:rPr>
              <a:t> </a:t>
            </a:r>
            <a:r>
              <a:rPr sz="2400" b="1" spc="18" dirty="0">
                <a:solidFill>
                  <a:srgbClr val="2E2D67"/>
                </a:solidFill>
                <a:cs typeface="Cambria"/>
              </a:rPr>
              <a:t>X</a:t>
            </a:r>
            <a:r>
              <a:rPr sz="2400" b="1" spc="18" dirty="0">
                <a:solidFill>
                  <a:srgbClr val="000099"/>
                </a:solidFill>
                <a:cs typeface="Cambria"/>
              </a:rPr>
              <a:t>	</a:t>
            </a:r>
            <a:r>
              <a:rPr sz="2400" spc="9" dirty="0">
                <a:cs typeface="Cambria"/>
              </a:rPr>
              <a:t>is</a:t>
            </a:r>
            <a:r>
              <a:rPr sz="2400" spc="-9" dirty="0">
                <a:cs typeface="Cambria"/>
              </a:rPr>
              <a:t> </a:t>
            </a:r>
            <a:r>
              <a:rPr sz="2400" spc="14" dirty="0">
                <a:cs typeface="Cambria"/>
              </a:rPr>
              <a:t>said</a:t>
            </a:r>
            <a:r>
              <a:rPr sz="2400" dirty="0">
                <a:cs typeface="Cambria"/>
              </a:rPr>
              <a:t> </a:t>
            </a:r>
            <a:r>
              <a:rPr sz="2400" spc="5" dirty="0">
                <a:cs typeface="Cambria"/>
              </a:rPr>
              <a:t>to</a:t>
            </a:r>
            <a:r>
              <a:rPr sz="2400" spc="-5" dirty="0">
                <a:cs typeface="Cambria"/>
              </a:rPr>
              <a:t> </a:t>
            </a:r>
            <a:r>
              <a:rPr sz="2400" spc="14" dirty="0">
                <a:cs typeface="Cambria"/>
              </a:rPr>
              <a:t>be</a:t>
            </a:r>
            <a:r>
              <a:rPr sz="2400" dirty="0">
                <a:cs typeface="Cambria"/>
              </a:rPr>
              <a:t> </a:t>
            </a:r>
            <a:r>
              <a:rPr sz="2400" spc="14" dirty="0">
                <a:cs typeface="Cambria"/>
              </a:rPr>
              <a:t>an</a:t>
            </a:r>
            <a:r>
              <a:rPr sz="2400" dirty="0">
                <a:cs typeface="Cambria"/>
              </a:rPr>
              <a:t> </a:t>
            </a:r>
            <a:r>
              <a:rPr sz="2400" spc="9" dirty="0">
                <a:solidFill>
                  <a:srgbClr val="2E2D67"/>
                </a:solidFill>
                <a:cs typeface="Cambria"/>
              </a:rPr>
              <a:t>exponential</a:t>
            </a:r>
            <a:r>
              <a:rPr sz="2400" dirty="0">
                <a:solidFill>
                  <a:srgbClr val="000099"/>
                </a:solidFill>
                <a:cs typeface="Cambria"/>
              </a:rPr>
              <a:t> </a:t>
            </a:r>
            <a:r>
              <a:rPr sz="2400" spc="-95" dirty="0" err="1">
                <a:cs typeface="Cambria"/>
              </a:rPr>
              <a:t>r.v.</a:t>
            </a:r>
            <a:r>
              <a:rPr sz="2400" spc="-5" dirty="0">
                <a:cs typeface="Cambria"/>
              </a:rPr>
              <a:t> </a:t>
            </a:r>
            <a:r>
              <a:rPr sz="2400" spc="9" dirty="0">
                <a:cs typeface="Cambria"/>
              </a:rPr>
              <a:t>with</a:t>
            </a:r>
            <a:r>
              <a:rPr lang="en-SG" sz="2400" spc="14" dirty="0">
                <a:cs typeface="Cambria"/>
              </a:rPr>
              <a:t> </a:t>
            </a:r>
            <a:r>
              <a:rPr sz="2400" spc="-5" dirty="0">
                <a:solidFill>
                  <a:srgbClr val="E02246"/>
                </a:solidFill>
                <a:cs typeface="Cambria"/>
              </a:rPr>
              <a:t>rate </a:t>
            </a:r>
            <a:r>
              <a:rPr sz="2400" spc="-466" dirty="0">
                <a:solidFill>
                  <a:srgbClr val="E02246"/>
                </a:solidFill>
                <a:cs typeface="Cambria"/>
              </a:rPr>
              <a:t> </a:t>
            </a:r>
            <a:r>
              <a:rPr sz="2400" spc="9" dirty="0">
                <a:solidFill>
                  <a:srgbClr val="E02246"/>
                </a:solidFill>
                <a:cs typeface="Cambria"/>
              </a:rPr>
              <a:t>pa</a:t>
            </a:r>
            <a:r>
              <a:rPr sz="2400" spc="-27" dirty="0">
                <a:solidFill>
                  <a:srgbClr val="E02246"/>
                </a:solidFill>
                <a:cs typeface="Cambria"/>
              </a:rPr>
              <a:t>r</a:t>
            </a:r>
            <a:r>
              <a:rPr sz="2400" spc="14" dirty="0">
                <a:solidFill>
                  <a:srgbClr val="E02246"/>
                </a:solidFill>
                <a:cs typeface="Cambria"/>
              </a:rPr>
              <a:t>ame</a:t>
            </a:r>
            <a:r>
              <a:rPr sz="2400" spc="-14" dirty="0">
                <a:solidFill>
                  <a:srgbClr val="E02246"/>
                </a:solidFill>
                <a:cs typeface="Cambria"/>
              </a:rPr>
              <a:t>t</a:t>
            </a:r>
            <a:r>
              <a:rPr sz="2400" spc="14" dirty="0">
                <a:solidFill>
                  <a:srgbClr val="E02246"/>
                </a:solidFill>
                <a:cs typeface="Cambria"/>
              </a:rPr>
              <a:t>er</a:t>
            </a:r>
            <a:r>
              <a:rPr sz="2400" spc="-23" dirty="0">
                <a:solidFill>
                  <a:srgbClr val="E02246"/>
                </a:solidFill>
                <a:cs typeface="Cambria"/>
              </a:rPr>
              <a:t> </a:t>
            </a:r>
            <a:r>
              <a:rPr lang="el-GR" sz="2400" dirty="0">
                <a:solidFill>
                  <a:srgbClr val="E02246"/>
                </a:solidFill>
                <a:cs typeface="Cambria"/>
              </a:rPr>
              <a:t>λ</a:t>
            </a:r>
            <a:r>
              <a:rPr lang="en-SG" sz="2400" dirty="0">
                <a:solidFill>
                  <a:srgbClr val="E02246"/>
                </a:solidFill>
                <a:cs typeface="Cambria"/>
              </a:rPr>
              <a:t> </a:t>
            </a:r>
            <a:r>
              <a:rPr sz="2400" spc="9" dirty="0">
                <a:cs typeface="Cambria"/>
              </a:rPr>
              <a:t>(</a:t>
            </a:r>
            <a:r>
              <a:rPr sz="2400" spc="5" dirty="0">
                <a:cs typeface="Cambria"/>
              </a:rPr>
              <a:t> </a:t>
            </a:r>
            <a:r>
              <a:rPr sz="2400" spc="14" dirty="0">
                <a:cs typeface="Cambria"/>
              </a:rPr>
              <a:t>&gt;</a:t>
            </a:r>
            <a:r>
              <a:rPr sz="2400" dirty="0">
                <a:cs typeface="Cambria"/>
              </a:rPr>
              <a:t> </a:t>
            </a:r>
            <a:r>
              <a:rPr sz="2400" spc="14" dirty="0">
                <a:cs typeface="Cambria"/>
              </a:rPr>
              <a:t>0) </a:t>
            </a:r>
            <a:r>
              <a:rPr sz="2400" spc="9" dirty="0">
                <a:cs typeface="Cambria"/>
              </a:rPr>
              <a:t>if</a:t>
            </a:r>
            <a:r>
              <a:rPr sz="2400" spc="-5" dirty="0">
                <a:cs typeface="Cambria"/>
              </a:rPr>
              <a:t> </a:t>
            </a:r>
            <a:r>
              <a:rPr sz="2400" spc="9" dirty="0">
                <a:cs typeface="Cambria"/>
              </a:rPr>
              <a:t>it </a:t>
            </a:r>
            <a:r>
              <a:rPr sz="2400" spc="14" dirty="0">
                <a:cs typeface="Cambria"/>
              </a:rPr>
              <a:t>has</a:t>
            </a:r>
            <a:r>
              <a:rPr sz="2400" spc="5" dirty="0">
                <a:cs typeface="Cambria"/>
              </a:rPr>
              <a:t> </a:t>
            </a:r>
            <a:r>
              <a:rPr sz="2400" spc="9" dirty="0">
                <a:cs typeface="Cambria"/>
              </a:rPr>
              <a:t>th</a:t>
            </a:r>
            <a:r>
              <a:rPr sz="2400" spc="14" dirty="0">
                <a:cs typeface="Cambria"/>
              </a:rPr>
              <a:t>e</a:t>
            </a:r>
            <a:r>
              <a:rPr sz="2400" dirty="0">
                <a:cs typeface="Cambria"/>
              </a:rPr>
              <a:t> </a:t>
            </a:r>
            <a:r>
              <a:rPr sz="2400" b="1" i="1" spc="9" dirty="0">
                <a:cs typeface="Cambria"/>
              </a:rPr>
              <a:t>pdf</a:t>
            </a:r>
            <a:endParaRPr sz="2400" dirty="0">
              <a:cs typeface="Cambria"/>
            </a:endParaRPr>
          </a:p>
        </p:txBody>
      </p:sp>
      <p:sp>
        <p:nvSpPr>
          <p:cNvPr id="8" name="object 8"/>
          <p:cNvSpPr txBox="1"/>
          <p:nvPr/>
        </p:nvSpPr>
        <p:spPr>
          <a:xfrm>
            <a:off x="4716732" y="3634499"/>
            <a:ext cx="2944506" cy="442486"/>
          </a:xfrm>
          <a:prstGeom prst="rect">
            <a:avLst/>
          </a:prstGeom>
        </p:spPr>
        <p:txBody>
          <a:bodyPr vert="horz" wrap="square" lIns="0" tIns="11487" rIns="0" bIns="0" rtlCol="0">
            <a:spAutoFit/>
          </a:bodyPr>
          <a:lstStyle/>
          <a:p>
            <a:pPr>
              <a:spcBef>
                <a:spcPts val="90"/>
              </a:spcBef>
              <a:tabLst>
                <a:tab pos="731157" algn="l"/>
                <a:tab pos="2481224" algn="l"/>
                <a:tab pos="3075684" algn="l"/>
                <a:tab pos="3380094" algn="l"/>
              </a:tabLst>
            </a:pPr>
            <a:r>
              <a:rPr sz="2397" i="1" dirty="0">
                <a:latin typeface="Cambria"/>
                <a:cs typeface="Cambria"/>
              </a:rPr>
              <a:t>f</a:t>
            </a:r>
            <a:r>
              <a:rPr sz="2397" i="1" spc="-222" dirty="0">
                <a:latin typeface="Cambria"/>
                <a:cs typeface="Cambria"/>
              </a:rPr>
              <a:t> </a:t>
            </a:r>
            <a:r>
              <a:rPr sz="2397" dirty="0">
                <a:latin typeface="Cambria"/>
                <a:cs typeface="Cambria"/>
              </a:rPr>
              <a:t>(</a:t>
            </a:r>
            <a:r>
              <a:rPr sz="2397" spc="-230" dirty="0">
                <a:latin typeface="Cambria"/>
                <a:cs typeface="Cambria"/>
              </a:rPr>
              <a:t> </a:t>
            </a:r>
            <a:r>
              <a:rPr sz="2397" b="1" i="1" dirty="0">
                <a:solidFill>
                  <a:srgbClr val="2E2D67"/>
                </a:solidFill>
                <a:latin typeface="Book Antiqua"/>
                <a:cs typeface="Book Antiqua"/>
              </a:rPr>
              <a:t>x</a:t>
            </a:r>
            <a:r>
              <a:rPr sz="2397" b="1" i="1" spc="-294" dirty="0">
                <a:solidFill>
                  <a:srgbClr val="000099"/>
                </a:solidFill>
                <a:latin typeface="Book Antiqua"/>
                <a:cs typeface="Book Antiqua"/>
              </a:rPr>
              <a:t> </a:t>
            </a:r>
            <a:r>
              <a:rPr sz="2397" dirty="0">
                <a:latin typeface="Cambria"/>
                <a:cs typeface="Cambria"/>
              </a:rPr>
              <a:t>)	=</a:t>
            </a:r>
            <a:r>
              <a:rPr lang="en-SG" sz="2400" b="1" i="1" spc="-115" dirty="0">
                <a:solidFill>
                  <a:srgbClr val="E02246"/>
                </a:solidFill>
                <a:latin typeface="Symbol"/>
                <a:cs typeface="Symbol"/>
              </a:rPr>
              <a:t></a:t>
            </a:r>
            <a:r>
              <a:rPr lang="en-SG" sz="2800" i="1" spc="-6" dirty="0">
                <a:latin typeface="Cambria"/>
                <a:cs typeface="Cambria"/>
              </a:rPr>
              <a:t>e</a:t>
            </a:r>
            <a:r>
              <a:rPr lang="en-SG" sz="2800" i="1" spc="-475" dirty="0">
                <a:latin typeface="Cambria"/>
                <a:cs typeface="Cambria"/>
              </a:rPr>
              <a:t> </a:t>
            </a:r>
            <a:r>
              <a:rPr lang="en-SG" sz="2400" spc="5" baseline="30000" dirty="0">
                <a:latin typeface="Symbol"/>
                <a:cs typeface="Symbol"/>
              </a:rPr>
              <a:t></a:t>
            </a:r>
            <a:r>
              <a:rPr lang="en-SG" sz="2400" spc="-276" baseline="30000" dirty="0">
                <a:latin typeface="Times New Roman"/>
                <a:cs typeface="Times New Roman"/>
              </a:rPr>
              <a:t> </a:t>
            </a:r>
            <a:r>
              <a:rPr lang="en-SG" sz="2400" b="1" i="1" spc="-45" baseline="30000" dirty="0">
                <a:solidFill>
                  <a:srgbClr val="E02246"/>
                </a:solidFill>
                <a:latin typeface="Symbol"/>
                <a:cs typeface="Symbol"/>
              </a:rPr>
              <a:t></a:t>
            </a:r>
            <a:r>
              <a:rPr lang="en-SG" sz="2400" spc="-285" baseline="30000" dirty="0">
                <a:solidFill>
                  <a:srgbClr val="C00000"/>
                </a:solidFill>
                <a:latin typeface="Times New Roman"/>
                <a:cs typeface="Times New Roman"/>
              </a:rPr>
              <a:t> </a:t>
            </a:r>
            <a:r>
              <a:rPr lang="en-SG" sz="2400" b="1" i="1" baseline="30000" dirty="0">
                <a:solidFill>
                  <a:srgbClr val="2E2D67"/>
                </a:solidFill>
                <a:latin typeface="Book Antiqua"/>
                <a:cs typeface="Book Antiqua"/>
              </a:rPr>
              <a:t>x</a:t>
            </a:r>
            <a:r>
              <a:rPr lang="en-SG" sz="2400" b="1" baseline="30000" dirty="0">
                <a:solidFill>
                  <a:srgbClr val="000099"/>
                </a:solidFill>
                <a:latin typeface="Book Antiqua"/>
                <a:cs typeface="Book Antiqua"/>
              </a:rPr>
              <a:t>  </a:t>
            </a:r>
            <a:r>
              <a:rPr sz="2397" i="1" spc="-5" dirty="0">
                <a:latin typeface="Cambria"/>
                <a:cs typeface="Cambria"/>
              </a:rPr>
              <a:t>for</a:t>
            </a:r>
            <a:r>
              <a:rPr lang="en-SG" sz="2397" i="1" spc="-5" dirty="0">
                <a:latin typeface="Cambria"/>
                <a:cs typeface="Cambria"/>
              </a:rPr>
              <a:t> </a:t>
            </a:r>
            <a:r>
              <a:rPr sz="2397" b="1" i="1" dirty="0">
                <a:solidFill>
                  <a:srgbClr val="2E2D67"/>
                </a:solidFill>
                <a:latin typeface="Book Antiqua"/>
                <a:cs typeface="Book Antiqua"/>
              </a:rPr>
              <a:t>x</a:t>
            </a:r>
            <a:r>
              <a:rPr lang="en-SG" sz="2397" b="1" i="1" dirty="0">
                <a:solidFill>
                  <a:srgbClr val="000099"/>
                </a:solidFill>
                <a:latin typeface="Book Antiqua"/>
                <a:cs typeface="Book Antiqua"/>
              </a:rPr>
              <a:t> </a:t>
            </a:r>
            <a:r>
              <a:rPr sz="2397" dirty="0">
                <a:latin typeface="Cambria"/>
                <a:cs typeface="Cambria"/>
              </a:rPr>
              <a:t>&gt;</a:t>
            </a:r>
            <a:r>
              <a:rPr sz="2397" spc="-77" dirty="0">
                <a:latin typeface="Cambria"/>
                <a:cs typeface="Cambria"/>
              </a:rPr>
              <a:t> </a:t>
            </a:r>
            <a:r>
              <a:rPr sz="2397" dirty="0">
                <a:latin typeface="Cambria"/>
                <a:cs typeface="Cambria"/>
              </a:rPr>
              <a:t>0</a:t>
            </a:r>
          </a:p>
        </p:txBody>
      </p:sp>
      <p:pic>
        <p:nvPicPr>
          <p:cNvPr id="9" name="object 9"/>
          <p:cNvPicPr/>
          <p:nvPr/>
        </p:nvPicPr>
        <p:blipFill>
          <a:blip r:embed="rId2" cstate="print"/>
          <a:stretch>
            <a:fillRect/>
          </a:stretch>
        </p:blipFill>
        <p:spPr>
          <a:xfrm>
            <a:off x="4549332" y="4354685"/>
            <a:ext cx="3093336" cy="2475772"/>
          </a:xfrm>
          <a:prstGeom prst="rect">
            <a:avLst/>
          </a:prstGeom>
        </p:spPr>
      </p:pic>
      <p:sp>
        <p:nvSpPr>
          <p:cNvPr id="12" name="object 5">
            <a:extLst>
              <a:ext uri="{FF2B5EF4-FFF2-40B4-BE49-F238E27FC236}">
                <a16:creationId xmlns:a16="http://schemas.microsoft.com/office/drawing/2014/main" id="{00E9409D-8A95-4FDD-BC83-27283A8D3495}"/>
              </a:ext>
            </a:extLst>
          </p:cNvPr>
          <p:cNvSpPr txBox="1">
            <a:spLocks noGrp="1"/>
          </p:cNvSpPr>
          <p:nvPr>
            <p:ph type="title"/>
          </p:nvPr>
        </p:nvSpPr>
        <p:spPr>
          <a:prstGeom prst="rect">
            <a:avLst/>
          </a:prstGeom>
          <a:noFill/>
          <a:ln w="38100">
            <a:noFill/>
          </a:ln>
        </p:spPr>
        <p:txBody>
          <a:bodyPr vert="horz" wrap="square" lIns="0" tIns="95920" rIns="0" bIns="0" rtlCol="0" anchor="ctr">
            <a:spAutoFit/>
          </a:bodyPr>
          <a:lstStyle/>
          <a:p>
            <a:pPr>
              <a:lnSpc>
                <a:spcPct val="100000"/>
              </a:lnSpc>
              <a:spcBef>
                <a:spcPts val="755"/>
              </a:spcBef>
            </a:pPr>
            <a:r>
              <a:rPr sz="3573" spc="5" dirty="0">
                <a:solidFill>
                  <a:srgbClr val="001F5F"/>
                </a:solidFill>
                <a:latin typeface="Cambria"/>
                <a:cs typeface="Cambria"/>
              </a:rPr>
              <a:t>Exponential</a:t>
            </a:r>
            <a:r>
              <a:rPr sz="3573" spc="-14"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D4C5D56-069A-DB4B-92E2-5C9C83B25495}"/>
                  </a:ext>
                </a:extLst>
              </p14:cNvPr>
              <p14:cNvContentPartPr/>
              <p14:nvPr/>
            </p14:nvContentPartPr>
            <p14:xfrm>
              <a:off x="4418640" y="4036320"/>
              <a:ext cx="1963440" cy="183240"/>
            </p14:xfrm>
          </p:contentPart>
        </mc:Choice>
        <mc:Fallback xmlns="">
          <p:pic>
            <p:nvPicPr>
              <p:cNvPr id="2" name="Ink 1">
                <a:extLst>
                  <a:ext uri="{FF2B5EF4-FFF2-40B4-BE49-F238E27FC236}">
                    <a16:creationId xmlns:a16="http://schemas.microsoft.com/office/drawing/2014/main" id="{9D4C5D56-069A-DB4B-92E2-5C9C83B25495}"/>
                  </a:ext>
                </a:extLst>
              </p:cNvPr>
              <p:cNvPicPr/>
              <p:nvPr/>
            </p:nvPicPr>
            <p:blipFill>
              <a:blip r:embed="rId4"/>
              <a:stretch>
                <a:fillRect/>
              </a:stretch>
            </p:blipFill>
            <p:spPr>
              <a:xfrm>
                <a:off x="4409280" y="4026960"/>
                <a:ext cx="1982160" cy="201960"/>
              </a:xfrm>
              <a:prstGeom prst="rect">
                <a:avLst/>
              </a:prstGeom>
            </p:spPr>
          </p:pic>
        </mc:Fallback>
      </mc:AlternateContent>
    </p:spTree>
    <p:extLst>
      <p:ext uri="{BB962C8B-B14F-4D97-AF65-F5344CB8AC3E}">
        <p14:creationId xmlns:p14="http://schemas.microsoft.com/office/powerpoint/2010/main" val="1180664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223127" y="4051045"/>
            <a:ext cx="3047847" cy="1892556"/>
          </a:xfrm>
          <a:prstGeom prst="rect">
            <a:avLst/>
          </a:prstGeom>
        </p:spPr>
      </p:pic>
      <p:pic>
        <p:nvPicPr>
          <p:cNvPr id="4" name="object 4"/>
          <p:cNvPicPr/>
          <p:nvPr/>
        </p:nvPicPr>
        <p:blipFill>
          <a:blip r:embed="rId3" cstate="print"/>
          <a:stretch>
            <a:fillRect/>
          </a:stretch>
        </p:blipFill>
        <p:spPr>
          <a:xfrm>
            <a:off x="7035441" y="3871840"/>
            <a:ext cx="2933432" cy="2667382"/>
          </a:xfrm>
          <a:prstGeom prst="rect">
            <a:avLst/>
          </a:prstGeom>
        </p:spPr>
      </p:pic>
      <p:sp>
        <p:nvSpPr>
          <p:cNvPr id="5" name="object 5"/>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a:lnSpc>
                <a:spcPct val="100000"/>
              </a:lnSpc>
              <a:spcBef>
                <a:spcPts val="755"/>
              </a:spcBef>
            </a:pPr>
            <a:r>
              <a:rPr sz="3573" spc="5" dirty="0">
                <a:solidFill>
                  <a:srgbClr val="001F5F"/>
                </a:solidFill>
                <a:latin typeface="Cambria"/>
                <a:cs typeface="Cambria"/>
              </a:rPr>
              <a:t>Exponential</a:t>
            </a:r>
            <a:r>
              <a:rPr sz="3573" spc="-14"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p:pic>
        <p:nvPicPr>
          <p:cNvPr id="6" name="object 6"/>
          <p:cNvPicPr/>
          <p:nvPr/>
        </p:nvPicPr>
        <p:blipFill>
          <a:blip r:embed="rId4" cstate="print"/>
          <a:stretch>
            <a:fillRect/>
          </a:stretch>
        </p:blipFill>
        <p:spPr>
          <a:xfrm>
            <a:off x="2223127" y="1313894"/>
            <a:ext cx="3047847" cy="2284162"/>
          </a:xfrm>
          <a:prstGeom prst="rect">
            <a:avLst/>
          </a:prstGeom>
        </p:spPr>
      </p:pic>
      <p:pic>
        <p:nvPicPr>
          <p:cNvPr id="7" name="object 7"/>
          <p:cNvPicPr/>
          <p:nvPr/>
        </p:nvPicPr>
        <p:blipFill>
          <a:blip r:embed="rId5" cstate="print"/>
          <a:stretch>
            <a:fillRect/>
          </a:stretch>
        </p:blipFill>
        <p:spPr>
          <a:xfrm>
            <a:off x="6584675" y="1313894"/>
            <a:ext cx="3384198" cy="2208345"/>
          </a:xfrm>
          <a:prstGeom prst="rect">
            <a:avLst/>
          </a:prstGeom>
        </p:spPr>
      </p:pic>
    </p:spTree>
    <p:extLst>
      <p:ext uri="{BB962C8B-B14F-4D97-AF65-F5344CB8AC3E}">
        <p14:creationId xmlns:p14="http://schemas.microsoft.com/office/powerpoint/2010/main" val="2154166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13542" y="295089"/>
            <a:ext cx="2566868" cy="689868"/>
          </a:xfrm>
          <a:prstGeom prst="rect">
            <a:avLst/>
          </a:prstGeom>
        </p:spPr>
        <p:txBody>
          <a:bodyPr vert="horz" wrap="square" lIns="0" tIns="12636" rIns="0" bIns="0" rtlCol="0" anchor="ctr">
            <a:spAutoFit/>
          </a:bodyPr>
          <a:lstStyle/>
          <a:p>
            <a:pPr marL="11487">
              <a:lnSpc>
                <a:spcPct val="100000"/>
              </a:lnSpc>
              <a:spcBef>
                <a:spcPts val="99"/>
              </a:spcBef>
            </a:pPr>
            <a:r>
              <a:rPr dirty="0">
                <a:solidFill>
                  <a:srgbClr val="2E2D67"/>
                </a:solidFill>
              </a:rPr>
              <a:t>Histogram</a:t>
            </a:r>
          </a:p>
        </p:txBody>
      </p:sp>
      <p:pic>
        <p:nvPicPr>
          <p:cNvPr id="3" name="object 3"/>
          <p:cNvPicPr/>
          <p:nvPr/>
        </p:nvPicPr>
        <p:blipFill>
          <a:blip r:embed="rId2" cstate="print"/>
          <a:stretch>
            <a:fillRect/>
          </a:stretch>
        </p:blipFill>
        <p:spPr>
          <a:xfrm>
            <a:off x="2819877" y="1604067"/>
            <a:ext cx="2208503" cy="1904975"/>
          </a:xfrm>
          <a:prstGeom prst="rect">
            <a:avLst/>
          </a:prstGeom>
        </p:spPr>
      </p:pic>
      <p:pic>
        <p:nvPicPr>
          <p:cNvPr id="4" name="object 4"/>
          <p:cNvPicPr/>
          <p:nvPr/>
        </p:nvPicPr>
        <p:blipFill>
          <a:blip r:embed="rId3" cstate="print"/>
          <a:stretch>
            <a:fillRect/>
          </a:stretch>
        </p:blipFill>
        <p:spPr>
          <a:xfrm>
            <a:off x="6844382" y="1622969"/>
            <a:ext cx="2127673" cy="1834422"/>
          </a:xfrm>
          <a:prstGeom prst="rect">
            <a:avLst/>
          </a:prstGeom>
        </p:spPr>
      </p:pic>
      <p:pic>
        <p:nvPicPr>
          <p:cNvPr id="5" name="object 5"/>
          <p:cNvPicPr/>
          <p:nvPr/>
        </p:nvPicPr>
        <p:blipFill>
          <a:blip r:embed="rId4" cstate="print"/>
          <a:stretch>
            <a:fillRect/>
          </a:stretch>
        </p:blipFill>
        <p:spPr>
          <a:xfrm>
            <a:off x="2880845" y="4221069"/>
            <a:ext cx="2097479" cy="1763217"/>
          </a:xfrm>
          <a:prstGeom prst="rect">
            <a:avLst/>
          </a:prstGeom>
        </p:spPr>
      </p:pic>
      <p:pic>
        <p:nvPicPr>
          <p:cNvPr id="6" name="object 6"/>
          <p:cNvPicPr/>
          <p:nvPr/>
        </p:nvPicPr>
        <p:blipFill>
          <a:blip r:embed="rId5" cstate="print"/>
          <a:stretch>
            <a:fillRect/>
          </a:stretch>
        </p:blipFill>
        <p:spPr>
          <a:xfrm>
            <a:off x="6799672" y="4100226"/>
            <a:ext cx="2190943" cy="1873363"/>
          </a:xfrm>
          <a:prstGeom prst="rect">
            <a:avLst/>
          </a:prstGeom>
        </p:spPr>
      </p:pic>
    </p:spTree>
    <p:extLst>
      <p:ext uri="{BB962C8B-B14F-4D97-AF65-F5344CB8AC3E}">
        <p14:creationId xmlns:p14="http://schemas.microsoft.com/office/powerpoint/2010/main" val="2889477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26398" y="1596348"/>
            <a:ext cx="7539204" cy="1913192"/>
          </a:xfrm>
          <a:prstGeom prst="rect">
            <a:avLst/>
          </a:prstGeom>
          <a:ln w="28575">
            <a:solidFill>
              <a:srgbClr val="003366"/>
            </a:solidFill>
          </a:ln>
        </p:spPr>
        <p:txBody>
          <a:bodyPr vert="horz" wrap="square" lIns="0" tIns="134977" rIns="0" bIns="0" rtlCol="0">
            <a:spAutoFit/>
          </a:bodyPr>
          <a:lstStyle/>
          <a:p>
            <a:pPr marL="273394" marR="378502">
              <a:lnSpc>
                <a:spcPct val="120000"/>
              </a:lnSpc>
              <a:spcBef>
                <a:spcPts val="1063"/>
              </a:spcBef>
              <a:tabLst>
                <a:tab pos="1258992" algn="l"/>
                <a:tab pos="3843026" algn="l"/>
              </a:tabLst>
            </a:pPr>
            <a:r>
              <a:rPr sz="2397" spc="-72" dirty="0">
                <a:latin typeface="Cambria"/>
                <a:cs typeface="Cambria"/>
              </a:rPr>
              <a:t>We</a:t>
            </a:r>
            <a:r>
              <a:rPr sz="2397" spc="-18" dirty="0">
                <a:latin typeface="Cambria"/>
                <a:cs typeface="Cambria"/>
              </a:rPr>
              <a:t> </a:t>
            </a:r>
            <a:r>
              <a:rPr sz="2397" dirty="0">
                <a:latin typeface="Cambria"/>
                <a:cs typeface="Cambria"/>
              </a:rPr>
              <a:t>can</a:t>
            </a:r>
            <a:r>
              <a:rPr sz="2397" spc="14" dirty="0">
                <a:latin typeface="Cambria"/>
                <a:cs typeface="Cambria"/>
              </a:rPr>
              <a:t> </a:t>
            </a:r>
            <a:r>
              <a:rPr sz="2397" spc="-5" dirty="0">
                <a:latin typeface="Cambria"/>
                <a:cs typeface="Cambria"/>
              </a:rPr>
              <a:t>describe</a:t>
            </a:r>
            <a:r>
              <a:rPr sz="2397" dirty="0">
                <a:latin typeface="Cambria"/>
                <a:cs typeface="Cambria"/>
              </a:rPr>
              <a:t> the </a:t>
            </a:r>
            <a:r>
              <a:rPr sz="2397" spc="-9" dirty="0">
                <a:latin typeface="Cambria"/>
                <a:cs typeface="Cambria"/>
              </a:rPr>
              <a:t>probability</a:t>
            </a:r>
            <a:r>
              <a:rPr sz="2397" spc="36" dirty="0">
                <a:latin typeface="Cambria"/>
                <a:cs typeface="Cambria"/>
              </a:rPr>
              <a:t> </a:t>
            </a:r>
            <a:r>
              <a:rPr sz="2397" spc="-5" dirty="0">
                <a:latin typeface="Cambria"/>
                <a:cs typeface="Cambria"/>
              </a:rPr>
              <a:t>distribution</a:t>
            </a:r>
            <a:r>
              <a:rPr sz="2397" spc="14" dirty="0">
                <a:latin typeface="Cambria"/>
                <a:cs typeface="Cambria"/>
              </a:rPr>
              <a:t> </a:t>
            </a:r>
            <a:r>
              <a:rPr sz="2397" dirty="0">
                <a:latin typeface="Cambria"/>
                <a:cs typeface="Cambria"/>
              </a:rPr>
              <a:t>of</a:t>
            </a:r>
            <a:r>
              <a:rPr sz="2397" spc="5" dirty="0">
                <a:latin typeface="Cambria"/>
                <a:cs typeface="Cambria"/>
              </a:rPr>
              <a:t> </a:t>
            </a:r>
            <a:r>
              <a:rPr sz="2397" dirty="0">
                <a:latin typeface="Cambria"/>
                <a:cs typeface="Cambria"/>
              </a:rPr>
              <a:t>a </a:t>
            </a:r>
            <a:r>
              <a:rPr sz="2397" spc="5" dirty="0">
                <a:latin typeface="Cambria"/>
                <a:cs typeface="Cambria"/>
              </a:rPr>
              <a:t> </a:t>
            </a:r>
            <a:r>
              <a:rPr sz="2397" spc="-5" dirty="0">
                <a:latin typeface="Cambria"/>
                <a:cs typeface="Cambria"/>
              </a:rPr>
              <a:t>continuous</a:t>
            </a:r>
            <a:r>
              <a:rPr sz="2397" spc="18" dirty="0">
                <a:latin typeface="Cambria"/>
                <a:cs typeface="Cambria"/>
              </a:rPr>
              <a:t> </a:t>
            </a:r>
            <a:r>
              <a:rPr sz="2397" spc="-113" dirty="0">
                <a:latin typeface="Cambria"/>
                <a:cs typeface="Cambria"/>
              </a:rPr>
              <a:t>r.v.</a:t>
            </a:r>
            <a:r>
              <a:rPr sz="2397" spc="27" dirty="0">
                <a:latin typeface="Cambria"/>
                <a:cs typeface="Cambria"/>
              </a:rPr>
              <a:t> </a:t>
            </a:r>
            <a:r>
              <a:rPr sz="2397" b="1" dirty="0">
                <a:solidFill>
                  <a:srgbClr val="2E2D67"/>
                </a:solidFill>
                <a:latin typeface="Cambria"/>
                <a:cs typeface="Cambria"/>
              </a:rPr>
              <a:t>X</a:t>
            </a:r>
            <a:r>
              <a:rPr sz="2397" b="1" spc="-9" dirty="0">
                <a:solidFill>
                  <a:srgbClr val="000099"/>
                </a:solidFill>
                <a:latin typeface="Cambria"/>
                <a:cs typeface="Cambria"/>
              </a:rPr>
              <a:t> </a:t>
            </a:r>
            <a:r>
              <a:rPr sz="2397" spc="-18" dirty="0">
                <a:latin typeface="Cambria"/>
                <a:cs typeface="Cambria"/>
              </a:rPr>
              <a:t>by</a:t>
            </a:r>
            <a:r>
              <a:rPr sz="2397" spc="-5" dirty="0">
                <a:latin typeface="Cambria"/>
                <a:cs typeface="Cambria"/>
              </a:rPr>
              <a:t> </a:t>
            </a:r>
            <a:r>
              <a:rPr sz="2397" dirty="0">
                <a:latin typeface="Cambria"/>
                <a:cs typeface="Cambria"/>
              </a:rPr>
              <a:t>its</a:t>
            </a:r>
            <a:r>
              <a:rPr sz="2397" spc="5" dirty="0">
                <a:latin typeface="Cambria"/>
                <a:cs typeface="Cambria"/>
              </a:rPr>
              <a:t> </a:t>
            </a:r>
            <a:r>
              <a:rPr sz="2397" b="1" spc="-9" dirty="0">
                <a:solidFill>
                  <a:srgbClr val="E02246"/>
                </a:solidFill>
                <a:latin typeface="Cambria"/>
                <a:cs typeface="Cambria"/>
              </a:rPr>
              <a:t>probability </a:t>
            </a:r>
            <a:r>
              <a:rPr sz="2397" b="1" spc="-5" dirty="0">
                <a:solidFill>
                  <a:srgbClr val="E02246"/>
                </a:solidFill>
                <a:latin typeface="Cambria"/>
                <a:cs typeface="Cambria"/>
              </a:rPr>
              <a:t>density</a:t>
            </a:r>
            <a:r>
              <a:rPr sz="2397" b="1" spc="9" dirty="0">
                <a:solidFill>
                  <a:srgbClr val="E02246"/>
                </a:solidFill>
                <a:latin typeface="Cambria"/>
                <a:cs typeface="Cambria"/>
              </a:rPr>
              <a:t> </a:t>
            </a:r>
            <a:r>
              <a:rPr sz="2397" b="1" spc="-5" dirty="0">
                <a:solidFill>
                  <a:srgbClr val="E02246"/>
                </a:solidFill>
                <a:latin typeface="Cambria"/>
                <a:cs typeface="Cambria"/>
              </a:rPr>
              <a:t>function </a:t>
            </a:r>
            <a:r>
              <a:rPr sz="2397" b="1" spc="-511" dirty="0">
                <a:solidFill>
                  <a:srgbClr val="CC0000"/>
                </a:solidFill>
                <a:latin typeface="Cambria"/>
                <a:cs typeface="Cambria"/>
              </a:rPr>
              <a:t> </a:t>
            </a:r>
            <a:r>
              <a:rPr sz="2397" spc="190" dirty="0">
                <a:latin typeface="Cambria"/>
                <a:cs typeface="Cambria"/>
              </a:rPr>
              <a:t>(</a:t>
            </a:r>
            <a:r>
              <a:rPr sz="2397" b="1" i="1" spc="190" dirty="0">
                <a:solidFill>
                  <a:srgbClr val="E02246"/>
                </a:solidFill>
                <a:latin typeface="Cambria"/>
                <a:cs typeface="Cambria"/>
              </a:rPr>
              <a:t>p</a:t>
            </a:r>
            <a:r>
              <a:rPr sz="2397" b="1" i="1" spc="194" dirty="0">
                <a:solidFill>
                  <a:srgbClr val="E02246"/>
                </a:solidFill>
                <a:latin typeface="Cambria"/>
                <a:cs typeface="Cambria"/>
              </a:rPr>
              <a:t>d</a:t>
            </a:r>
            <a:r>
              <a:rPr sz="2397" b="1" i="1" spc="199" dirty="0">
                <a:solidFill>
                  <a:srgbClr val="E02246"/>
                </a:solidFill>
                <a:latin typeface="Cambria"/>
                <a:cs typeface="Cambria"/>
              </a:rPr>
              <a:t>f</a:t>
            </a:r>
            <a:r>
              <a:rPr sz="2397" spc="185" dirty="0">
                <a:latin typeface="Cambria"/>
                <a:cs typeface="Cambria"/>
              </a:rPr>
              <a:t>)</a:t>
            </a:r>
            <a:r>
              <a:rPr sz="2397" dirty="0">
                <a:latin typeface="Cambria"/>
                <a:cs typeface="Cambria"/>
              </a:rPr>
              <a:t>,	</a:t>
            </a:r>
            <a:r>
              <a:rPr sz="2397" spc="-5" dirty="0">
                <a:latin typeface="Cambria"/>
                <a:cs typeface="Cambria"/>
              </a:rPr>
              <a:t>usual</a:t>
            </a:r>
            <a:r>
              <a:rPr sz="2397" spc="-41" dirty="0">
                <a:latin typeface="Cambria"/>
                <a:cs typeface="Cambria"/>
              </a:rPr>
              <a:t>l</a:t>
            </a:r>
            <a:r>
              <a:rPr sz="2397" dirty="0">
                <a:latin typeface="Cambria"/>
                <a:cs typeface="Cambria"/>
              </a:rPr>
              <a:t>y</a:t>
            </a:r>
            <a:r>
              <a:rPr sz="2397" spc="9" dirty="0">
                <a:latin typeface="Cambria"/>
                <a:cs typeface="Cambria"/>
              </a:rPr>
              <a:t> </a:t>
            </a:r>
            <a:r>
              <a:rPr sz="2397" dirty="0">
                <a:latin typeface="Cambria"/>
                <a:cs typeface="Cambria"/>
              </a:rPr>
              <a:t>deno</a:t>
            </a:r>
            <a:r>
              <a:rPr sz="2397" spc="-23" dirty="0">
                <a:latin typeface="Cambria"/>
                <a:cs typeface="Cambria"/>
              </a:rPr>
              <a:t>t</a:t>
            </a:r>
            <a:r>
              <a:rPr sz="2397" dirty="0">
                <a:latin typeface="Cambria"/>
                <a:cs typeface="Cambria"/>
              </a:rPr>
              <a:t>ed </a:t>
            </a:r>
            <a:r>
              <a:rPr sz="2397" spc="-36" dirty="0">
                <a:latin typeface="Cambria"/>
                <a:cs typeface="Cambria"/>
              </a:rPr>
              <a:t>b</a:t>
            </a:r>
            <a:r>
              <a:rPr sz="2397" dirty="0">
                <a:latin typeface="Cambria"/>
                <a:cs typeface="Cambria"/>
              </a:rPr>
              <a:t>y	</a:t>
            </a:r>
            <a:r>
              <a:rPr sz="2397" i="1" dirty="0">
                <a:latin typeface="Cambria"/>
                <a:cs typeface="Cambria"/>
              </a:rPr>
              <a:t>f</a:t>
            </a:r>
            <a:r>
              <a:rPr sz="2397" i="1" spc="-222" dirty="0">
                <a:latin typeface="Cambria"/>
                <a:cs typeface="Cambria"/>
              </a:rPr>
              <a:t> </a:t>
            </a:r>
            <a:r>
              <a:rPr sz="2397" dirty="0">
                <a:latin typeface="Cambria"/>
                <a:cs typeface="Cambria"/>
              </a:rPr>
              <a:t>(</a:t>
            </a:r>
            <a:r>
              <a:rPr sz="2397" spc="-230" dirty="0">
                <a:latin typeface="Cambria"/>
                <a:cs typeface="Cambria"/>
              </a:rPr>
              <a:t> </a:t>
            </a:r>
            <a:r>
              <a:rPr sz="2397" b="1" i="1" dirty="0">
                <a:solidFill>
                  <a:srgbClr val="2E2D67"/>
                </a:solidFill>
                <a:latin typeface="Book Antiqua"/>
                <a:cs typeface="Book Antiqua"/>
              </a:rPr>
              <a:t>x</a:t>
            </a:r>
            <a:r>
              <a:rPr sz="2397" b="1" i="1" spc="-294" dirty="0">
                <a:solidFill>
                  <a:srgbClr val="2E2D67"/>
                </a:solidFill>
                <a:latin typeface="Book Antiqua"/>
                <a:cs typeface="Book Antiqua"/>
              </a:rPr>
              <a:t> </a:t>
            </a:r>
            <a:r>
              <a:rPr sz="2397" dirty="0">
                <a:latin typeface="Cambria"/>
                <a:cs typeface="Cambria"/>
              </a:rPr>
              <a:t>)</a:t>
            </a:r>
            <a:r>
              <a:rPr sz="2397" spc="-230" dirty="0">
                <a:latin typeface="Cambria"/>
                <a:cs typeface="Cambria"/>
              </a:rPr>
              <a:t> </a:t>
            </a:r>
            <a:r>
              <a:rPr sz="2397" dirty="0">
                <a:latin typeface="Cambria"/>
                <a:cs typeface="Cambria"/>
              </a:rPr>
              <a:t>.</a:t>
            </a:r>
            <a:endParaRPr lang="en-SG" sz="2397" dirty="0">
              <a:latin typeface="Cambria"/>
              <a:cs typeface="Cambria"/>
            </a:endParaRPr>
          </a:p>
          <a:p>
            <a:pPr marL="273394" marR="378502">
              <a:spcBef>
                <a:spcPts val="1063"/>
              </a:spcBef>
              <a:tabLst>
                <a:tab pos="1258992" algn="l"/>
                <a:tab pos="3843026" algn="l"/>
              </a:tabLst>
            </a:pPr>
            <a:endParaRPr sz="2000" dirty="0">
              <a:latin typeface="Cambria"/>
              <a:cs typeface="Cambria"/>
            </a:endParaRPr>
          </a:p>
        </p:txBody>
      </p:sp>
      <p:sp>
        <p:nvSpPr>
          <p:cNvPr id="4" name="object 4"/>
          <p:cNvSpPr txBox="1">
            <a:spLocks noGrp="1"/>
          </p:cNvSpPr>
          <p:nvPr>
            <p:ph type="title"/>
          </p:nvPr>
        </p:nvSpPr>
        <p:spPr>
          <a:prstGeom prst="rect">
            <a:avLst/>
          </a:prstGeom>
          <a:noFill/>
          <a:ln w="38100">
            <a:noFill/>
          </a:ln>
        </p:spPr>
        <p:txBody>
          <a:bodyPr vert="horz" wrap="square" lIns="0" tIns="95920" rIns="0" bIns="0" rtlCol="0" anchor="ctr">
            <a:spAutoFit/>
          </a:bodyPr>
          <a:lstStyle/>
          <a:p>
            <a:pPr marL="2872">
              <a:lnSpc>
                <a:spcPct val="100000"/>
              </a:lnSpc>
              <a:spcBef>
                <a:spcPts val="755"/>
              </a:spcBef>
            </a:pPr>
            <a:r>
              <a:rPr sz="3573" spc="5" dirty="0">
                <a:solidFill>
                  <a:srgbClr val="001F5F"/>
                </a:solidFill>
                <a:latin typeface="Cambria"/>
                <a:cs typeface="Cambria"/>
              </a:rPr>
              <a:t>Probability</a:t>
            </a:r>
            <a:r>
              <a:rPr sz="3573" spc="-41" dirty="0">
                <a:solidFill>
                  <a:srgbClr val="001F5F"/>
                </a:solidFill>
                <a:latin typeface="Cambria"/>
                <a:cs typeface="Cambria"/>
              </a:rPr>
              <a:t> </a:t>
            </a:r>
            <a:r>
              <a:rPr sz="3573" spc="14" dirty="0">
                <a:solidFill>
                  <a:srgbClr val="001F5F"/>
                </a:solidFill>
                <a:latin typeface="Cambria"/>
                <a:cs typeface="Cambria"/>
              </a:rPr>
              <a:t>Density</a:t>
            </a:r>
            <a:r>
              <a:rPr sz="3573" spc="-14" dirty="0">
                <a:solidFill>
                  <a:srgbClr val="001F5F"/>
                </a:solidFill>
                <a:latin typeface="Cambria"/>
                <a:cs typeface="Cambria"/>
              </a:rPr>
              <a:t> </a:t>
            </a:r>
            <a:r>
              <a:rPr sz="3573" dirty="0">
                <a:solidFill>
                  <a:srgbClr val="001F5F"/>
                </a:solidFill>
                <a:latin typeface="Cambria"/>
                <a:cs typeface="Cambria"/>
              </a:rPr>
              <a:t>Function</a:t>
            </a:r>
            <a:endParaRPr sz="3573" dirty="0">
              <a:latin typeface="Cambria"/>
              <a:cs typeface="Cambria"/>
            </a:endParaRPr>
          </a:p>
        </p:txBody>
      </p:sp>
      <p:grpSp>
        <p:nvGrpSpPr>
          <p:cNvPr id="5" name="object 5"/>
          <p:cNvGrpSpPr/>
          <p:nvPr/>
        </p:nvGrpSpPr>
        <p:grpSpPr>
          <a:xfrm>
            <a:off x="2793414" y="4114800"/>
            <a:ext cx="6515674" cy="2284851"/>
            <a:chOff x="2444807" y="4549140"/>
            <a:chExt cx="7203440" cy="2526030"/>
          </a:xfrm>
        </p:grpSpPr>
        <p:sp>
          <p:nvSpPr>
            <p:cNvPr id="6" name="object 6"/>
            <p:cNvSpPr/>
            <p:nvPr/>
          </p:nvSpPr>
          <p:spPr>
            <a:xfrm>
              <a:off x="2444807" y="6931699"/>
              <a:ext cx="7203440" cy="36830"/>
            </a:xfrm>
            <a:custGeom>
              <a:avLst/>
              <a:gdLst/>
              <a:ahLst/>
              <a:cxnLst/>
              <a:rect l="l" t="t" r="r" b="b"/>
              <a:pathLst>
                <a:path w="7203440" h="36829">
                  <a:moveTo>
                    <a:pt x="7142234" y="0"/>
                  </a:moveTo>
                  <a:lnTo>
                    <a:pt x="7142234" y="36381"/>
                  </a:lnTo>
                  <a:lnTo>
                    <a:pt x="7187706" y="22738"/>
                  </a:lnTo>
                  <a:lnTo>
                    <a:pt x="7148357" y="22738"/>
                  </a:lnTo>
                  <a:lnTo>
                    <a:pt x="7148357" y="13642"/>
                  </a:lnTo>
                  <a:lnTo>
                    <a:pt x="7187706" y="13642"/>
                  </a:lnTo>
                  <a:lnTo>
                    <a:pt x="7142234" y="0"/>
                  </a:lnTo>
                  <a:close/>
                </a:path>
                <a:path w="7203440" h="36829">
                  <a:moveTo>
                    <a:pt x="7142234" y="13642"/>
                  </a:moveTo>
                  <a:lnTo>
                    <a:pt x="0" y="13642"/>
                  </a:lnTo>
                  <a:lnTo>
                    <a:pt x="0" y="22738"/>
                  </a:lnTo>
                  <a:lnTo>
                    <a:pt x="7142234" y="22738"/>
                  </a:lnTo>
                  <a:lnTo>
                    <a:pt x="7142234" y="13642"/>
                  </a:lnTo>
                  <a:close/>
                </a:path>
                <a:path w="7203440" h="36829">
                  <a:moveTo>
                    <a:pt x="7187706" y="13642"/>
                  </a:moveTo>
                  <a:lnTo>
                    <a:pt x="7148357" y="13642"/>
                  </a:lnTo>
                  <a:lnTo>
                    <a:pt x="7148357" y="22738"/>
                  </a:lnTo>
                  <a:lnTo>
                    <a:pt x="7187706" y="22738"/>
                  </a:lnTo>
                  <a:lnTo>
                    <a:pt x="7202864" y="18190"/>
                  </a:lnTo>
                  <a:lnTo>
                    <a:pt x="7187706" y="13642"/>
                  </a:lnTo>
                  <a:close/>
                </a:path>
              </a:pathLst>
            </a:custGeom>
            <a:solidFill>
              <a:srgbClr val="000000"/>
            </a:solidFill>
            <a:ln>
              <a:solidFill>
                <a:srgbClr val="2E2D67"/>
              </a:solidFill>
            </a:ln>
          </p:spPr>
          <p:txBody>
            <a:bodyPr wrap="square" lIns="0" tIns="0" rIns="0" bIns="0" rtlCol="0"/>
            <a:lstStyle/>
            <a:p>
              <a:endParaRPr sz="1628"/>
            </a:p>
          </p:txBody>
        </p:sp>
        <p:sp>
          <p:nvSpPr>
            <p:cNvPr id="7" name="object 7"/>
            <p:cNvSpPr/>
            <p:nvPr/>
          </p:nvSpPr>
          <p:spPr>
            <a:xfrm>
              <a:off x="3167822" y="4935315"/>
              <a:ext cx="5756910" cy="2014855"/>
            </a:xfrm>
            <a:custGeom>
              <a:avLst/>
              <a:gdLst/>
              <a:ahLst/>
              <a:cxnLst/>
              <a:rect l="l" t="t" r="r" b="b"/>
              <a:pathLst>
                <a:path w="5756909" h="2014854">
                  <a:moveTo>
                    <a:pt x="0" y="2014574"/>
                  </a:moveTo>
                  <a:lnTo>
                    <a:pt x="17997" y="2014496"/>
                  </a:lnTo>
                  <a:lnTo>
                    <a:pt x="35984" y="2014419"/>
                  </a:lnTo>
                  <a:lnTo>
                    <a:pt x="53970" y="2014339"/>
                  </a:lnTo>
                  <a:lnTo>
                    <a:pt x="107929" y="2014034"/>
                  </a:lnTo>
                  <a:lnTo>
                    <a:pt x="161908" y="2013630"/>
                  </a:lnTo>
                  <a:lnTo>
                    <a:pt x="215904" y="2013107"/>
                  </a:lnTo>
                  <a:lnTo>
                    <a:pt x="269865" y="2012429"/>
                  </a:lnTo>
                  <a:lnTo>
                    <a:pt x="323825" y="2011557"/>
                  </a:lnTo>
                  <a:lnTo>
                    <a:pt x="377785" y="2010441"/>
                  </a:lnTo>
                  <a:lnTo>
                    <a:pt x="431747" y="2009026"/>
                  </a:lnTo>
                  <a:lnTo>
                    <a:pt x="485717" y="2007247"/>
                  </a:lnTo>
                  <a:lnTo>
                    <a:pt x="539699" y="2005004"/>
                  </a:lnTo>
                  <a:lnTo>
                    <a:pt x="593681" y="2002206"/>
                  </a:lnTo>
                  <a:lnTo>
                    <a:pt x="647651" y="1998748"/>
                  </a:lnTo>
                  <a:lnTo>
                    <a:pt x="701613" y="1994495"/>
                  </a:lnTo>
                  <a:lnTo>
                    <a:pt x="755580" y="1989276"/>
                  </a:lnTo>
                  <a:lnTo>
                    <a:pt x="809558" y="1982926"/>
                  </a:lnTo>
                  <a:lnTo>
                    <a:pt x="863494" y="1975264"/>
                  </a:lnTo>
                  <a:lnTo>
                    <a:pt x="917490" y="1966072"/>
                  </a:lnTo>
                  <a:lnTo>
                    <a:pt x="971469" y="1955077"/>
                  </a:lnTo>
                  <a:lnTo>
                    <a:pt x="1025428" y="1942042"/>
                  </a:lnTo>
                  <a:lnTo>
                    <a:pt x="1079398" y="1926708"/>
                  </a:lnTo>
                  <a:lnTo>
                    <a:pt x="1133369" y="1908758"/>
                  </a:lnTo>
                  <a:lnTo>
                    <a:pt x="1169364" y="1895155"/>
                  </a:lnTo>
                  <a:lnTo>
                    <a:pt x="1205337" y="1880204"/>
                  </a:lnTo>
                  <a:lnTo>
                    <a:pt x="1241307" y="1863722"/>
                  </a:lnTo>
                  <a:lnTo>
                    <a:pt x="1277296" y="1845706"/>
                  </a:lnTo>
                  <a:lnTo>
                    <a:pt x="1313275" y="1825967"/>
                  </a:lnTo>
                  <a:lnTo>
                    <a:pt x="1349264" y="1804507"/>
                  </a:lnTo>
                  <a:lnTo>
                    <a:pt x="1385243" y="1781143"/>
                  </a:lnTo>
                  <a:lnTo>
                    <a:pt x="1421232" y="1755904"/>
                  </a:lnTo>
                  <a:lnTo>
                    <a:pt x="1457210" y="1728607"/>
                  </a:lnTo>
                  <a:lnTo>
                    <a:pt x="1493175" y="1699264"/>
                  </a:lnTo>
                  <a:lnTo>
                    <a:pt x="1529152" y="1667765"/>
                  </a:lnTo>
                  <a:lnTo>
                    <a:pt x="1565142" y="1634088"/>
                  </a:lnTo>
                  <a:lnTo>
                    <a:pt x="1601120" y="1598197"/>
                  </a:lnTo>
                  <a:lnTo>
                    <a:pt x="1637110" y="1560046"/>
                  </a:lnTo>
                  <a:lnTo>
                    <a:pt x="1673080" y="1519681"/>
                  </a:lnTo>
                  <a:lnTo>
                    <a:pt x="1709052" y="1477056"/>
                  </a:lnTo>
                  <a:lnTo>
                    <a:pt x="1745048" y="1432238"/>
                  </a:lnTo>
                  <a:lnTo>
                    <a:pt x="1781020" y="1385247"/>
                  </a:lnTo>
                  <a:lnTo>
                    <a:pt x="1816990" y="1336225"/>
                  </a:lnTo>
                  <a:lnTo>
                    <a:pt x="1852980" y="1285125"/>
                  </a:lnTo>
                  <a:lnTo>
                    <a:pt x="1888958" y="1232221"/>
                  </a:lnTo>
                  <a:lnTo>
                    <a:pt x="1924948" y="1177490"/>
                  </a:lnTo>
                  <a:lnTo>
                    <a:pt x="1960925" y="1121285"/>
                  </a:lnTo>
                  <a:lnTo>
                    <a:pt x="1996890" y="1063561"/>
                  </a:lnTo>
                  <a:lnTo>
                    <a:pt x="2032868" y="1004791"/>
                  </a:lnTo>
                  <a:lnTo>
                    <a:pt x="2068857" y="944908"/>
                  </a:lnTo>
                  <a:lnTo>
                    <a:pt x="2104836" y="884459"/>
                  </a:lnTo>
                  <a:lnTo>
                    <a:pt x="2140825" y="823443"/>
                  </a:lnTo>
                  <a:lnTo>
                    <a:pt x="2158797" y="792924"/>
                  </a:lnTo>
                  <a:lnTo>
                    <a:pt x="2176795" y="762404"/>
                  </a:lnTo>
                  <a:lnTo>
                    <a:pt x="2212768" y="701389"/>
                  </a:lnTo>
                  <a:lnTo>
                    <a:pt x="2248763" y="640978"/>
                  </a:lnTo>
                  <a:lnTo>
                    <a:pt x="2284736" y="581218"/>
                  </a:lnTo>
                  <a:lnTo>
                    <a:pt x="2320731" y="522790"/>
                  </a:lnTo>
                  <a:lnTo>
                    <a:pt x="2356704" y="465693"/>
                  </a:lnTo>
                  <a:lnTo>
                    <a:pt x="2392673" y="410585"/>
                  </a:lnTo>
                  <a:lnTo>
                    <a:pt x="2428663" y="357489"/>
                  </a:lnTo>
                  <a:lnTo>
                    <a:pt x="2464641" y="307108"/>
                  </a:lnTo>
                  <a:lnTo>
                    <a:pt x="2500631" y="259396"/>
                  </a:lnTo>
                  <a:lnTo>
                    <a:pt x="2536609" y="215002"/>
                  </a:lnTo>
                  <a:lnTo>
                    <a:pt x="2572599" y="173971"/>
                  </a:lnTo>
                  <a:lnTo>
                    <a:pt x="2608577" y="136850"/>
                  </a:lnTo>
                  <a:lnTo>
                    <a:pt x="2644542" y="103616"/>
                  </a:lnTo>
                  <a:lnTo>
                    <a:pt x="2680519" y="74789"/>
                  </a:lnTo>
                  <a:lnTo>
                    <a:pt x="2716509" y="50346"/>
                  </a:lnTo>
                  <a:lnTo>
                    <a:pt x="2752478" y="30639"/>
                  </a:lnTo>
                  <a:lnTo>
                    <a:pt x="2788451" y="15647"/>
                  </a:lnTo>
                  <a:lnTo>
                    <a:pt x="2842433" y="2523"/>
                  </a:lnTo>
                  <a:lnTo>
                    <a:pt x="2878417" y="0"/>
                  </a:lnTo>
                  <a:lnTo>
                    <a:pt x="2896414" y="633"/>
                  </a:lnTo>
                  <a:lnTo>
                    <a:pt x="2950385" y="10004"/>
                  </a:lnTo>
                  <a:lnTo>
                    <a:pt x="3004347" y="30639"/>
                  </a:lnTo>
                  <a:lnTo>
                    <a:pt x="3040325" y="50346"/>
                  </a:lnTo>
                  <a:lnTo>
                    <a:pt x="3076315" y="74789"/>
                  </a:lnTo>
                  <a:lnTo>
                    <a:pt x="3112292" y="103616"/>
                  </a:lnTo>
                  <a:lnTo>
                    <a:pt x="3148257" y="136850"/>
                  </a:lnTo>
                  <a:lnTo>
                    <a:pt x="3184234" y="173971"/>
                  </a:lnTo>
                  <a:lnTo>
                    <a:pt x="3220224" y="215002"/>
                  </a:lnTo>
                  <a:lnTo>
                    <a:pt x="3256202" y="259396"/>
                  </a:lnTo>
                  <a:lnTo>
                    <a:pt x="3292192" y="307108"/>
                  </a:lnTo>
                  <a:lnTo>
                    <a:pt x="3328170" y="357489"/>
                  </a:lnTo>
                  <a:lnTo>
                    <a:pt x="3364160" y="410585"/>
                  </a:lnTo>
                  <a:lnTo>
                    <a:pt x="3400130" y="465693"/>
                  </a:lnTo>
                  <a:lnTo>
                    <a:pt x="3436103" y="522790"/>
                  </a:lnTo>
                  <a:lnTo>
                    <a:pt x="3472098" y="581218"/>
                  </a:lnTo>
                  <a:lnTo>
                    <a:pt x="3508071" y="640978"/>
                  </a:lnTo>
                  <a:lnTo>
                    <a:pt x="3544066" y="701389"/>
                  </a:lnTo>
                  <a:lnTo>
                    <a:pt x="3580039" y="762404"/>
                  </a:lnTo>
                  <a:lnTo>
                    <a:pt x="3598036" y="792924"/>
                  </a:lnTo>
                  <a:lnTo>
                    <a:pt x="3633998" y="853991"/>
                  </a:lnTo>
                  <a:lnTo>
                    <a:pt x="3670004" y="914740"/>
                  </a:lnTo>
                  <a:lnTo>
                    <a:pt x="3705966" y="974958"/>
                  </a:lnTo>
                  <a:lnTo>
                    <a:pt x="3741972" y="1034312"/>
                  </a:lnTo>
                  <a:lnTo>
                    <a:pt x="3777926" y="1092582"/>
                  </a:lnTo>
                  <a:lnTo>
                    <a:pt x="3813880" y="1149579"/>
                  </a:lnTo>
                  <a:lnTo>
                    <a:pt x="3849887" y="1205060"/>
                  </a:lnTo>
                  <a:lnTo>
                    <a:pt x="3885848" y="1258904"/>
                  </a:lnTo>
                  <a:lnTo>
                    <a:pt x="3921832" y="1310914"/>
                  </a:lnTo>
                  <a:lnTo>
                    <a:pt x="3957816" y="1361013"/>
                  </a:lnTo>
                  <a:lnTo>
                    <a:pt x="3993800" y="1408998"/>
                  </a:lnTo>
                  <a:lnTo>
                    <a:pt x="4029784" y="1454937"/>
                  </a:lnTo>
                  <a:lnTo>
                    <a:pt x="4065768" y="1498647"/>
                  </a:lnTo>
                  <a:lnTo>
                    <a:pt x="4101752" y="1540129"/>
                  </a:lnTo>
                  <a:lnTo>
                    <a:pt x="4137713" y="1579406"/>
                  </a:lnTo>
                  <a:lnTo>
                    <a:pt x="4173720" y="1616408"/>
                  </a:lnTo>
                  <a:lnTo>
                    <a:pt x="4209681" y="1651205"/>
                  </a:lnTo>
                  <a:lnTo>
                    <a:pt x="4245688" y="1683774"/>
                  </a:lnTo>
                  <a:lnTo>
                    <a:pt x="4281649" y="1714197"/>
                  </a:lnTo>
                  <a:lnTo>
                    <a:pt x="4317656" y="1742529"/>
                  </a:lnTo>
                  <a:lnTo>
                    <a:pt x="4353610" y="1768765"/>
                  </a:lnTo>
                  <a:lnTo>
                    <a:pt x="4389563" y="1793068"/>
                  </a:lnTo>
                  <a:lnTo>
                    <a:pt x="4425570" y="1815463"/>
                  </a:lnTo>
                  <a:lnTo>
                    <a:pt x="4461531" y="1836052"/>
                  </a:lnTo>
                  <a:lnTo>
                    <a:pt x="4497515" y="1854917"/>
                  </a:lnTo>
                  <a:lnTo>
                    <a:pt x="4533499" y="1872154"/>
                  </a:lnTo>
                  <a:lnTo>
                    <a:pt x="4569483" y="1887859"/>
                  </a:lnTo>
                  <a:lnTo>
                    <a:pt x="4605467" y="1902126"/>
                  </a:lnTo>
                  <a:lnTo>
                    <a:pt x="4641451" y="1915042"/>
                  </a:lnTo>
                  <a:lnTo>
                    <a:pt x="4695407" y="1932109"/>
                  </a:lnTo>
                  <a:lnTo>
                    <a:pt x="4749403" y="1946639"/>
                  </a:lnTo>
                  <a:lnTo>
                    <a:pt x="4803365" y="1958942"/>
                  </a:lnTo>
                  <a:lnTo>
                    <a:pt x="4857325" y="1969317"/>
                  </a:lnTo>
                  <a:lnTo>
                    <a:pt x="4911285" y="1977990"/>
                  </a:lnTo>
                  <a:lnTo>
                    <a:pt x="4965247" y="1985184"/>
                  </a:lnTo>
                  <a:lnTo>
                    <a:pt x="5019243" y="1991124"/>
                  </a:lnTo>
                  <a:lnTo>
                    <a:pt x="5073222" y="1996008"/>
                  </a:lnTo>
                  <a:lnTo>
                    <a:pt x="5127180" y="1999989"/>
                  </a:lnTo>
                  <a:lnTo>
                    <a:pt x="5181151" y="2003211"/>
                  </a:lnTo>
                  <a:lnTo>
                    <a:pt x="5235121" y="2005803"/>
                  </a:lnTo>
                  <a:lnTo>
                    <a:pt x="5289103" y="2007884"/>
                  </a:lnTo>
                  <a:lnTo>
                    <a:pt x="5343059" y="2009539"/>
                  </a:lnTo>
                  <a:lnTo>
                    <a:pt x="5397055" y="2010845"/>
                  </a:lnTo>
                  <a:lnTo>
                    <a:pt x="5450991" y="2011870"/>
                  </a:lnTo>
                  <a:lnTo>
                    <a:pt x="5504969" y="2012672"/>
                  </a:lnTo>
                  <a:lnTo>
                    <a:pt x="5558936" y="2013297"/>
                  </a:lnTo>
                  <a:lnTo>
                    <a:pt x="5612898" y="2013780"/>
                  </a:lnTo>
                  <a:lnTo>
                    <a:pt x="5666894" y="2014144"/>
                  </a:lnTo>
                  <a:lnTo>
                    <a:pt x="5720850" y="2014419"/>
                  </a:lnTo>
                  <a:lnTo>
                    <a:pt x="5738837" y="2014496"/>
                  </a:lnTo>
                  <a:lnTo>
                    <a:pt x="5756834" y="2014574"/>
                  </a:lnTo>
                </a:path>
              </a:pathLst>
            </a:custGeom>
            <a:ln w="18190">
              <a:solidFill>
                <a:srgbClr val="2E2D67"/>
              </a:solidFill>
            </a:ln>
          </p:spPr>
          <p:txBody>
            <a:bodyPr wrap="square" lIns="0" tIns="0" rIns="0" bIns="0" rtlCol="0"/>
            <a:lstStyle/>
            <a:p>
              <a:endParaRPr sz="1628"/>
            </a:p>
          </p:txBody>
        </p:sp>
        <p:sp>
          <p:nvSpPr>
            <p:cNvPr id="8" name="object 8"/>
            <p:cNvSpPr/>
            <p:nvPr/>
          </p:nvSpPr>
          <p:spPr>
            <a:xfrm>
              <a:off x="3028188" y="4549140"/>
              <a:ext cx="76200" cy="2526030"/>
            </a:xfrm>
            <a:custGeom>
              <a:avLst/>
              <a:gdLst/>
              <a:ahLst/>
              <a:cxnLst/>
              <a:rect l="l" t="t" r="r" b="b"/>
              <a:pathLst>
                <a:path w="76200" h="2526029">
                  <a:moveTo>
                    <a:pt x="31852" y="76179"/>
                  </a:moveTo>
                  <a:lnTo>
                    <a:pt x="27178" y="2525699"/>
                  </a:lnTo>
                  <a:lnTo>
                    <a:pt x="39878" y="2525725"/>
                  </a:lnTo>
                  <a:lnTo>
                    <a:pt x="44552" y="76221"/>
                  </a:lnTo>
                  <a:lnTo>
                    <a:pt x="31852" y="76179"/>
                  </a:lnTo>
                  <a:close/>
                </a:path>
                <a:path w="76200" h="2526029">
                  <a:moveTo>
                    <a:pt x="69818" y="63500"/>
                  </a:moveTo>
                  <a:lnTo>
                    <a:pt x="44576" y="63500"/>
                  </a:lnTo>
                  <a:lnTo>
                    <a:pt x="44552" y="76221"/>
                  </a:lnTo>
                  <a:lnTo>
                    <a:pt x="76200" y="76326"/>
                  </a:lnTo>
                  <a:lnTo>
                    <a:pt x="69818" y="63500"/>
                  </a:lnTo>
                  <a:close/>
                </a:path>
                <a:path w="76200" h="2526029">
                  <a:moveTo>
                    <a:pt x="44576" y="63500"/>
                  </a:moveTo>
                  <a:lnTo>
                    <a:pt x="31876" y="63500"/>
                  </a:lnTo>
                  <a:lnTo>
                    <a:pt x="31852" y="76179"/>
                  </a:lnTo>
                  <a:lnTo>
                    <a:pt x="44552" y="76221"/>
                  </a:lnTo>
                  <a:lnTo>
                    <a:pt x="44576" y="63500"/>
                  </a:lnTo>
                  <a:close/>
                </a:path>
                <a:path w="76200" h="2526029">
                  <a:moveTo>
                    <a:pt x="38226" y="0"/>
                  </a:moveTo>
                  <a:lnTo>
                    <a:pt x="0" y="76073"/>
                  </a:lnTo>
                  <a:lnTo>
                    <a:pt x="31852" y="76179"/>
                  </a:lnTo>
                  <a:lnTo>
                    <a:pt x="31876" y="63500"/>
                  </a:lnTo>
                  <a:lnTo>
                    <a:pt x="69818" y="63500"/>
                  </a:lnTo>
                  <a:lnTo>
                    <a:pt x="38226" y="0"/>
                  </a:lnTo>
                  <a:close/>
                </a:path>
              </a:pathLst>
            </a:custGeom>
            <a:solidFill>
              <a:srgbClr val="000000"/>
            </a:solidFill>
            <a:ln>
              <a:solidFill>
                <a:srgbClr val="2E2D67"/>
              </a:solidFill>
            </a:ln>
          </p:spPr>
          <p:txBody>
            <a:bodyPr wrap="square" lIns="0" tIns="0" rIns="0" bIns="0" rtlCol="0"/>
            <a:lstStyle/>
            <a:p>
              <a:endParaRPr sz="1628"/>
            </a:p>
          </p:txBody>
        </p:sp>
      </p:grpSp>
      <p:sp>
        <p:nvSpPr>
          <p:cNvPr id="9" name="object 9"/>
          <p:cNvSpPr txBox="1"/>
          <p:nvPr/>
        </p:nvSpPr>
        <p:spPr>
          <a:xfrm>
            <a:off x="9519715" y="5942498"/>
            <a:ext cx="201030" cy="442548"/>
          </a:xfrm>
          <a:prstGeom prst="rect">
            <a:avLst/>
          </a:prstGeom>
        </p:spPr>
        <p:txBody>
          <a:bodyPr vert="horz" wrap="square" lIns="0" tIns="10913" rIns="0" bIns="0" rtlCol="0">
            <a:spAutoFit/>
          </a:bodyPr>
          <a:lstStyle/>
          <a:p>
            <a:pPr marL="11487">
              <a:spcBef>
                <a:spcPts val="86"/>
              </a:spcBef>
            </a:pPr>
            <a:r>
              <a:rPr sz="2804" b="1" i="1" spc="-5" dirty="0">
                <a:solidFill>
                  <a:srgbClr val="2E2D67"/>
                </a:solidFill>
                <a:latin typeface="Book Antiqua"/>
                <a:cs typeface="Book Antiqua"/>
              </a:rPr>
              <a:t>x</a:t>
            </a:r>
            <a:endParaRPr sz="2804" dirty="0">
              <a:solidFill>
                <a:srgbClr val="2E2D67"/>
              </a:solidFill>
              <a:latin typeface="Book Antiqua"/>
              <a:cs typeface="Book Antiqua"/>
            </a:endParaRPr>
          </a:p>
        </p:txBody>
      </p:sp>
      <p:sp>
        <p:nvSpPr>
          <p:cNvPr id="10" name="object 10"/>
          <p:cNvSpPr txBox="1"/>
          <p:nvPr/>
        </p:nvSpPr>
        <p:spPr>
          <a:xfrm>
            <a:off x="2532163" y="4042457"/>
            <a:ext cx="1577864" cy="384543"/>
          </a:xfrm>
          <a:prstGeom prst="rect">
            <a:avLst/>
          </a:prstGeom>
          <a:noFill/>
          <a:ln w="4552">
            <a:noFill/>
          </a:ln>
        </p:spPr>
        <p:txBody>
          <a:bodyPr vert="horz" wrap="square" lIns="0" tIns="15508" rIns="0" bIns="0" rtlCol="0">
            <a:spAutoFit/>
          </a:bodyPr>
          <a:lstStyle/>
          <a:p>
            <a:pPr marL="990192">
              <a:spcBef>
                <a:spcPts val="122"/>
              </a:spcBef>
            </a:pPr>
            <a:r>
              <a:rPr sz="2397" i="1" dirty="0">
                <a:latin typeface="Cambria"/>
                <a:cs typeface="Cambria"/>
              </a:rPr>
              <a:t>f</a:t>
            </a:r>
            <a:r>
              <a:rPr sz="2397" i="1" spc="-14" dirty="0">
                <a:latin typeface="Cambria"/>
                <a:cs typeface="Cambria"/>
              </a:rPr>
              <a:t> </a:t>
            </a:r>
            <a:r>
              <a:rPr sz="2397" dirty="0">
                <a:latin typeface="Cambria"/>
                <a:cs typeface="Cambria"/>
              </a:rPr>
              <a:t>(</a:t>
            </a:r>
            <a:r>
              <a:rPr sz="2397" b="1" i="1" dirty="0">
                <a:solidFill>
                  <a:srgbClr val="2E2D67"/>
                </a:solidFill>
                <a:latin typeface="Book Antiqua"/>
                <a:cs typeface="Book Antiqua"/>
              </a:rPr>
              <a:t>x</a:t>
            </a:r>
            <a:r>
              <a:rPr sz="2397" dirty="0">
                <a:latin typeface="Cambria"/>
                <a:cs typeface="Cambria"/>
              </a:rPr>
              <a:t>)</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EC2B56A-0E45-C244-AE8E-AD5093B35C73}"/>
                  </a:ext>
                </a:extLst>
              </p14:cNvPr>
              <p14:cNvContentPartPr/>
              <p14:nvPr/>
            </p14:nvContentPartPr>
            <p14:xfrm>
              <a:off x="5341320" y="5134680"/>
              <a:ext cx="107640" cy="1183320"/>
            </p14:xfrm>
          </p:contentPart>
        </mc:Choice>
        <mc:Fallback xmlns="">
          <p:pic>
            <p:nvPicPr>
              <p:cNvPr id="2" name="Ink 1">
                <a:extLst>
                  <a:ext uri="{FF2B5EF4-FFF2-40B4-BE49-F238E27FC236}">
                    <a16:creationId xmlns:a16="http://schemas.microsoft.com/office/drawing/2014/main" id="{9EC2B56A-0E45-C244-AE8E-AD5093B35C73}"/>
                  </a:ext>
                </a:extLst>
              </p:cNvPr>
              <p:cNvPicPr/>
              <p:nvPr/>
            </p:nvPicPr>
            <p:blipFill>
              <a:blip r:embed="rId3"/>
              <a:stretch>
                <a:fillRect/>
              </a:stretch>
            </p:blipFill>
            <p:spPr>
              <a:xfrm>
                <a:off x="5331960" y="5125320"/>
                <a:ext cx="126360" cy="1202040"/>
              </a:xfrm>
              <a:prstGeom prst="rect">
                <a:avLst/>
              </a:prstGeom>
            </p:spPr>
          </p:pic>
        </mc:Fallback>
      </mc:AlternateContent>
    </p:spTree>
    <p:extLst>
      <p:ext uri="{BB962C8B-B14F-4D97-AF65-F5344CB8AC3E}">
        <p14:creationId xmlns:p14="http://schemas.microsoft.com/office/powerpoint/2010/main" val="904600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6F498C78-3E23-44BD-B64A-C8BEC99C18D9}"/>
              </a:ext>
            </a:extLst>
          </p:cNvPr>
          <p:cNvSpPr>
            <a:spLocks noGrp="1"/>
          </p:cNvSpPr>
          <p:nvPr>
            <p:ph idx="1"/>
          </p:nvPr>
        </p:nvSpPr>
        <p:spPr/>
        <p:txBody>
          <a:bodyPr/>
          <a:lstStyle/>
          <a:p>
            <a:r>
              <a:rPr lang="en-US" dirty="0"/>
              <a:t>The probability density function (pdf) of a </a:t>
            </a:r>
            <a:r>
              <a:rPr lang="en-US" dirty="0" err="1"/>
              <a:t>r.v.</a:t>
            </a:r>
            <a:r>
              <a:rPr lang="en-US" dirty="0"/>
              <a:t> X has the  following characteristics:</a:t>
            </a:r>
          </a:p>
          <a:p>
            <a:pPr lvl="1"/>
            <a:r>
              <a:rPr lang="en-US" dirty="0"/>
              <a:t>Area under the pdf curve is equal to 1</a:t>
            </a:r>
          </a:p>
          <a:p>
            <a:pPr lvl="1"/>
            <a:r>
              <a:rPr lang="en-US" dirty="0"/>
              <a:t>Probability that X lies between values </a:t>
            </a:r>
            <a:r>
              <a:rPr lang="en-US" i="1" dirty="0"/>
              <a:t>a</a:t>
            </a:r>
            <a:r>
              <a:rPr lang="en-US" dirty="0"/>
              <a:t> and </a:t>
            </a:r>
            <a:r>
              <a:rPr lang="en-US" i="1" dirty="0"/>
              <a:t>b</a:t>
            </a:r>
            <a:r>
              <a:rPr lang="en-US" dirty="0"/>
              <a:t> is equal to the  area under the curve between </a:t>
            </a:r>
            <a:r>
              <a:rPr lang="en-US" i="1" dirty="0"/>
              <a:t>a</a:t>
            </a:r>
            <a:r>
              <a:rPr lang="en-US" dirty="0"/>
              <a:t> and </a:t>
            </a:r>
            <a:r>
              <a:rPr lang="en-US" i="1" dirty="0"/>
              <a:t>b</a:t>
            </a:r>
          </a:p>
          <a:p>
            <a:endParaRPr lang="en-SG" dirty="0"/>
          </a:p>
        </p:txBody>
      </p:sp>
      <p:grpSp>
        <p:nvGrpSpPr>
          <p:cNvPr id="2" name="object 2"/>
          <p:cNvGrpSpPr/>
          <p:nvPr/>
        </p:nvGrpSpPr>
        <p:grpSpPr>
          <a:xfrm>
            <a:off x="2822610" y="4461258"/>
            <a:ext cx="6473171" cy="1826803"/>
            <a:chOff x="2477085" y="4932168"/>
            <a:chExt cx="7156450" cy="2019632"/>
          </a:xfrm>
        </p:grpSpPr>
        <p:sp>
          <p:nvSpPr>
            <p:cNvPr id="4" name="object 4"/>
            <p:cNvSpPr/>
            <p:nvPr/>
          </p:nvSpPr>
          <p:spPr>
            <a:xfrm>
              <a:off x="2477085" y="6915605"/>
              <a:ext cx="7156450" cy="36195"/>
            </a:xfrm>
            <a:custGeom>
              <a:avLst/>
              <a:gdLst/>
              <a:ahLst/>
              <a:cxnLst/>
              <a:rect l="l" t="t" r="r" b="b"/>
              <a:pathLst>
                <a:path w="7156450" h="36195">
                  <a:moveTo>
                    <a:pt x="7095745" y="0"/>
                  </a:moveTo>
                  <a:lnTo>
                    <a:pt x="7095745" y="36145"/>
                  </a:lnTo>
                  <a:lnTo>
                    <a:pt x="7140922" y="22590"/>
                  </a:lnTo>
                  <a:lnTo>
                    <a:pt x="7101829" y="22590"/>
                  </a:lnTo>
                  <a:lnTo>
                    <a:pt x="7101829" y="13554"/>
                  </a:lnTo>
                  <a:lnTo>
                    <a:pt x="7140922" y="13554"/>
                  </a:lnTo>
                  <a:lnTo>
                    <a:pt x="7095745" y="0"/>
                  </a:lnTo>
                  <a:close/>
                </a:path>
                <a:path w="7156450" h="36195">
                  <a:moveTo>
                    <a:pt x="7095745" y="13554"/>
                  </a:moveTo>
                  <a:lnTo>
                    <a:pt x="0" y="13554"/>
                  </a:lnTo>
                  <a:lnTo>
                    <a:pt x="0" y="22590"/>
                  </a:lnTo>
                  <a:lnTo>
                    <a:pt x="7095745" y="22590"/>
                  </a:lnTo>
                  <a:lnTo>
                    <a:pt x="7095745" y="13554"/>
                  </a:lnTo>
                  <a:close/>
                </a:path>
                <a:path w="7156450" h="36195">
                  <a:moveTo>
                    <a:pt x="7140922" y="13554"/>
                  </a:moveTo>
                  <a:lnTo>
                    <a:pt x="7101829" y="13554"/>
                  </a:lnTo>
                  <a:lnTo>
                    <a:pt x="7101829" y="22590"/>
                  </a:lnTo>
                  <a:lnTo>
                    <a:pt x="7140922" y="22590"/>
                  </a:lnTo>
                  <a:lnTo>
                    <a:pt x="7155981" y="18072"/>
                  </a:lnTo>
                  <a:lnTo>
                    <a:pt x="7140922" y="13554"/>
                  </a:lnTo>
                  <a:close/>
                </a:path>
              </a:pathLst>
            </a:custGeom>
            <a:solidFill>
              <a:srgbClr val="000000"/>
            </a:solidFill>
            <a:ln>
              <a:solidFill>
                <a:srgbClr val="2E2D67"/>
              </a:solidFill>
            </a:ln>
          </p:spPr>
          <p:txBody>
            <a:bodyPr wrap="square" lIns="0" tIns="0" rIns="0" bIns="0" rtlCol="0"/>
            <a:lstStyle/>
            <a:p>
              <a:endParaRPr sz="1628"/>
            </a:p>
          </p:txBody>
        </p:sp>
        <p:sp>
          <p:nvSpPr>
            <p:cNvPr id="7" name="object 7"/>
            <p:cNvSpPr/>
            <p:nvPr/>
          </p:nvSpPr>
          <p:spPr>
            <a:xfrm>
              <a:off x="5219001" y="4932168"/>
              <a:ext cx="1321599" cy="1983401"/>
            </a:xfrm>
            <a:custGeom>
              <a:avLst/>
              <a:gdLst/>
              <a:ahLst/>
              <a:cxnLst/>
              <a:rect l="l" t="t" r="r" b="b"/>
              <a:pathLst>
                <a:path w="1304290" h="1970404">
                  <a:moveTo>
                    <a:pt x="1303769" y="399669"/>
                  </a:moveTo>
                  <a:lnTo>
                    <a:pt x="1277962" y="367512"/>
                  </a:lnTo>
                  <a:lnTo>
                    <a:pt x="1251000" y="333057"/>
                  </a:lnTo>
                  <a:lnTo>
                    <a:pt x="1211414" y="273913"/>
                  </a:lnTo>
                  <a:lnTo>
                    <a:pt x="1159802" y="212471"/>
                  </a:lnTo>
                  <a:lnTo>
                    <a:pt x="1098423" y="143560"/>
                  </a:lnTo>
                  <a:lnTo>
                    <a:pt x="1024432" y="82118"/>
                  </a:lnTo>
                  <a:lnTo>
                    <a:pt x="924052" y="22974"/>
                  </a:lnTo>
                  <a:lnTo>
                    <a:pt x="832853" y="0"/>
                  </a:lnTo>
                  <a:lnTo>
                    <a:pt x="778357" y="0"/>
                  </a:lnTo>
                  <a:lnTo>
                    <a:pt x="755421" y="14592"/>
                  </a:lnTo>
                  <a:lnTo>
                    <a:pt x="715264" y="34912"/>
                  </a:lnTo>
                  <a:lnTo>
                    <a:pt x="634961" y="84416"/>
                  </a:lnTo>
                  <a:lnTo>
                    <a:pt x="594804" y="116344"/>
                  </a:lnTo>
                  <a:lnTo>
                    <a:pt x="534581" y="177558"/>
                  </a:lnTo>
                  <a:lnTo>
                    <a:pt x="482955" y="235673"/>
                  </a:lnTo>
                  <a:lnTo>
                    <a:pt x="431342" y="302628"/>
                  </a:lnTo>
                  <a:lnTo>
                    <a:pt x="373976" y="389902"/>
                  </a:lnTo>
                  <a:lnTo>
                    <a:pt x="339559" y="433552"/>
                  </a:lnTo>
                  <a:lnTo>
                    <a:pt x="293674" y="517969"/>
                  </a:lnTo>
                  <a:lnTo>
                    <a:pt x="242049" y="602373"/>
                  </a:lnTo>
                  <a:lnTo>
                    <a:pt x="196164" y="675068"/>
                  </a:lnTo>
                  <a:lnTo>
                    <a:pt x="156019" y="742035"/>
                  </a:lnTo>
                  <a:lnTo>
                    <a:pt x="112991" y="817714"/>
                  </a:lnTo>
                  <a:lnTo>
                    <a:pt x="61366" y="910856"/>
                  </a:lnTo>
                  <a:lnTo>
                    <a:pt x="4572" y="1007770"/>
                  </a:lnTo>
                  <a:lnTo>
                    <a:pt x="0" y="1007770"/>
                  </a:lnTo>
                  <a:lnTo>
                    <a:pt x="0" y="1015593"/>
                  </a:lnTo>
                  <a:lnTo>
                    <a:pt x="0" y="1034770"/>
                  </a:lnTo>
                  <a:lnTo>
                    <a:pt x="0" y="1970189"/>
                  </a:lnTo>
                  <a:lnTo>
                    <a:pt x="832853" y="1970189"/>
                  </a:lnTo>
                  <a:lnTo>
                    <a:pt x="1303769" y="1970189"/>
                  </a:lnTo>
                  <a:lnTo>
                    <a:pt x="1303769" y="1020991"/>
                  </a:lnTo>
                  <a:lnTo>
                    <a:pt x="1303769" y="1007770"/>
                  </a:lnTo>
                  <a:lnTo>
                    <a:pt x="1303769" y="399669"/>
                  </a:lnTo>
                  <a:close/>
                </a:path>
              </a:pathLst>
            </a:custGeom>
            <a:solidFill>
              <a:srgbClr val="92D050"/>
            </a:solidFill>
          </p:spPr>
          <p:txBody>
            <a:bodyPr wrap="square" lIns="0" tIns="0" rIns="0" bIns="0" rtlCol="0"/>
            <a:lstStyle/>
            <a:p>
              <a:endParaRPr sz="1628" dirty="0"/>
            </a:p>
          </p:txBody>
        </p:sp>
        <p:sp>
          <p:nvSpPr>
            <p:cNvPr id="5" name="object 5"/>
            <p:cNvSpPr/>
            <p:nvPr/>
          </p:nvSpPr>
          <p:spPr>
            <a:xfrm>
              <a:off x="3195394" y="4932168"/>
              <a:ext cx="5719445" cy="2001520"/>
            </a:xfrm>
            <a:custGeom>
              <a:avLst/>
              <a:gdLst/>
              <a:ahLst/>
              <a:cxnLst/>
              <a:rect l="l" t="t" r="r" b="b"/>
              <a:pathLst>
                <a:path w="5719445" h="2001520">
                  <a:moveTo>
                    <a:pt x="0" y="2001509"/>
                  </a:moveTo>
                  <a:lnTo>
                    <a:pt x="17880" y="2001431"/>
                  </a:lnTo>
                  <a:lnTo>
                    <a:pt x="35749" y="2001356"/>
                  </a:lnTo>
                  <a:lnTo>
                    <a:pt x="53619" y="2001275"/>
                  </a:lnTo>
                  <a:lnTo>
                    <a:pt x="107226" y="2000972"/>
                  </a:lnTo>
                  <a:lnTo>
                    <a:pt x="160854" y="2000571"/>
                  </a:lnTo>
                  <a:lnTo>
                    <a:pt x="214498" y="2000051"/>
                  </a:lnTo>
                  <a:lnTo>
                    <a:pt x="268109" y="1999378"/>
                  </a:lnTo>
                  <a:lnTo>
                    <a:pt x="321717" y="1998512"/>
                  </a:lnTo>
                  <a:lnTo>
                    <a:pt x="375326" y="1997403"/>
                  </a:lnTo>
                  <a:lnTo>
                    <a:pt x="428937" y="1995997"/>
                  </a:lnTo>
                  <a:lnTo>
                    <a:pt x="482556" y="1994230"/>
                  </a:lnTo>
                  <a:lnTo>
                    <a:pt x="536186" y="1992002"/>
                  </a:lnTo>
                  <a:lnTo>
                    <a:pt x="589816" y="1989221"/>
                  </a:lnTo>
                  <a:lnTo>
                    <a:pt x="643435" y="1985786"/>
                  </a:lnTo>
                  <a:lnTo>
                    <a:pt x="697046" y="1981561"/>
                  </a:lnTo>
                  <a:lnTo>
                    <a:pt x="750662" y="1976375"/>
                  </a:lnTo>
                  <a:lnTo>
                    <a:pt x="804289" y="1970066"/>
                  </a:lnTo>
                  <a:lnTo>
                    <a:pt x="857874" y="1962454"/>
                  </a:lnTo>
                  <a:lnTo>
                    <a:pt x="911518" y="1953321"/>
                  </a:lnTo>
                  <a:lnTo>
                    <a:pt x="965146" y="1942398"/>
                  </a:lnTo>
                  <a:lnTo>
                    <a:pt x="1018754" y="1929448"/>
                  </a:lnTo>
                  <a:lnTo>
                    <a:pt x="1072373" y="1914213"/>
                  </a:lnTo>
                  <a:lnTo>
                    <a:pt x="1125992" y="1896379"/>
                  </a:lnTo>
                  <a:lnTo>
                    <a:pt x="1161753" y="1882864"/>
                  </a:lnTo>
                  <a:lnTo>
                    <a:pt x="1197491" y="1868011"/>
                  </a:lnTo>
                  <a:lnTo>
                    <a:pt x="1233227" y="1851635"/>
                  </a:lnTo>
                  <a:lnTo>
                    <a:pt x="1268982" y="1833736"/>
                  </a:lnTo>
                  <a:lnTo>
                    <a:pt x="1304727" y="1814125"/>
                  </a:lnTo>
                  <a:lnTo>
                    <a:pt x="1340482" y="1792805"/>
                  </a:lnTo>
                  <a:lnTo>
                    <a:pt x="1376226" y="1769592"/>
                  </a:lnTo>
                  <a:lnTo>
                    <a:pt x="1411982" y="1744517"/>
                  </a:lnTo>
                  <a:lnTo>
                    <a:pt x="1447725" y="1717397"/>
                  </a:lnTo>
                  <a:lnTo>
                    <a:pt x="1483456" y="1688244"/>
                  </a:lnTo>
                  <a:lnTo>
                    <a:pt x="1519199" y="1656949"/>
                  </a:lnTo>
                  <a:lnTo>
                    <a:pt x="1554954" y="1623491"/>
                  </a:lnTo>
                  <a:lnTo>
                    <a:pt x="1590698" y="1587832"/>
                  </a:lnTo>
                  <a:lnTo>
                    <a:pt x="1626454" y="1549929"/>
                  </a:lnTo>
                  <a:lnTo>
                    <a:pt x="1662190" y="1509826"/>
                  </a:lnTo>
                  <a:lnTo>
                    <a:pt x="1697928" y="1467478"/>
                  </a:lnTo>
                  <a:lnTo>
                    <a:pt x="1733689" y="1422949"/>
                  </a:lnTo>
                  <a:lnTo>
                    <a:pt x="1769428" y="1376264"/>
                  </a:lnTo>
                  <a:lnTo>
                    <a:pt x="1805163" y="1327559"/>
                  </a:lnTo>
                  <a:lnTo>
                    <a:pt x="1840919" y="1276791"/>
                  </a:lnTo>
                  <a:lnTo>
                    <a:pt x="1876663" y="1224230"/>
                  </a:lnTo>
                  <a:lnTo>
                    <a:pt x="1912418" y="1169854"/>
                  </a:lnTo>
                  <a:lnTo>
                    <a:pt x="1948161" y="1114013"/>
                  </a:lnTo>
                  <a:lnTo>
                    <a:pt x="1983892" y="1056663"/>
                  </a:lnTo>
                  <a:lnTo>
                    <a:pt x="2019636" y="998275"/>
                  </a:lnTo>
                  <a:lnTo>
                    <a:pt x="2055391" y="938780"/>
                  </a:lnTo>
                  <a:lnTo>
                    <a:pt x="2091135" y="878723"/>
                  </a:lnTo>
                  <a:lnTo>
                    <a:pt x="2126891" y="818103"/>
                  </a:lnTo>
                  <a:lnTo>
                    <a:pt x="2144746" y="787782"/>
                  </a:lnTo>
                  <a:lnTo>
                    <a:pt x="2162626" y="757460"/>
                  </a:lnTo>
                  <a:lnTo>
                    <a:pt x="2198365" y="696840"/>
                  </a:lnTo>
                  <a:lnTo>
                    <a:pt x="2234126" y="636821"/>
                  </a:lnTo>
                  <a:lnTo>
                    <a:pt x="2269864" y="577449"/>
                  </a:lnTo>
                  <a:lnTo>
                    <a:pt x="2305625" y="519400"/>
                  </a:lnTo>
                  <a:lnTo>
                    <a:pt x="2341364" y="462673"/>
                  </a:lnTo>
                  <a:lnTo>
                    <a:pt x="2377100" y="407922"/>
                  </a:lnTo>
                  <a:lnTo>
                    <a:pt x="2412855" y="355171"/>
                  </a:lnTo>
                  <a:lnTo>
                    <a:pt x="2448599" y="305117"/>
                  </a:lnTo>
                  <a:lnTo>
                    <a:pt x="2484355" y="257714"/>
                  </a:lnTo>
                  <a:lnTo>
                    <a:pt x="2520099" y="213608"/>
                  </a:lnTo>
                  <a:lnTo>
                    <a:pt x="2555854" y="172843"/>
                  </a:lnTo>
                  <a:lnTo>
                    <a:pt x="2591597" y="135962"/>
                  </a:lnTo>
                  <a:lnTo>
                    <a:pt x="2627328" y="102944"/>
                  </a:lnTo>
                  <a:lnTo>
                    <a:pt x="2663072" y="74304"/>
                  </a:lnTo>
                  <a:lnTo>
                    <a:pt x="2698827" y="50019"/>
                  </a:lnTo>
                  <a:lnTo>
                    <a:pt x="2734563" y="30440"/>
                  </a:lnTo>
                  <a:lnTo>
                    <a:pt x="2770301" y="15546"/>
                  </a:lnTo>
                  <a:lnTo>
                    <a:pt x="2823931" y="2507"/>
                  </a:lnTo>
                  <a:lnTo>
                    <a:pt x="2859681" y="0"/>
                  </a:lnTo>
                  <a:lnTo>
                    <a:pt x="2877562" y="629"/>
                  </a:lnTo>
                  <a:lnTo>
                    <a:pt x="2931181" y="9939"/>
                  </a:lnTo>
                  <a:lnTo>
                    <a:pt x="2984791" y="30440"/>
                  </a:lnTo>
                  <a:lnTo>
                    <a:pt x="3020536" y="50019"/>
                  </a:lnTo>
                  <a:lnTo>
                    <a:pt x="3056291" y="74304"/>
                  </a:lnTo>
                  <a:lnTo>
                    <a:pt x="3092034" y="102944"/>
                  </a:lnTo>
                  <a:lnTo>
                    <a:pt x="3127765" y="135962"/>
                  </a:lnTo>
                  <a:lnTo>
                    <a:pt x="3163508" y="172843"/>
                  </a:lnTo>
                  <a:lnTo>
                    <a:pt x="3199264" y="213608"/>
                  </a:lnTo>
                  <a:lnTo>
                    <a:pt x="3235008" y="257714"/>
                  </a:lnTo>
                  <a:lnTo>
                    <a:pt x="3270763" y="305117"/>
                  </a:lnTo>
                  <a:lnTo>
                    <a:pt x="3306508" y="355171"/>
                  </a:lnTo>
                  <a:lnTo>
                    <a:pt x="3342263" y="407922"/>
                  </a:lnTo>
                  <a:lnTo>
                    <a:pt x="3377999" y="462673"/>
                  </a:lnTo>
                  <a:lnTo>
                    <a:pt x="3413737" y="519400"/>
                  </a:lnTo>
                  <a:lnTo>
                    <a:pt x="3449498" y="577449"/>
                  </a:lnTo>
                  <a:lnTo>
                    <a:pt x="3485237" y="636821"/>
                  </a:lnTo>
                  <a:lnTo>
                    <a:pt x="3520998" y="696840"/>
                  </a:lnTo>
                  <a:lnTo>
                    <a:pt x="3556736" y="757460"/>
                  </a:lnTo>
                  <a:lnTo>
                    <a:pt x="3574617" y="787782"/>
                  </a:lnTo>
                  <a:lnTo>
                    <a:pt x="3610344" y="848453"/>
                  </a:lnTo>
                  <a:lnTo>
                    <a:pt x="3646116" y="908807"/>
                  </a:lnTo>
                  <a:lnTo>
                    <a:pt x="3681844" y="968635"/>
                  </a:lnTo>
                  <a:lnTo>
                    <a:pt x="3717616" y="1027604"/>
                  </a:lnTo>
                  <a:lnTo>
                    <a:pt x="3753336" y="1085496"/>
                  </a:lnTo>
                  <a:lnTo>
                    <a:pt x="3789055" y="1142124"/>
                  </a:lnTo>
                  <a:lnTo>
                    <a:pt x="3824828" y="1197245"/>
                  </a:lnTo>
                  <a:lnTo>
                    <a:pt x="3860555" y="1250740"/>
                  </a:lnTo>
                  <a:lnTo>
                    <a:pt x="3896305" y="1302412"/>
                  </a:lnTo>
                  <a:lnTo>
                    <a:pt x="3932055" y="1352187"/>
                  </a:lnTo>
                  <a:lnTo>
                    <a:pt x="3967804" y="1399861"/>
                  </a:lnTo>
                  <a:lnTo>
                    <a:pt x="4003554" y="1445501"/>
                  </a:lnTo>
                  <a:lnTo>
                    <a:pt x="4039304" y="1488928"/>
                  </a:lnTo>
                  <a:lnTo>
                    <a:pt x="4075054" y="1530141"/>
                  </a:lnTo>
                  <a:lnTo>
                    <a:pt x="4110781" y="1569163"/>
                  </a:lnTo>
                  <a:lnTo>
                    <a:pt x="4146553" y="1605925"/>
                  </a:lnTo>
                  <a:lnTo>
                    <a:pt x="4182280" y="1640497"/>
                  </a:lnTo>
                  <a:lnTo>
                    <a:pt x="4218053" y="1672854"/>
                  </a:lnTo>
                  <a:lnTo>
                    <a:pt x="4253780" y="1703080"/>
                  </a:lnTo>
                  <a:lnTo>
                    <a:pt x="4289552" y="1731228"/>
                  </a:lnTo>
                  <a:lnTo>
                    <a:pt x="4325272" y="1757294"/>
                  </a:lnTo>
                  <a:lnTo>
                    <a:pt x="4360992" y="1781440"/>
                  </a:lnTo>
                  <a:lnTo>
                    <a:pt x="4396764" y="1803689"/>
                  </a:lnTo>
                  <a:lnTo>
                    <a:pt x="4432491" y="1824145"/>
                  </a:lnTo>
                  <a:lnTo>
                    <a:pt x="4468241" y="1842888"/>
                  </a:lnTo>
                  <a:lnTo>
                    <a:pt x="4503991" y="1860013"/>
                  </a:lnTo>
                  <a:lnTo>
                    <a:pt x="4539741" y="1875616"/>
                  </a:lnTo>
                  <a:lnTo>
                    <a:pt x="4575490" y="1889791"/>
                  </a:lnTo>
                  <a:lnTo>
                    <a:pt x="4629110" y="1908556"/>
                  </a:lnTo>
                  <a:lnTo>
                    <a:pt x="4682717" y="1924647"/>
                  </a:lnTo>
                  <a:lnTo>
                    <a:pt x="4736345" y="1938333"/>
                  </a:lnTo>
                  <a:lnTo>
                    <a:pt x="4789989" y="1949882"/>
                  </a:lnTo>
                  <a:lnTo>
                    <a:pt x="4843574" y="1959581"/>
                  </a:lnTo>
                  <a:lnTo>
                    <a:pt x="4897201" y="1967692"/>
                  </a:lnTo>
                  <a:lnTo>
                    <a:pt x="4950817" y="1974414"/>
                  </a:lnTo>
                  <a:lnTo>
                    <a:pt x="5004428" y="1979943"/>
                  </a:lnTo>
                  <a:lnTo>
                    <a:pt x="5058072" y="1984466"/>
                  </a:lnTo>
                  <a:lnTo>
                    <a:pt x="5111677" y="1988159"/>
                  </a:lnTo>
                  <a:lnTo>
                    <a:pt x="5165307" y="1991147"/>
                  </a:lnTo>
                  <a:lnTo>
                    <a:pt x="5218926" y="1993539"/>
                  </a:lnTo>
                  <a:lnTo>
                    <a:pt x="5272545" y="1995449"/>
                  </a:lnTo>
                  <a:lnTo>
                    <a:pt x="5326153" y="1996973"/>
                  </a:lnTo>
                  <a:lnTo>
                    <a:pt x="5379780" y="1998175"/>
                  </a:lnTo>
                  <a:lnTo>
                    <a:pt x="5433365" y="1999112"/>
                  </a:lnTo>
                  <a:lnTo>
                    <a:pt x="5487009" y="1999843"/>
                  </a:lnTo>
                  <a:lnTo>
                    <a:pt x="5540637" y="2000413"/>
                  </a:lnTo>
                  <a:lnTo>
                    <a:pt x="5594253" y="2000853"/>
                  </a:lnTo>
                  <a:lnTo>
                    <a:pt x="5647864" y="2001184"/>
                  </a:lnTo>
                  <a:lnTo>
                    <a:pt x="5701483" y="2001431"/>
                  </a:lnTo>
                  <a:lnTo>
                    <a:pt x="5719363" y="2001509"/>
                  </a:lnTo>
                </a:path>
              </a:pathLst>
            </a:custGeom>
            <a:ln w="18072">
              <a:solidFill>
                <a:srgbClr val="2E2D67"/>
              </a:solidFill>
            </a:ln>
          </p:spPr>
          <p:txBody>
            <a:bodyPr wrap="square" lIns="0" tIns="0" rIns="0" bIns="0" rtlCol="0"/>
            <a:lstStyle/>
            <a:p>
              <a:endParaRPr sz="1628"/>
            </a:p>
          </p:txBody>
        </p:sp>
      </p:grpSp>
      <p:sp>
        <p:nvSpPr>
          <p:cNvPr id="9" name="object 9"/>
          <p:cNvSpPr txBox="1"/>
          <p:nvPr/>
        </p:nvSpPr>
        <p:spPr>
          <a:xfrm>
            <a:off x="5216293" y="6151752"/>
            <a:ext cx="171737" cy="380483"/>
          </a:xfrm>
          <a:prstGeom prst="rect">
            <a:avLst/>
          </a:prstGeom>
        </p:spPr>
        <p:txBody>
          <a:bodyPr vert="horz" wrap="square" lIns="0" tIns="11487" rIns="0" bIns="0" rtlCol="0">
            <a:spAutoFit/>
          </a:bodyPr>
          <a:lstStyle/>
          <a:p>
            <a:pPr>
              <a:spcBef>
                <a:spcPts val="90"/>
              </a:spcBef>
            </a:pPr>
            <a:r>
              <a:rPr sz="2397" i="1" dirty="0">
                <a:solidFill>
                  <a:srgbClr val="2E2D67"/>
                </a:solidFill>
                <a:latin typeface="Cambria"/>
                <a:cs typeface="Cambria"/>
              </a:rPr>
              <a:t>a</a:t>
            </a:r>
            <a:endParaRPr sz="2397" dirty="0">
              <a:solidFill>
                <a:srgbClr val="2E2D67"/>
              </a:solidFill>
              <a:latin typeface="Cambria"/>
              <a:cs typeface="Cambria"/>
            </a:endParaRPr>
          </a:p>
        </p:txBody>
      </p:sp>
      <p:sp>
        <p:nvSpPr>
          <p:cNvPr id="10" name="object 10"/>
          <p:cNvSpPr txBox="1"/>
          <p:nvPr/>
        </p:nvSpPr>
        <p:spPr>
          <a:xfrm>
            <a:off x="6435684" y="6151752"/>
            <a:ext cx="170588" cy="380483"/>
          </a:xfrm>
          <a:prstGeom prst="rect">
            <a:avLst/>
          </a:prstGeom>
        </p:spPr>
        <p:txBody>
          <a:bodyPr vert="horz" wrap="square" lIns="0" tIns="11487" rIns="0" bIns="0" rtlCol="0">
            <a:spAutoFit/>
          </a:bodyPr>
          <a:lstStyle/>
          <a:p>
            <a:pPr>
              <a:spcBef>
                <a:spcPts val="90"/>
              </a:spcBef>
            </a:pPr>
            <a:r>
              <a:rPr sz="2397" i="1" dirty="0">
                <a:solidFill>
                  <a:srgbClr val="2E2D67"/>
                </a:solidFill>
                <a:latin typeface="Cambria"/>
                <a:cs typeface="Cambria"/>
              </a:rPr>
              <a:t>b</a:t>
            </a:r>
            <a:endParaRPr sz="2397" dirty="0">
              <a:solidFill>
                <a:srgbClr val="2E2D67"/>
              </a:solidFill>
              <a:latin typeface="Cambria"/>
              <a:cs typeface="Cambria"/>
            </a:endParaRPr>
          </a:p>
        </p:txBody>
      </p:sp>
      <p:sp>
        <p:nvSpPr>
          <p:cNvPr id="13" name="object 13"/>
          <p:cNvSpPr txBox="1"/>
          <p:nvPr/>
        </p:nvSpPr>
        <p:spPr>
          <a:xfrm>
            <a:off x="9519715" y="5942498"/>
            <a:ext cx="201030" cy="442548"/>
          </a:xfrm>
          <a:prstGeom prst="rect">
            <a:avLst/>
          </a:prstGeom>
        </p:spPr>
        <p:txBody>
          <a:bodyPr vert="horz" wrap="square" lIns="0" tIns="10913" rIns="0" bIns="0" rtlCol="0">
            <a:spAutoFit/>
          </a:bodyPr>
          <a:lstStyle/>
          <a:p>
            <a:pPr marL="11487">
              <a:spcBef>
                <a:spcPts val="86"/>
              </a:spcBef>
            </a:pPr>
            <a:r>
              <a:rPr sz="2804" b="1" i="1" spc="-5" dirty="0">
                <a:solidFill>
                  <a:srgbClr val="2E2D67"/>
                </a:solidFill>
                <a:latin typeface="Book Antiqua"/>
                <a:cs typeface="Book Antiqua"/>
              </a:rPr>
              <a:t>x</a:t>
            </a:r>
            <a:endParaRPr sz="2804" dirty="0">
              <a:solidFill>
                <a:srgbClr val="2E2D67"/>
              </a:solidFill>
              <a:latin typeface="Book Antiqua"/>
              <a:cs typeface="Book Antiqua"/>
            </a:endParaRPr>
          </a:p>
        </p:txBody>
      </p:sp>
      <p:sp>
        <p:nvSpPr>
          <p:cNvPr id="15" name="object 15"/>
          <p:cNvSpPr/>
          <p:nvPr/>
        </p:nvSpPr>
        <p:spPr>
          <a:xfrm>
            <a:off x="3321094" y="4114800"/>
            <a:ext cx="68925" cy="2284851"/>
          </a:xfrm>
          <a:custGeom>
            <a:avLst/>
            <a:gdLst/>
            <a:ahLst/>
            <a:cxnLst/>
            <a:rect l="l" t="t" r="r" b="b"/>
            <a:pathLst>
              <a:path w="76200" h="2526029">
                <a:moveTo>
                  <a:pt x="31852" y="76179"/>
                </a:moveTo>
                <a:lnTo>
                  <a:pt x="27178" y="2525699"/>
                </a:lnTo>
                <a:lnTo>
                  <a:pt x="39878" y="2525725"/>
                </a:lnTo>
                <a:lnTo>
                  <a:pt x="44552" y="76221"/>
                </a:lnTo>
                <a:lnTo>
                  <a:pt x="31852" y="76179"/>
                </a:lnTo>
                <a:close/>
              </a:path>
              <a:path w="76200" h="2526029">
                <a:moveTo>
                  <a:pt x="69818" y="63500"/>
                </a:moveTo>
                <a:lnTo>
                  <a:pt x="44576" y="63500"/>
                </a:lnTo>
                <a:lnTo>
                  <a:pt x="44552" y="76221"/>
                </a:lnTo>
                <a:lnTo>
                  <a:pt x="76200" y="76326"/>
                </a:lnTo>
                <a:lnTo>
                  <a:pt x="69818" y="63500"/>
                </a:lnTo>
                <a:close/>
              </a:path>
              <a:path w="76200" h="2526029">
                <a:moveTo>
                  <a:pt x="44576" y="63500"/>
                </a:moveTo>
                <a:lnTo>
                  <a:pt x="31876" y="63500"/>
                </a:lnTo>
                <a:lnTo>
                  <a:pt x="31852" y="76179"/>
                </a:lnTo>
                <a:lnTo>
                  <a:pt x="44552" y="76221"/>
                </a:lnTo>
                <a:lnTo>
                  <a:pt x="44576" y="63500"/>
                </a:lnTo>
                <a:close/>
              </a:path>
              <a:path w="76200" h="2526029">
                <a:moveTo>
                  <a:pt x="38226" y="0"/>
                </a:moveTo>
                <a:lnTo>
                  <a:pt x="0" y="76073"/>
                </a:lnTo>
                <a:lnTo>
                  <a:pt x="31852" y="76179"/>
                </a:lnTo>
                <a:lnTo>
                  <a:pt x="31876" y="63500"/>
                </a:lnTo>
                <a:lnTo>
                  <a:pt x="69818" y="63500"/>
                </a:lnTo>
                <a:lnTo>
                  <a:pt x="38226" y="0"/>
                </a:lnTo>
                <a:close/>
              </a:path>
            </a:pathLst>
          </a:custGeom>
          <a:solidFill>
            <a:srgbClr val="000000"/>
          </a:solidFill>
          <a:ln>
            <a:solidFill>
              <a:srgbClr val="2E2D67"/>
            </a:solidFill>
          </a:ln>
        </p:spPr>
        <p:txBody>
          <a:bodyPr wrap="square" lIns="0" tIns="0" rIns="0" bIns="0" rtlCol="0"/>
          <a:lstStyle/>
          <a:p>
            <a:endParaRPr sz="1628"/>
          </a:p>
        </p:txBody>
      </p:sp>
      <p:sp>
        <p:nvSpPr>
          <p:cNvPr id="16" name="object 16"/>
          <p:cNvSpPr txBox="1"/>
          <p:nvPr/>
        </p:nvSpPr>
        <p:spPr>
          <a:xfrm>
            <a:off x="3588751" y="4046564"/>
            <a:ext cx="554269" cy="380483"/>
          </a:xfrm>
          <a:prstGeom prst="rect">
            <a:avLst/>
          </a:prstGeom>
        </p:spPr>
        <p:txBody>
          <a:bodyPr vert="horz" wrap="square" lIns="0" tIns="11487" rIns="0" bIns="0" rtlCol="0">
            <a:spAutoFit/>
          </a:bodyPr>
          <a:lstStyle/>
          <a:p>
            <a:pPr>
              <a:spcBef>
                <a:spcPts val="90"/>
              </a:spcBef>
            </a:pPr>
            <a:r>
              <a:rPr sz="2397" i="1" dirty="0">
                <a:latin typeface="Cambria"/>
                <a:cs typeface="Cambria"/>
              </a:rPr>
              <a:t>f</a:t>
            </a:r>
            <a:r>
              <a:rPr sz="2397" i="1" spc="-72" dirty="0">
                <a:latin typeface="Cambria"/>
                <a:cs typeface="Cambria"/>
              </a:rPr>
              <a:t> </a:t>
            </a:r>
            <a:r>
              <a:rPr sz="2397" dirty="0">
                <a:latin typeface="Cambria"/>
                <a:cs typeface="Cambria"/>
              </a:rPr>
              <a:t>(</a:t>
            </a:r>
            <a:r>
              <a:rPr sz="2397" b="1" i="1" dirty="0">
                <a:solidFill>
                  <a:srgbClr val="2E2D67"/>
                </a:solidFill>
                <a:latin typeface="Book Antiqua"/>
                <a:cs typeface="Book Antiqua"/>
              </a:rPr>
              <a:t>x</a:t>
            </a:r>
            <a:r>
              <a:rPr sz="2397" dirty="0">
                <a:latin typeface="Cambria"/>
                <a:cs typeface="Cambria"/>
              </a:rPr>
              <a:t>)</a:t>
            </a:r>
          </a:p>
        </p:txBody>
      </p:sp>
      <p:sp>
        <p:nvSpPr>
          <p:cNvPr id="19" name="object 4">
            <a:extLst>
              <a:ext uri="{FF2B5EF4-FFF2-40B4-BE49-F238E27FC236}">
                <a16:creationId xmlns:a16="http://schemas.microsoft.com/office/drawing/2014/main" id="{797F485C-D342-4431-A3FE-E6E5B6753150}"/>
              </a:ext>
            </a:extLst>
          </p:cNvPr>
          <p:cNvSpPr txBox="1">
            <a:spLocks noGrp="1"/>
          </p:cNvSpPr>
          <p:nvPr>
            <p:ph type="title"/>
          </p:nvPr>
        </p:nvSpPr>
        <p:spPr>
          <a:prstGeom prst="rect">
            <a:avLst/>
          </a:prstGeom>
          <a:noFill/>
          <a:ln w="38100">
            <a:noFill/>
          </a:ln>
        </p:spPr>
        <p:txBody>
          <a:bodyPr vert="horz" wrap="square" lIns="0" tIns="95920" rIns="0" bIns="0" rtlCol="0" anchor="ctr">
            <a:spAutoFit/>
          </a:bodyPr>
          <a:lstStyle/>
          <a:p>
            <a:pPr marL="2872">
              <a:lnSpc>
                <a:spcPct val="100000"/>
              </a:lnSpc>
              <a:spcBef>
                <a:spcPts val="755"/>
              </a:spcBef>
            </a:pPr>
            <a:r>
              <a:rPr sz="3573" spc="5" dirty="0">
                <a:solidFill>
                  <a:srgbClr val="001F5F"/>
                </a:solidFill>
                <a:latin typeface="Cambria"/>
                <a:cs typeface="Cambria"/>
              </a:rPr>
              <a:t>Probability</a:t>
            </a:r>
            <a:r>
              <a:rPr sz="3573" spc="-41" dirty="0">
                <a:solidFill>
                  <a:srgbClr val="001F5F"/>
                </a:solidFill>
                <a:latin typeface="Cambria"/>
                <a:cs typeface="Cambria"/>
              </a:rPr>
              <a:t> </a:t>
            </a:r>
            <a:r>
              <a:rPr sz="3573" spc="14" dirty="0">
                <a:solidFill>
                  <a:srgbClr val="001F5F"/>
                </a:solidFill>
                <a:latin typeface="Cambria"/>
                <a:cs typeface="Cambria"/>
              </a:rPr>
              <a:t>Density</a:t>
            </a:r>
            <a:r>
              <a:rPr sz="3573" spc="-14" dirty="0">
                <a:solidFill>
                  <a:srgbClr val="001F5F"/>
                </a:solidFill>
                <a:latin typeface="Cambria"/>
                <a:cs typeface="Cambria"/>
              </a:rPr>
              <a:t> </a:t>
            </a:r>
            <a:r>
              <a:rPr sz="3573" dirty="0">
                <a:solidFill>
                  <a:srgbClr val="001F5F"/>
                </a:solidFill>
                <a:latin typeface="Cambria"/>
                <a:cs typeface="Cambria"/>
              </a:rPr>
              <a:t>Function</a:t>
            </a:r>
            <a:endParaRPr sz="3573" dirty="0">
              <a:latin typeface="Cambria"/>
              <a:cs typeface="Cambria"/>
            </a:endParaRPr>
          </a:p>
        </p:txBody>
      </p:sp>
      <p:sp>
        <p:nvSpPr>
          <p:cNvPr id="17" name="TextBox 16">
            <a:extLst>
              <a:ext uri="{FF2B5EF4-FFF2-40B4-BE49-F238E27FC236}">
                <a16:creationId xmlns:a16="http://schemas.microsoft.com/office/drawing/2014/main" id="{D192C839-CA94-4BF9-9E7E-C05B740775CC}"/>
              </a:ext>
            </a:extLst>
          </p:cNvPr>
          <p:cNvSpPr txBox="1"/>
          <p:nvPr/>
        </p:nvSpPr>
        <p:spPr>
          <a:xfrm>
            <a:off x="4991324" y="5257225"/>
            <a:ext cx="2209351" cy="379591"/>
          </a:xfrm>
          <a:prstGeom prst="rect">
            <a:avLst/>
          </a:prstGeom>
          <a:solidFill>
            <a:schemeClr val="bg1">
              <a:lumMod val="75000"/>
            </a:schemeClr>
          </a:solidFill>
        </p:spPr>
        <p:txBody>
          <a:bodyPr wrap="square">
            <a:spAutoFit/>
          </a:bodyPr>
          <a:lstStyle/>
          <a:p>
            <a:pPr>
              <a:spcBef>
                <a:spcPts val="95"/>
              </a:spcBef>
            </a:pPr>
            <a:r>
              <a:rPr lang="en-US" sz="2800" i="1" spc="-14" baseline="5241" dirty="0">
                <a:latin typeface="Cambria"/>
                <a:cs typeface="Cambria"/>
              </a:rPr>
              <a:t>area</a:t>
            </a:r>
            <a:r>
              <a:rPr lang="en-US" sz="2800" i="1" baseline="5241" dirty="0">
                <a:latin typeface="Cambria"/>
                <a:cs typeface="Cambria"/>
              </a:rPr>
              <a:t> </a:t>
            </a:r>
            <a:r>
              <a:rPr lang="en-US" sz="2800" baseline="5241" dirty="0">
                <a:latin typeface="Cambria"/>
                <a:cs typeface="Cambria"/>
              </a:rPr>
              <a:t>=</a:t>
            </a:r>
            <a:r>
              <a:rPr lang="en-US" sz="2800" spc="413" baseline="5241" dirty="0">
                <a:latin typeface="Cambria"/>
                <a:cs typeface="Cambria"/>
              </a:rPr>
              <a:t> </a:t>
            </a:r>
            <a:r>
              <a:rPr lang="en-US" sz="1800" spc="127" dirty="0">
                <a:latin typeface="Cambria Math" panose="02040503050406030204" pitchFamily="18" charset="0"/>
                <a:ea typeface="Cambria Math" panose="02040503050406030204" pitchFamily="18" charset="0"/>
                <a:cs typeface="Cambria"/>
              </a:rPr>
              <a:t>ℙ</a:t>
            </a:r>
            <a:r>
              <a:rPr lang="en-US" sz="1800" spc="127" dirty="0">
                <a:latin typeface="Cambria"/>
                <a:ea typeface="Cambria Math" panose="02040503050406030204" pitchFamily="18" charset="0"/>
                <a:cs typeface="Cambria"/>
              </a:rPr>
              <a:t>[</a:t>
            </a:r>
            <a:r>
              <a:rPr lang="en-US" sz="1800" i="1" spc="127" dirty="0">
                <a:latin typeface="Cambria"/>
                <a:cs typeface="Cambria"/>
              </a:rPr>
              <a:t>a</a:t>
            </a:r>
            <a:r>
              <a:rPr lang="en-US" sz="1800" i="1" spc="207" dirty="0">
                <a:latin typeface="Cambria"/>
                <a:cs typeface="Cambria"/>
              </a:rPr>
              <a:t> </a:t>
            </a:r>
            <a:r>
              <a:rPr lang="en-US" sz="1800" dirty="0">
                <a:latin typeface="Symbol"/>
                <a:cs typeface="Symbol"/>
              </a:rPr>
              <a:t></a:t>
            </a:r>
            <a:r>
              <a:rPr lang="en-US" sz="1800" spc="122" dirty="0">
                <a:latin typeface="Times New Roman"/>
                <a:cs typeface="Times New Roman"/>
              </a:rPr>
              <a:t> </a:t>
            </a:r>
            <a:r>
              <a:rPr lang="en-US" sz="1800" b="1" i="1" dirty="0">
                <a:solidFill>
                  <a:srgbClr val="2E2D67"/>
                </a:solidFill>
                <a:latin typeface="Cambria"/>
                <a:cs typeface="Cambria"/>
              </a:rPr>
              <a:t>X</a:t>
            </a:r>
            <a:r>
              <a:rPr lang="en-US" sz="1800" b="1" i="1" spc="181" dirty="0">
                <a:solidFill>
                  <a:srgbClr val="000099"/>
                </a:solidFill>
                <a:latin typeface="Cambria"/>
                <a:cs typeface="Cambria"/>
              </a:rPr>
              <a:t> </a:t>
            </a:r>
            <a:r>
              <a:rPr lang="en-US" sz="1800" dirty="0">
                <a:latin typeface="Symbol"/>
                <a:cs typeface="Symbol"/>
              </a:rPr>
              <a:t></a:t>
            </a:r>
            <a:r>
              <a:rPr lang="en-US" sz="1800" spc="113" dirty="0">
                <a:latin typeface="Times New Roman"/>
                <a:cs typeface="Times New Roman"/>
              </a:rPr>
              <a:t> </a:t>
            </a:r>
            <a:r>
              <a:rPr lang="en-US" sz="1800" i="1" spc="45" dirty="0">
                <a:latin typeface="Cambria"/>
                <a:cs typeface="Cambria"/>
              </a:rPr>
              <a:t>b</a:t>
            </a:r>
            <a:r>
              <a:rPr lang="en-US" sz="1800" spc="45" dirty="0">
                <a:latin typeface="Cambria"/>
                <a:cs typeface="Cambria"/>
              </a:rPr>
              <a:t>]</a:t>
            </a:r>
            <a:endParaRPr lang="en-US" sz="1800" dirty="0">
              <a:latin typeface="Cambria"/>
              <a:cs typeface="Cambria"/>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FE0C358-02E4-E745-9920-00A8A4D34B77}"/>
                  </a:ext>
                </a:extLst>
              </p14:cNvPr>
              <p14:cNvContentPartPr/>
              <p14:nvPr/>
            </p14:nvContentPartPr>
            <p14:xfrm>
              <a:off x="5350320" y="4460400"/>
              <a:ext cx="737280" cy="1830960"/>
            </p14:xfrm>
          </p:contentPart>
        </mc:Choice>
        <mc:Fallback xmlns="">
          <p:pic>
            <p:nvPicPr>
              <p:cNvPr id="3" name="Ink 2">
                <a:extLst>
                  <a:ext uri="{FF2B5EF4-FFF2-40B4-BE49-F238E27FC236}">
                    <a16:creationId xmlns:a16="http://schemas.microsoft.com/office/drawing/2014/main" id="{EFE0C358-02E4-E745-9920-00A8A4D34B77}"/>
                  </a:ext>
                </a:extLst>
              </p:cNvPr>
              <p:cNvPicPr/>
              <p:nvPr/>
            </p:nvPicPr>
            <p:blipFill>
              <a:blip r:embed="rId3"/>
              <a:stretch>
                <a:fillRect/>
              </a:stretch>
            </p:blipFill>
            <p:spPr>
              <a:xfrm>
                <a:off x="5340960" y="4451040"/>
                <a:ext cx="756000" cy="1849680"/>
              </a:xfrm>
              <a:prstGeom prst="rect">
                <a:avLst/>
              </a:prstGeom>
            </p:spPr>
          </p:pic>
        </mc:Fallback>
      </mc:AlternateContent>
    </p:spTree>
    <p:extLst>
      <p:ext uri="{BB962C8B-B14F-4D97-AF65-F5344CB8AC3E}">
        <p14:creationId xmlns:p14="http://schemas.microsoft.com/office/powerpoint/2010/main" val="3056388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22609" y="4346090"/>
            <a:ext cx="6473171" cy="1941972"/>
            <a:chOff x="2477085" y="4932168"/>
            <a:chExt cx="7156450" cy="2019632"/>
          </a:xfrm>
        </p:grpSpPr>
        <p:sp>
          <p:nvSpPr>
            <p:cNvPr id="4" name="object 4"/>
            <p:cNvSpPr/>
            <p:nvPr/>
          </p:nvSpPr>
          <p:spPr>
            <a:xfrm>
              <a:off x="2477085" y="6915605"/>
              <a:ext cx="7156450" cy="36195"/>
            </a:xfrm>
            <a:custGeom>
              <a:avLst/>
              <a:gdLst/>
              <a:ahLst/>
              <a:cxnLst/>
              <a:rect l="l" t="t" r="r" b="b"/>
              <a:pathLst>
                <a:path w="7156450" h="36195">
                  <a:moveTo>
                    <a:pt x="7095745" y="0"/>
                  </a:moveTo>
                  <a:lnTo>
                    <a:pt x="7095745" y="36145"/>
                  </a:lnTo>
                  <a:lnTo>
                    <a:pt x="7140922" y="22590"/>
                  </a:lnTo>
                  <a:lnTo>
                    <a:pt x="7101829" y="22590"/>
                  </a:lnTo>
                  <a:lnTo>
                    <a:pt x="7101829" y="13554"/>
                  </a:lnTo>
                  <a:lnTo>
                    <a:pt x="7140922" y="13554"/>
                  </a:lnTo>
                  <a:lnTo>
                    <a:pt x="7095745" y="0"/>
                  </a:lnTo>
                  <a:close/>
                </a:path>
                <a:path w="7156450" h="36195">
                  <a:moveTo>
                    <a:pt x="7095745" y="13554"/>
                  </a:moveTo>
                  <a:lnTo>
                    <a:pt x="0" y="13554"/>
                  </a:lnTo>
                  <a:lnTo>
                    <a:pt x="0" y="22590"/>
                  </a:lnTo>
                  <a:lnTo>
                    <a:pt x="7095745" y="22590"/>
                  </a:lnTo>
                  <a:lnTo>
                    <a:pt x="7095745" y="13554"/>
                  </a:lnTo>
                  <a:close/>
                </a:path>
                <a:path w="7156450" h="36195">
                  <a:moveTo>
                    <a:pt x="7140922" y="13554"/>
                  </a:moveTo>
                  <a:lnTo>
                    <a:pt x="7101829" y="13554"/>
                  </a:lnTo>
                  <a:lnTo>
                    <a:pt x="7101829" y="22590"/>
                  </a:lnTo>
                  <a:lnTo>
                    <a:pt x="7140922" y="22590"/>
                  </a:lnTo>
                  <a:lnTo>
                    <a:pt x="7155981" y="18072"/>
                  </a:lnTo>
                  <a:lnTo>
                    <a:pt x="7140922" y="13554"/>
                  </a:lnTo>
                  <a:close/>
                </a:path>
              </a:pathLst>
            </a:custGeom>
            <a:solidFill>
              <a:srgbClr val="000000"/>
            </a:solidFill>
            <a:ln>
              <a:solidFill>
                <a:srgbClr val="2E2D67"/>
              </a:solidFill>
            </a:ln>
          </p:spPr>
          <p:txBody>
            <a:bodyPr wrap="square" lIns="0" tIns="0" rIns="0" bIns="0" rtlCol="0"/>
            <a:lstStyle/>
            <a:p>
              <a:endParaRPr sz="1628" dirty="0"/>
            </a:p>
          </p:txBody>
        </p:sp>
        <p:sp>
          <p:nvSpPr>
            <p:cNvPr id="7" name="object 7"/>
            <p:cNvSpPr/>
            <p:nvPr/>
          </p:nvSpPr>
          <p:spPr>
            <a:xfrm>
              <a:off x="5219001" y="4932168"/>
              <a:ext cx="1329287" cy="1983400"/>
            </a:xfrm>
            <a:custGeom>
              <a:avLst/>
              <a:gdLst/>
              <a:ahLst/>
              <a:cxnLst/>
              <a:rect l="l" t="t" r="r" b="b"/>
              <a:pathLst>
                <a:path w="1304290" h="1970404">
                  <a:moveTo>
                    <a:pt x="1303769" y="399669"/>
                  </a:moveTo>
                  <a:lnTo>
                    <a:pt x="1277962" y="367512"/>
                  </a:lnTo>
                  <a:lnTo>
                    <a:pt x="1251000" y="333057"/>
                  </a:lnTo>
                  <a:lnTo>
                    <a:pt x="1211414" y="273913"/>
                  </a:lnTo>
                  <a:lnTo>
                    <a:pt x="1159802" y="212471"/>
                  </a:lnTo>
                  <a:lnTo>
                    <a:pt x="1098423" y="143560"/>
                  </a:lnTo>
                  <a:lnTo>
                    <a:pt x="1024432" y="82118"/>
                  </a:lnTo>
                  <a:lnTo>
                    <a:pt x="924052" y="22974"/>
                  </a:lnTo>
                  <a:lnTo>
                    <a:pt x="832853" y="0"/>
                  </a:lnTo>
                  <a:lnTo>
                    <a:pt x="778357" y="0"/>
                  </a:lnTo>
                  <a:lnTo>
                    <a:pt x="755421" y="14592"/>
                  </a:lnTo>
                  <a:lnTo>
                    <a:pt x="715264" y="34912"/>
                  </a:lnTo>
                  <a:lnTo>
                    <a:pt x="634961" y="84416"/>
                  </a:lnTo>
                  <a:lnTo>
                    <a:pt x="594804" y="116344"/>
                  </a:lnTo>
                  <a:lnTo>
                    <a:pt x="534581" y="177558"/>
                  </a:lnTo>
                  <a:lnTo>
                    <a:pt x="482955" y="235673"/>
                  </a:lnTo>
                  <a:lnTo>
                    <a:pt x="431342" y="302628"/>
                  </a:lnTo>
                  <a:lnTo>
                    <a:pt x="373976" y="389902"/>
                  </a:lnTo>
                  <a:lnTo>
                    <a:pt x="339559" y="433552"/>
                  </a:lnTo>
                  <a:lnTo>
                    <a:pt x="293674" y="517969"/>
                  </a:lnTo>
                  <a:lnTo>
                    <a:pt x="242049" y="602373"/>
                  </a:lnTo>
                  <a:lnTo>
                    <a:pt x="196164" y="675068"/>
                  </a:lnTo>
                  <a:lnTo>
                    <a:pt x="156019" y="742035"/>
                  </a:lnTo>
                  <a:lnTo>
                    <a:pt x="112991" y="817714"/>
                  </a:lnTo>
                  <a:lnTo>
                    <a:pt x="61366" y="910856"/>
                  </a:lnTo>
                  <a:lnTo>
                    <a:pt x="4572" y="1007770"/>
                  </a:lnTo>
                  <a:lnTo>
                    <a:pt x="0" y="1007770"/>
                  </a:lnTo>
                  <a:lnTo>
                    <a:pt x="0" y="1015593"/>
                  </a:lnTo>
                  <a:lnTo>
                    <a:pt x="0" y="1034770"/>
                  </a:lnTo>
                  <a:lnTo>
                    <a:pt x="0" y="1970189"/>
                  </a:lnTo>
                  <a:lnTo>
                    <a:pt x="832853" y="1970189"/>
                  </a:lnTo>
                  <a:lnTo>
                    <a:pt x="1303769" y="1970189"/>
                  </a:lnTo>
                  <a:lnTo>
                    <a:pt x="1303769" y="1020991"/>
                  </a:lnTo>
                  <a:lnTo>
                    <a:pt x="1303769" y="1007770"/>
                  </a:lnTo>
                  <a:lnTo>
                    <a:pt x="1303769" y="399669"/>
                  </a:lnTo>
                  <a:close/>
                </a:path>
              </a:pathLst>
            </a:custGeom>
            <a:solidFill>
              <a:srgbClr val="92D050"/>
            </a:solidFill>
          </p:spPr>
          <p:txBody>
            <a:bodyPr wrap="square" lIns="0" tIns="0" rIns="0" bIns="0" rtlCol="0"/>
            <a:lstStyle/>
            <a:p>
              <a:endParaRPr sz="1628" dirty="0"/>
            </a:p>
          </p:txBody>
        </p:sp>
        <p:sp>
          <p:nvSpPr>
            <p:cNvPr id="5" name="object 5"/>
            <p:cNvSpPr/>
            <p:nvPr/>
          </p:nvSpPr>
          <p:spPr>
            <a:xfrm>
              <a:off x="3195394" y="4932168"/>
              <a:ext cx="5719445" cy="2001520"/>
            </a:xfrm>
            <a:custGeom>
              <a:avLst/>
              <a:gdLst/>
              <a:ahLst/>
              <a:cxnLst/>
              <a:rect l="l" t="t" r="r" b="b"/>
              <a:pathLst>
                <a:path w="5719445" h="2001520">
                  <a:moveTo>
                    <a:pt x="0" y="2001509"/>
                  </a:moveTo>
                  <a:lnTo>
                    <a:pt x="17880" y="2001431"/>
                  </a:lnTo>
                  <a:lnTo>
                    <a:pt x="35749" y="2001356"/>
                  </a:lnTo>
                  <a:lnTo>
                    <a:pt x="53619" y="2001275"/>
                  </a:lnTo>
                  <a:lnTo>
                    <a:pt x="107226" y="2000972"/>
                  </a:lnTo>
                  <a:lnTo>
                    <a:pt x="160854" y="2000571"/>
                  </a:lnTo>
                  <a:lnTo>
                    <a:pt x="214498" y="2000051"/>
                  </a:lnTo>
                  <a:lnTo>
                    <a:pt x="268109" y="1999378"/>
                  </a:lnTo>
                  <a:lnTo>
                    <a:pt x="321717" y="1998512"/>
                  </a:lnTo>
                  <a:lnTo>
                    <a:pt x="375326" y="1997403"/>
                  </a:lnTo>
                  <a:lnTo>
                    <a:pt x="428937" y="1995997"/>
                  </a:lnTo>
                  <a:lnTo>
                    <a:pt x="482556" y="1994230"/>
                  </a:lnTo>
                  <a:lnTo>
                    <a:pt x="536186" y="1992002"/>
                  </a:lnTo>
                  <a:lnTo>
                    <a:pt x="589816" y="1989221"/>
                  </a:lnTo>
                  <a:lnTo>
                    <a:pt x="643435" y="1985786"/>
                  </a:lnTo>
                  <a:lnTo>
                    <a:pt x="697046" y="1981561"/>
                  </a:lnTo>
                  <a:lnTo>
                    <a:pt x="750662" y="1976375"/>
                  </a:lnTo>
                  <a:lnTo>
                    <a:pt x="804289" y="1970066"/>
                  </a:lnTo>
                  <a:lnTo>
                    <a:pt x="857874" y="1962454"/>
                  </a:lnTo>
                  <a:lnTo>
                    <a:pt x="911518" y="1953321"/>
                  </a:lnTo>
                  <a:lnTo>
                    <a:pt x="965146" y="1942398"/>
                  </a:lnTo>
                  <a:lnTo>
                    <a:pt x="1018754" y="1929448"/>
                  </a:lnTo>
                  <a:lnTo>
                    <a:pt x="1072373" y="1914213"/>
                  </a:lnTo>
                  <a:lnTo>
                    <a:pt x="1125992" y="1896379"/>
                  </a:lnTo>
                  <a:lnTo>
                    <a:pt x="1161753" y="1882864"/>
                  </a:lnTo>
                  <a:lnTo>
                    <a:pt x="1197491" y="1868011"/>
                  </a:lnTo>
                  <a:lnTo>
                    <a:pt x="1233227" y="1851635"/>
                  </a:lnTo>
                  <a:lnTo>
                    <a:pt x="1268982" y="1833736"/>
                  </a:lnTo>
                  <a:lnTo>
                    <a:pt x="1304727" y="1814125"/>
                  </a:lnTo>
                  <a:lnTo>
                    <a:pt x="1340482" y="1792805"/>
                  </a:lnTo>
                  <a:lnTo>
                    <a:pt x="1376226" y="1769592"/>
                  </a:lnTo>
                  <a:lnTo>
                    <a:pt x="1411982" y="1744517"/>
                  </a:lnTo>
                  <a:lnTo>
                    <a:pt x="1447725" y="1717397"/>
                  </a:lnTo>
                  <a:lnTo>
                    <a:pt x="1483456" y="1688244"/>
                  </a:lnTo>
                  <a:lnTo>
                    <a:pt x="1519199" y="1656949"/>
                  </a:lnTo>
                  <a:lnTo>
                    <a:pt x="1554954" y="1623491"/>
                  </a:lnTo>
                  <a:lnTo>
                    <a:pt x="1590698" y="1587832"/>
                  </a:lnTo>
                  <a:lnTo>
                    <a:pt x="1626454" y="1549929"/>
                  </a:lnTo>
                  <a:lnTo>
                    <a:pt x="1662190" y="1509826"/>
                  </a:lnTo>
                  <a:lnTo>
                    <a:pt x="1697928" y="1467478"/>
                  </a:lnTo>
                  <a:lnTo>
                    <a:pt x="1733689" y="1422949"/>
                  </a:lnTo>
                  <a:lnTo>
                    <a:pt x="1769428" y="1376264"/>
                  </a:lnTo>
                  <a:lnTo>
                    <a:pt x="1805163" y="1327559"/>
                  </a:lnTo>
                  <a:lnTo>
                    <a:pt x="1840919" y="1276791"/>
                  </a:lnTo>
                  <a:lnTo>
                    <a:pt x="1876663" y="1224230"/>
                  </a:lnTo>
                  <a:lnTo>
                    <a:pt x="1912418" y="1169854"/>
                  </a:lnTo>
                  <a:lnTo>
                    <a:pt x="1948161" y="1114013"/>
                  </a:lnTo>
                  <a:lnTo>
                    <a:pt x="1983892" y="1056663"/>
                  </a:lnTo>
                  <a:lnTo>
                    <a:pt x="2019636" y="998275"/>
                  </a:lnTo>
                  <a:lnTo>
                    <a:pt x="2055391" y="938780"/>
                  </a:lnTo>
                  <a:lnTo>
                    <a:pt x="2091135" y="878723"/>
                  </a:lnTo>
                  <a:lnTo>
                    <a:pt x="2126891" y="818103"/>
                  </a:lnTo>
                  <a:lnTo>
                    <a:pt x="2144746" y="787782"/>
                  </a:lnTo>
                  <a:lnTo>
                    <a:pt x="2162626" y="757460"/>
                  </a:lnTo>
                  <a:lnTo>
                    <a:pt x="2198365" y="696840"/>
                  </a:lnTo>
                  <a:lnTo>
                    <a:pt x="2234126" y="636821"/>
                  </a:lnTo>
                  <a:lnTo>
                    <a:pt x="2269864" y="577449"/>
                  </a:lnTo>
                  <a:lnTo>
                    <a:pt x="2305625" y="519400"/>
                  </a:lnTo>
                  <a:lnTo>
                    <a:pt x="2341364" y="462673"/>
                  </a:lnTo>
                  <a:lnTo>
                    <a:pt x="2377100" y="407922"/>
                  </a:lnTo>
                  <a:lnTo>
                    <a:pt x="2412855" y="355171"/>
                  </a:lnTo>
                  <a:lnTo>
                    <a:pt x="2448599" y="305117"/>
                  </a:lnTo>
                  <a:lnTo>
                    <a:pt x="2484355" y="257714"/>
                  </a:lnTo>
                  <a:lnTo>
                    <a:pt x="2520099" y="213608"/>
                  </a:lnTo>
                  <a:lnTo>
                    <a:pt x="2555854" y="172843"/>
                  </a:lnTo>
                  <a:lnTo>
                    <a:pt x="2591597" y="135962"/>
                  </a:lnTo>
                  <a:lnTo>
                    <a:pt x="2627328" y="102944"/>
                  </a:lnTo>
                  <a:lnTo>
                    <a:pt x="2663072" y="74304"/>
                  </a:lnTo>
                  <a:lnTo>
                    <a:pt x="2698827" y="50019"/>
                  </a:lnTo>
                  <a:lnTo>
                    <a:pt x="2734563" y="30440"/>
                  </a:lnTo>
                  <a:lnTo>
                    <a:pt x="2770301" y="15546"/>
                  </a:lnTo>
                  <a:lnTo>
                    <a:pt x="2823931" y="2507"/>
                  </a:lnTo>
                  <a:lnTo>
                    <a:pt x="2859681" y="0"/>
                  </a:lnTo>
                  <a:lnTo>
                    <a:pt x="2877562" y="629"/>
                  </a:lnTo>
                  <a:lnTo>
                    <a:pt x="2931181" y="9939"/>
                  </a:lnTo>
                  <a:lnTo>
                    <a:pt x="2984791" y="30440"/>
                  </a:lnTo>
                  <a:lnTo>
                    <a:pt x="3020536" y="50019"/>
                  </a:lnTo>
                  <a:lnTo>
                    <a:pt x="3056291" y="74304"/>
                  </a:lnTo>
                  <a:lnTo>
                    <a:pt x="3092034" y="102944"/>
                  </a:lnTo>
                  <a:lnTo>
                    <a:pt x="3127765" y="135962"/>
                  </a:lnTo>
                  <a:lnTo>
                    <a:pt x="3163508" y="172843"/>
                  </a:lnTo>
                  <a:lnTo>
                    <a:pt x="3199264" y="213608"/>
                  </a:lnTo>
                  <a:lnTo>
                    <a:pt x="3235008" y="257714"/>
                  </a:lnTo>
                  <a:lnTo>
                    <a:pt x="3270763" y="305117"/>
                  </a:lnTo>
                  <a:lnTo>
                    <a:pt x="3306508" y="355171"/>
                  </a:lnTo>
                  <a:lnTo>
                    <a:pt x="3342263" y="407922"/>
                  </a:lnTo>
                  <a:lnTo>
                    <a:pt x="3377999" y="462673"/>
                  </a:lnTo>
                  <a:lnTo>
                    <a:pt x="3413737" y="519400"/>
                  </a:lnTo>
                  <a:lnTo>
                    <a:pt x="3449498" y="577449"/>
                  </a:lnTo>
                  <a:lnTo>
                    <a:pt x="3485237" y="636821"/>
                  </a:lnTo>
                  <a:lnTo>
                    <a:pt x="3520998" y="696840"/>
                  </a:lnTo>
                  <a:lnTo>
                    <a:pt x="3556736" y="757460"/>
                  </a:lnTo>
                  <a:lnTo>
                    <a:pt x="3574617" y="787782"/>
                  </a:lnTo>
                  <a:lnTo>
                    <a:pt x="3610344" y="848453"/>
                  </a:lnTo>
                  <a:lnTo>
                    <a:pt x="3646116" y="908807"/>
                  </a:lnTo>
                  <a:lnTo>
                    <a:pt x="3681844" y="968635"/>
                  </a:lnTo>
                  <a:lnTo>
                    <a:pt x="3717616" y="1027604"/>
                  </a:lnTo>
                  <a:lnTo>
                    <a:pt x="3753336" y="1085496"/>
                  </a:lnTo>
                  <a:lnTo>
                    <a:pt x="3789055" y="1142124"/>
                  </a:lnTo>
                  <a:lnTo>
                    <a:pt x="3824828" y="1197245"/>
                  </a:lnTo>
                  <a:lnTo>
                    <a:pt x="3860555" y="1250740"/>
                  </a:lnTo>
                  <a:lnTo>
                    <a:pt x="3896305" y="1302412"/>
                  </a:lnTo>
                  <a:lnTo>
                    <a:pt x="3932055" y="1352187"/>
                  </a:lnTo>
                  <a:lnTo>
                    <a:pt x="3967804" y="1399861"/>
                  </a:lnTo>
                  <a:lnTo>
                    <a:pt x="4003554" y="1445501"/>
                  </a:lnTo>
                  <a:lnTo>
                    <a:pt x="4039304" y="1488928"/>
                  </a:lnTo>
                  <a:lnTo>
                    <a:pt x="4075054" y="1530141"/>
                  </a:lnTo>
                  <a:lnTo>
                    <a:pt x="4110781" y="1569163"/>
                  </a:lnTo>
                  <a:lnTo>
                    <a:pt x="4146553" y="1605925"/>
                  </a:lnTo>
                  <a:lnTo>
                    <a:pt x="4182280" y="1640497"/>
                  </a:lnTo>
                  <a:lnTo>
                    <a:pt x="4218053" y="1672854"/>
                  </a:lnTo>
                  <a:lnTo>
                    <a:pt x="4253780" y="1703080"/>
                  </a:lnTo>
                  <a:lnTo>
                    <a:pt x="4289552" y="1731228"/>
                  </a:lnTo>
                  <a:lnTo>
                    <a:pt x="4325272" y="1757294"/>
                  </a:lnTo>
                  <a:lnTo>
                    <a:pt x="4360992" y="1781440"/>
                  </a:lnTo>
                  <a:lnTo>
                    <a:pt x="4396764" y="1803689"/>
                  </a:lnTo>
                  <a:lnTo>
                    <a:pt x="4432491" y="1824145"/>
                  </a:lnTo>
                  <a:lnTo>
                    <a:pt x="4468241" y="1842888"/>
                  </a:lnTo>
                  <a:lnTo>
                    <a:pt x="4503991" y="1860013"/>
                  </a:lnTo>
                  <a:lnTo>
                    <a:pt x="4539741" y="1875616"/>
                  </a:lnTo>
                  <a:lnTo>
                    <a:pt x="4575490" y="1889791"/>
                  </a:lnTo>
                  <a:lnTo>
                    <a:pt x="4629110" y="1908556"/>
                  </a:lnTo>
                  <a:lnTo>
                    <a:pt x="4682717" y="1924647"/>
                  </a:lnTo>
                  <a:lnTo>
                    <a:pt x="4736345" y="1938333"/>
                  </a:lnTo>
                  <a:lnTo>
                    <a:pt x="4789989" y="1949882"/>
                  </a:lnTo>
                  <a:lnTo>
                    <a:pt x="4843574" y="1959581"/>
                  </a:lnTo>
                  <a:lnTo>
                    <a:pt x="4897201" y="1967692"/>
                  </a:lnTo>
                  <a:lnTo>
                    <a:pt x="4950817" y="1974414"/>
                  </a:lnTo>
                  <a:lnTo>
                    <a:pt x="5004428" y="1979943"/>
                  </a:lnTo>
                  <a:lnTo>
                    <a:pt x="5058072" y="1984466"/>
                  </a:lnTo>
                  <a:lnTo>
                    <a:pt x="5111677" y="1988159"/>
                  </a:lnTo>
                  <a:lnTo>
                    <a:pt x="5165307" y="1991147"/>
                  </a:lnTo>
                  <a:lnTo>
                    <a:pt x="5218926" y="1993539"/>
                  </a:lnTo>
                  <a:lnTo>
                    <a:pt x="5272545" y="1995449"/>
                  </a:lnTo>
                  <a:lnTo>
                    <a:pt x="5326153" y="1996973"/>
                  </a:lnTo>
                  <a:lnTo>
                    <a:pt x="5379780" y="1998175"/>
                  </a:lnTo>
                  <a:lnTo>
                    <a:pt x="5433365" y="1999112"/>
                  </a:lnTo>
                  <a:lnTo>
                    <a:pt x="5487009" y="1999843"/>
                  </a:lnTo>
                  <a:lnTo>
                    <a:pt x="5540637" y="2000413"/>
                  </a:lnTo>
                  <a:lnTo>
                    <a:pt x="5594253" y="2000853"/>
                  </a:lnTo>
                  <a:lnTo>
                    <a:pt x="5647864" y="2001184"/>
                  </a:lnTo>
                  <a:lnTo>
                    <a:pt x="5701483" y="2001431"/>
                  </a:lnTo>
                  <a:lnTo>
                    <a:pt x="5719363" y="2001509"/>
                  </a:lnTo>
                </a:path>
              </a:pathLst>
            </a:custGeom>
            <a:ln w="18072">
              <a:solidFill>
                <a:srgbClr val="2E2D67"/>
              </a:solidFill>
            </a:ln>
          </p:spPr>
          <p:txBody>
            <a:bodyPr wrap="square" lIns="0" tIns="0" rIns="0" bIns="0" rtlCol="0"/>
            <a:lstStyle/>
            <a:p>
              <a:endParaRPr sz="1628" dirty="0"/>
            </a:p>
          </p:txBody>
        </p:sp>
      </p:grpSp>
      <p:sp>
        <p:nvSpPr>
          <p:cNvPr id="9" name="object 9"/>
          <p:cNvSpPr txBox="1"/>
          <p:nvPr/>
        </p:nvSpPr>
        <p:spPr>
          <a:xfrm>
            <a:off x="5216293" y="6151752"/>
            <a:ext cx="171737" cy="380483"/>
          </a:xfrm>
          <a:prstGeom prst="rect">
            <a:avLst/>
          </a:prstGeom>
        </p:spPr>
        <p:txBody>
          <a:bodyPr vert="horz" wrap="square" lIns="0" tIns="11487" rIns="0" bIns="0" rtlCol="0">
            <a:spAutoFit/>
          </a:bodyPr>
          <a:lstStyle/>
          <a:p>
            <a:pPr>
              <a:spcBef>
                <a:spcPts val="90"/>
              </a:spcBef>
            </a:pPr>
            <a:r>
              <a:rPr sz="2397" i="1" dirty="0">
                <a:solidFill>
                  <a:srgbClr val="2E2D67"/>
                </a:solidFill>
                <a:latin typeface="Cambria"/>
                <a:cs typeface="Cambria"/>
              </a:rPr>
              <a:t>a</a:t>
            </a:r>
            <a:endParaRPr sz="2397" dirty="0">
              <a:solidFill>
                <a:srgbClr val="2E2D67"/>
              </a:solidFill>
              <a:latin typeface="Cambria"/>
              <a:cs typeface="Cambria"/>
            </a:endParaRPr>
          </a:p>
        </p:txBody>
      </p:sp>
      <p:sp>
        <p:nvSpPr>
          <p:cNvPr id="10" name="object 10"/>
          <p:cNvSpPr txBox="1"/>
          <p:nvPr/>
        </p:nvSpPr>
        <p:spPr>
          <a:xfrm>
            <a:off x="6435684" y="6151752"/>
            <a:ext cx="170588" cy="380483"/>
          </a:xfrm>
          <a:prstGeom prst="rect">
            <a:avLst/>
          </a:prstGeom>
        </p:spPr>
        <p:txBody>
          <a:bodyPr vert="horz" wrap="square" lIns="0" tIns="11487" rIns="0" bIns="0" rtlCol="0">
            <a:spAutoFit/>
          </a:bodyPr>
          <a:lstStyle/>
          <a:p>
            <a:pPr>
              <a:spcBef>
                <a:spcPts val="90"/>
              </a:spcBef>
            </a:pPr>
            <a:r>
              <a:rPr sz="2397" i="1" dirty="0">
                <a:solidFill>
                  <a:srgbClr val="2E2D67"/>
                </a:solidFill>
                <a:latin typeface="Cambria"/>
                <a:cs typeface="Cambria"/>
              </a:rPr>
              <a:t>b</a:t>
            </a:r>
            <a:endParaRPr sz="2397" dirty="0">
              <a:solidFill>
                <a:srgbClr val="2E2D67"/>
              </a:solidFill>
              <a:latin typeface="Cambria"/>
              <a:cs typeface="Cambria"/>
            </a:endParaRPr>
          </a:p>
        </p:txBody>
      </p:sp>
      <p:sp>
        <p:nvSpPr>
          <p:cNvPr id="11" name="object 11"/>
          <p:cNvSpPr txBox="1"/>
          <p:nvPr/>
        </p:nvSpPr>
        <p:spPr>
          <a:xfrm>
            <a:off x="9519715" y="5942498"/>
            <a:ext cx="201030" cy="442548"/>
          </a:xfrm>
          <a:prstGeom prst="rect">
            <a:avLst/>
          </a:prstGeom>
        </p:spPr>
        <p:txBody>
          <a:bodyPr vert="horz" wrap="square" lIns="0" tIns="10913" rIns="0" bIns="0" rtlCol="0">
            <a:spAutoFit/>
          </a:bodyPr>
          <a:lstStyle/>
          <a:p>
            <a:pPr marL="11487">
              <a:spcBef>
                <a:spcPts val="86"/>
              </a:spcBef>
            </a:pPr>
            <a:r>
              <a:rPr sz="2804" b="1" i="1" spc="-5" dirty="0">
                <a:solidFill>
                  <a:srgbClr val="2E2D67"/>
                </a:solidFill>
                <a:latin typeface="Book Antiqua"/>
                <a:cs typeface="Book Antiqua"/>
              </a:rPr>
              <a:t>x</a:t>
            </a:r>
            <a:endParaRPr sz="2804" dirty="0">
              <a:solidFill>
                <a:srgbClr val="2E2D67"/>
              </a:solidFill>
              <a:latin typeface="Book Antiqua"/>
              <a:cs typeface="Book Antiqua"/>
            </a:endParaRPr>
          </a:p>
        </p:txBody>
      </p:sp>
      <p:sp>
        <p:nvSpPr>
          <p:cNvPr id="12" name="object 12"/>
          <p:cNvSpPr/>
          <p:nvPr/>
        </p:nvSpPr>
        <p:spPr>
          <a:xfrm>
            <a:off x="3321094" y="4114800"/>
            <a:ext cx="68925" cy="2284851"/>
          </a:xfrm>
          <a:custGeom>
            <a:avLst/>
            <a:gdLst/>
            <a:ahLst/>
            <a:cxnLst/>
            <a:rect l="l" t="t" r="r" b="b"/>
            <a:pathLst>
              <a:path w="76200" h="2526029">
                <a:moveTo>
                  <a:pt x="31852" y="76179"/>
                </a:moveTo>
                <a:lnTo>
                  <a:pt x="27178" y="2525699"/>
                </a:lnTo>
                <a:lnTo>
                  <a:pt x="39878" y="2525725"/>
                </a:lnTo>
                <a:lnTo>
                  <a:pt x="44552" y="76221"/>
                </a:lnTo>
                <a:lnTo>
                  <a:pt x="31852" y="76179"/>
                </a:lnTo>
                <a:close/>
              </a:path>
              <a:path w="76200" h="2526029">
                <a:moveTo>
                  <a:pt x="69818" y="63500"/>
                </a:moveTo>
                <a:lnTo>
                  <a:pt x="44576" y="63500"/>
                </a:lnTo>
                <a:lnTo>
                  <a:pt x="44552" y="76221"/>
                </a:lnTo>
                <a:lnTo>
                  <a:pt x="76200" y="76326"/>
                </a:lnTo>
                <a:lnTo>
                  <a:pt x="69818" y="63500"/>
                </a:lnTo>
                <a:close/>
              </a:path>
              <a:path w="76200" h="2526029">
                <a:moveTo>
                  <a:pt x="44576" y="63500"/>
                </a:moveTo>
                <a:lnTo>
                  <a:pt x="31876" y="63500"/>
                </a:lnTo>
                <a:lnTo>
                  <a:pt x="31852" y="76179"/>
                </a:lnTo>
                <a:lnTo>
                  <a:pt x="44552" y="76221"/>
                </a:lnTo>
                <a:lnTo>
                  <a:pt x="44576" y="63500"/>
                </a:lnTo>
                <a:close/>
              </a:path>
              <a:path w="76200" h="2526029">
                <a:moveTo>
                  <a:pt x="38226" y="0"/>
                </a:moveTo>
                <a:lnTo>
                  <a:pt x="0" y="76073"/>
                </a:lnTo>
                <a:lnTo>
                  <a:pt x="31852" y="76179"/>
                </a:lnTo>
                <a:lnTo>
                  <a:pt x="31876" y="63500"/>
                </a:lnTo>
                <a:lnTo>
                  <a:pt x="69818" y="63500"/>
                </a:lnTo>
                <a:lnTo>
                  <a:pt x="38226" y="0"/>
                </a:lnTo>
                <a:close/>
              </a:path>
            </a:pathLst>
          </a:custGeom>
          <a:solidFill>
            <a:srgbClr val="000000"/>
          </a:solidFill>
          <a:ln>
            <a:solidFill>
              <a:srgbClr val="2E2D67"/>
            </a:solidFill>
          </a:ln>
        </p:spPr>
        <p:txBody>
          <a:bodyPr wrap="square" lIns="0" tIns="0" rIns="0" bIns="0" rtlCol="0"/>
          <a:lstStyle/>
          <a:p>
            <a:endParaRPr sz="1628"/>
          </a:p>
        </p:txBody>
      </p:sp>
      <p:sp>
        <p:nvSpPr>
          <p:cNvPr id="20" name="Content Placeholder 19">
            <a:extLst>
              <a:ext uri="{FF2B5EF4-FFF2-40B4-BE49-F238E27FC236}">
                <a16:creationId xmlns:a16="http://schemas.microsoft.com/office/drawing/2014/main" id="{217436D3-3EAC-4370-A9A4-8A27CCA42429}"/>
              </a:ext>
            </a:extLst>
          </p:cNvPr>
          <p:cNvSpPr>
            <a:spLocks noGrp="1"/>
          </p:cNvSpPr>
          <p:nvPr>
            <p:ph idx="1"/>
          </p:nvPr>
        </p:nvSpPr>
        <p:spPr>
          <a:ln>
            <a:noFill/>
          </a:ln>
        </p:spPr>
        <p:txBody>
          <a:bodyPr/>
          <a:lstStyle/>
          <a:p>
            <a:pPr marL="512913" marR="4595" indent="-457200">
              <a:lnSpc>
                <a:spcPct val="118900"/>
              </a:lnSpc>
              <a:spcBef>
                <a:spcPts val="194"/>
              </a:spcBef>
              <a:tabLst>
                <a:tab pos="875321" algn="l"/>
                <a:tab pos="2738537" algn="l"/>
                <a:tab pos="3495540" algn="l"/>
              </a:tabLst>
            </a:pPr>
            <a:r>
              <a:rPr lang="en-US" sz="2800" spc="-18" dirty="0">
                <a:latin typeface="Cambria"/>
                <a:cs typeface="Cambria"/>
              </a:rPr>
              <a:t>Given</a:t>
            </a:r>
            <a:r>
              <a:rPr lang="en-US" sz="2800" spc="5" dirty="0">
                <a:latin typeface="Cambria"/>
                <a:cs typeface="Cambria"/>
              </a:rPr>
              <a:t> </a:t>
            </a:r>
            <a:r>
              <a:rPr lang="en-US" sz="2800" spc="-5" dirty="0">
                <a:latin typeface="Cambria"/>
                <a:cs typeface="Cambria"/>
              </a:rPr>
              <a:t>the</a:t>
            </a:r>
            <a:r>
              <a:rPr lang="en-US" sz="2800" dirty="0">
                <a:latin typeface="Cambria"/>
                <a:cs typeface="Cambria"/>
              </a:rPr>
              <a:t> </a:t>
            </a:r>
            <a:r>
              <a:rPr lang="en-US" sz="2800" i="1" spc="127" dirty="0">
                <a:solidFill>
                  <a:srgbClr val="C00000"/>
                </a:solidFill>
                <a:latin typeface="Cambria"/>
                <a:cs typeface="Cambria"/>
              </a:rPr>
              <a:t>pdf </a:t>
            </a:r>
            <a:r>
              <a:rPr lang="en-US" sz="2800" i="1" spc="154" dirty="0">
                <a:latin typeface="Cambria"/>
                <a:cs typeface="Cambria"/>
              </a:rPr>
              <a:t>f</a:t>
            </a:r>
            <a:r>
              <a:rPr lang="en-US" sz="2800" spc="154" dirty="0">
                <a:latin typeface="Cambria"/>
                <a:cs typeface="Cambria"/>
              </a:rPr>
              <a:t>(</a:t>
            </a:r>
            <a:r>
              <a:rPr lang="en-US" sz="2800" i="1" spc="154" dirty="0">
                <a:solidFill>
                  <a:srgbClr val="2E2D67"/>
                </a:solidFill>
                <a:latin typeface="Book Antiqua"/>
                <a:cs typeface="Book Antiqua"/>
              </a:rPr>
              <a:t>x</a:t>
            </a:r>
            <a:r>
              <a:rPr lang="en-US" sz="2800" spc="154" dirty="0">
                <a:latin typeface="Cambria"/>
                <a:cs typeface="Cambria"/>
              </a:rPr>
              <a:t>), </a:t>
            </a:r>
            <a:r>
              <a:rPr lang="en-US" sz="2800" spc="-5" dirty="0">
                <a:latin typeface="Cambria"/>
                <a:cs typeface="Cambria"/>
              </a:rPr>
              <a:t>how </a:t>
            </a:r>
            <a:r>
              <a:rPr lang="en-US" sz="2800" dirty="0">
                <a:latin typeface="Cambria"/>
                <a:cs typeface="Cambria"/>
              </a:rPr>
              <a:t>do </a:t>
            </a:r>
            <a:r>
              <a:rPr lang="en-US" sz="2800" spc="-18" dirty="0">
                <a:latin typeface="Cambria"/>
                <a:cs typeface="Cambria"/>
              </a:rPr>
              <a:t>we </a:t>
            </a:r>
            <a:r>
              <a:rPr lang="en-US" sz="2800" spc="-5" dirty="0">
                <a:latin typeface="Cambria"/>
                <a:cs typeface="Cambria"/>
              </a:rPr>
              <a:t>compute the </a:t>
            </a:r>
            <a:r>
              <a:rPr lang="en-US" sz="2800" spc="-9" dirty="0">
                <a:latin typeface="Cambria"/>
                <a:cs typeface="Cambria"/>
              </a:rPr>
              <a:t>area </a:t>
            </a:r>
            <a:r>
              <a:rPr lang="en-US" sz="2800" spc="-511" dirty="0">
                <a:latin typeface="Cambria"/>
                <a:cs typeface="Cambria"/>
              </a:rPr>
              <a:t> </a:t>
            </a:r>
            <a:r>
              <a:rPr lang="en-US" sz="2800" spc="-5" dirty="0">
                <a:latin typeface="Cambria"/>
                <a:cs typeface="Cambria"/>
              </a:rPr>
              <a:t>under</a:t>
            </a:r>
            <a:r>
              <a:rPr lang="en-US" sz="2800" spc="-9" dirty="0">
                <a:latin typeface="Cambria"/>
                <a:cs typeface="Cambria"/>
              </a:rPr>
              <a:t> </a:t>
            </a:r>
            <a:r>
              <a:rPr lang="en-US" sz="2800" spc="-5" dirty="0">
                <a:latin typeface="Cambria"/>
                <a:cs typeface="Cambria"/>
              </a:rPr>
              <a:t>the </a:t>
            </a:r>
            <a:r>
              <a:rPr lang="en-US" sz="2800" spc="-14" dirty="0">
                <a:latin typeface="Cambria"/>
                <a:cs typeface="Cambria"/>
              </a:rPr>
              <a:t>curve</a:t>
            </a:r>
            <a:r>
              <a:rPr lang="en-US" sz="2800" spc="14" dirty="0">
                <a:latin typeface="Cambria"/>
                <a:cs typeface="Cambria"/>
              </a:rPr>
              <a:t> </a:t>
            </a:r>
            <a:r>
              <a:rPr lang="en-US" sz="2800" spc="-9" dirty="0">
                <a:latin typeface="Cambria"/>
                <a:cs typeface="Cambria"/>
              </a:rPr>
              <a:t>between</a:t>
            </a:r>
            <a:r>
              <a:rPr lang="en-US" sz="2800" spc="-14" dirty="0">
                <a:latin typeface="Cambria"/>
                <a:cs typeface="Cambria"/>
              </a:rPr>
              <a:t> </a:t>
            </a:r>
            <a:r>
              <a:rPr lang="en-US" sz="2800" i="1" dirty="0">
                <a:latin typeface="Cambria"/>
                <a:cs typeface="Cambria"/>
              </a:rPr>
              <a:t>a</a:t>
            </a:r>
            <a:r>
              <a:rPr lang="en-US" sz="2800" i="1" spc="9" dirty="0">
                <a:latin typeface="Cambria"/>
                <a:cs typeface="Cambria"/>
              </a:rPr>
              <a:t> </a:t>
            </a:r>
            <a:r>
              <a:rPr lang="en-US" sz="2800" spc="-5" dirty="0">
                <a:latin typeface="Cambria"/>
                <a:cs typeface="Cambria"/>
              </a:rPr>
              <a:t>and</a:t>
            </a:r>
            <a:r>
              <a:rPr lang="en-US" sz="2800" dirty="0">
                <a:latin typeface="Cambria"/>
                <a:cs typeface="Cambria"/>
              </a:rPr>
              <a:t> </a:t>
            </a:r>
            <a:r>
              <a:rPr lang="en-US" sz="2800" i="1" spc="-5" dirty="0">
                <a:latin typeface="Cambria"/>
                <a:cs typeface="Cambria"/>
              </a:rPr>
              <a:t>b?</a:t>
            </a:r>
            <a:endParaRPr lang="en-US" i="1" dirty="0">
              <a:latin typeface="Cambria"/>
              <a:cs typeface="Cambria"/>
            </a:endParaRPr>
          </a:p>
          <a:p>
            <a:pPr marL="512913" marR="4595" indent="-457200">
              <a:lnSpc>
                <a:spcPct val="118900"/>
              </a:lnSpc>
              <a:spcBef>
                <a:spcPts val="194"/>
              </a:spcBef>
              <a:tabLst>
                <a:tab pos="875321" algn="l"/>
                <a:tab pos="2738537" algn="l"/>
                <a:tab pos="3495540" algn="l"/>
              </a:tabLst>
            </a:pPr>
            <a:r>
              <a:rPr lang="en-US" sz="2800" spc="-5" dirty="0">
                <a:latin typeface="Cambria"/>
                <a:cs typeface="Cambria"/>
              </a:rPr>
              <a:t>In </a:t>
            </a:r>
            <a:r>
              <a:rPr lang="en-US" sz="2800" spc="-9" dirty="0">
                <a:latin typeface="Cambria"/>
                <a:cs typeface="Cambria"/>
              </a:rPr>
              <a:t>general,</a:t>
            </a:r>
            <a:r>
              <a:rPr lang="en-US" sz="2800" spc="5" dirty="0">
                <a:latin typeface="Cambria"/>
                <a:cs typeface="Cambria"/>
              </a:rPr>
              <a:t> </a:t>
            </a:r>
            <a:r>
              <a:rPr lang="en-US" sz="2800" spc="-18" dirty="0">
                <a:latin typeface="Cambria"/>
                <a:cs typeface="Cambria"/>
              </a:rPr>
              <a:t>we</a:t>
            </a:r>
            <a:r>
              <a:rPr lang="en-US" sz="2800" dirty="0">
                <a:latin typeface="Cambria"/>
                <a:cs typeface="Cambria"/>
              </a:rPr>
              <a:t> </a:t>
            </a:r>
            <a:r>
              <a:rPr lang="en-US" sz="2800" spc="-5" dirty="0">
                <a:latin typeface="Cambria"/>
                <a:cs typeface="Cambria"/>
              </a:rPr>
              <a:t>will</a:t>
            </a:r>
            <a:r>
              <a:rPr lang="en-US" sz="2800" spc="5" dirty="0">
                <a:latin typeface="Cambria"/>
                <a:cs typeface="Cambria"/>
              </a:rPr>
              <a:t> </a:t>
            </a:r>
            <a:r>
              <a:rPr lang="en-US" sz="2800" spc="-23" dirty="0">
                <a:latin typeface="Cambria"/>
                <a:cs typeface="Cambria"/>
              </a:rPr>
              <a:t>have</a:t>
            </a:r>
            <a:r>
              <a:rPr lang="en-US" sz="2800" dirty="0">
                <a:latin typeface="Cambria"/>
                <a:cs typeface="Cambria"/>
              </a:rPr>
              <a:t> </a:t>
            </a:r>
            <a:r>
              <a:rPr lang="en-US" sz="2800" spc="-9" dirty="0">
                <a:latin typeface="Cambria"/>
                <a:cs typeface="Cambria"/>
              </a:rPr>
              <a:t>to</a:t>
            </a:r>
            <a:r>
              <a:rPr lang="en-US" sz="2800" dirty="0">
                <a:latin typeface="Cambria"/>
                <a:cs typeface="Cambria"/>
              </a:rPr>
              <a:t> </a:t>
            </a:r>
            <a:r>
              <a:rPr lang="en-US" sz="2800" spc="-18" dirty="0">
                <a:latin typeface="Cambria"/>
                <a:cs typeface="Cambria"/>
              </a:rPr>
              <a:t>evaluate</a:t>
            </a:r>
            <a:r>
              <a:rPr lang="en-US" sz="2800" dirty="0">
                <a:latin typeface="Cambria"/>
                <a:cs typeface="Cambria"/>
              </a:rPr>
              <a:t> </a:t>
            </a:r>
            <a:r>
              <a:rPr lang="en-US" sz="2800" spc="-5" dirty="0">
                <a:latin typeface="Cambria"/>
                <a:cs typeface="Cambria"/>
              </a:rPr>
              <a:t>the</a:t>
            </a:r>
            <a:r>
              <a:rPr lang="en-US" sz="2800" spc="5" dirty="0">
                <a:latin typeface="Cambria"/>
                <a:cs typeface="Cambria"/>
              </a:rPr>
              <a:t> </a:t>
            </a:r>
            <a:r>
              <a:rPr lang="en-US" sz="2800" spc="-14" dirty="0">
                <a:latin typeface="Cambria"/>
                <a:cs typeface="Cambria"/>
              </a:rPr>
              <a:t>integral</a:t>
            </a:r>
            <a:endParaRPr lang="en-US" sz="2800" dirty="0">
              <a:latin typeface="Cambria"/>
              <a:cs typeface="Cambria"/>
            </a:endParaRPr>
          </a:p>
          <a:p>
            <a:endParaRPr lang="en-SG" dirty="0"/>
          </a:p>
        </p:txBody>
      </p:sp>
      <p:sp>
        <p:nvSpPr>
          <p:cNvPr id="23" name="object 4">
            <a:extLst>
              <a:ext uri="{FF2B5EF4-FFF2-40B4-BE49-F238E27FC236}">
                <a16:creationId xmlns:a16="http://schemas.microsoft.com/office/drawing/2014/main" id="{34CE087C-BC8B-40AF-9F11-81540BF713AD}"/>
              </a:ext>
            </a:extLst>
          </p:cNvPr>
          <p:cNvSpPr txBox="1">
            <a:spLocks noGrp="1"/>
          </p:cNvSpPr>
          <p:nvPr>
            <p:ph type="title"/>
          </p:nvPr>
        </p:nvSpPr>
        <p:spPr>
          <a:xfrm>
            <a:off x="838200" y="365125"/>
            <a:ext cx="10515600" cy="824483"/>
          </a:xfrm>
          <a:prstGeom prst="rect">
            <a:avLst/>
          </a:prstGeom>
          <a:noFill/>
          <a:ln w="38100">
            <a:noFill/>
          </a:ln>
        </p:spPr>
        <p:txBody>
          <a:bodyPr vert="horz" wrap="square" lIns="0" tIns="95920" rIns="0" bIns="0" rtlCol="0" anchor="ctr">
            <a:spAutoFit/>
          </a:bodyPr>
          <a:lstStyle/>
          <a:p>
            <a:pPr marL="2872">
              <a:lnSpc>
                <a:spcPct val="100000"/>
              </a:lnSpc>
              <a:spcBef>
                <a:spcPts val="755"/>
              </a:spcBef>
            </a:pPr>
            <a:r>
              <a:rPr sz="3573" spc="5" dirty="0">
                <a:solidFill>
                  <a:srgbClr val="001F5F"/>
                </a:solidFill>
                <a:latin typeface="Cambria"/>
                <a:cs typeface="Cambria"/>
              </a:rPr>
              <a:t>Probability</a:t>
            </a:r>
            <a:r>
              <a:rPr sz="3573" spc="-41" dirty="0">
                <a:solidFill>
                  <a:srgbClr val="001F5F"/>
                </a:solidFill>
                <a:latin typeface="Cambria"/>
                <a:cs typeface="Cambria"/>
              </a:rPr>
              <a:t> </a:t>
            </a:r>
            <a:r>
              <a:rPr sz="3573" spc="14" dirty="0">
                <a:solidFill>
                  <a:srgbClr val="001F5F"/>
                </a:solidFill>
                <a:latin typeface="Cambria"/>
                <a:cs typeface="Cambria"/>
              </a:rPr>
              <a:t>Density</a:t>
            </a:r>
            <a:r>
              <a:rPr sz="3573" spc="-14" dirty="0">
                <a:solidFill>
                  <a:srgbClr val="001F5F"/>
                </a:solidFill>
                <a:latin typeface="Cambria"/>
                <a:cs typeface="Cambria"/>
              </a:rPr>
              <a:t> </a:t>
            </a:r>
            <a:r>
              <a:rPr sz="3573" dirty="0">
                <a:solidFill>
                  <a:srgbClr val="001F5F"/>
                </a:solidFill>
                <a:latin typeface="Cambria"/>
                <a:cs typeface="Cambria"/>
              </a:rPr>
              <a:t>Function</a:t>
            </a:r>
            <a:endParaRPr sz="3573" dirty="0">
              <a:latin typeface="Cambria"/>
              <a:cs typeface="Cambria"/>
            </a:endParaRPr>
          </a:p>
        </p:txBody>
      </p:sp>
      <p:sp>
        <p:nvSpPr>
          <p:cNvPr id="17" name="object 16">
            <a:extLst>
              <a:ext uri="{FF2B5EF4-FFF2-40B4-BE49-F238E27FC236}">
                <a16:creationId xmlns:a16="http://schemas.microsoft.com/office/drawing/2014/main" id="{85967443-EDED-4C62-9ECF-68CC6E4B62D5}"/>
              </a:ext>
            </a:extLst>
          </p:cNvPr>
          <p:cNvSpPr txBox="1"/>
          <p:nvPr/>
        </p:nvSpPr>
        <p:spPr>
          <a:xfrm>
            <a:off x="3588751" y="4046564"/>
            <a:ext cx="554269" cy="380483"/>
          </a:xfrm>
          <a:prstGeom prst="rect">
            <a:avLst/>
          </a:prstGeom>
        </p:spPr>
        <p:txBody>
          <a:bodyPr vert="horz" wrap="square" lIns="0" tIns="11487" rIns="0" bIns="0" rtlCol="0">
            <a:spAutoFit/>
          </a:bodyPr>
          <a:lstStyle/>
          <a:p>
            <a:pPr>
              <a:spcBef>
                <a:spcPts val="90"/>
              </a:spcBef>
            </a:pPr>
            <a:r>
              <a:rPr sz="2397" i="1" dirty="0">
                <a:latin typeface="Cambria"/>
                <a:cs typeface="Cambria"/>
              </a:rPr>
              <a:t>f</a:t>
            </a:r>
            <a:r>
              <a:rPr sz="2397" i="1" spc="-72" dirty="0">
                <a:latin typeface="Cambria"/>
                <a:cs typeface="Cambria"/>
              </a:rPr>
              <a:t> </a:t>
            </a:r>
            <a:r>
              <a:rPr sz="2397" dirty="0">
                <a:latin typeface="Cambria"/>
                <a:cs typeface="Cambria"/>
              </a:rPr>
              <a:t>(</a:t>
            </a:r>
            <a:r>
              <a:rPr sz="2397" b="1" i="1" dirty="0">
                <a:solidFill>
                  <a:srgbClr val="2E2D67"/>
                </a:solidFill>
                <a:latin typeface="Book Antiqua"/>
                <a:cs typeface="Book Antiqua"/>
              </a:rPr>
              <a:t>x</a:t>
            </a:r>
            <a:r>
              <a:rPr sz="2397" dirty="0">
                <a:latin typeface="Cambria"/>
                <a:cs typeface="Cambria"/>
              </a:rPr>
              <a:t>)</a:t>
            </a:r>
          </a:p>
        </p:txBody>
      </p:sp>
      <p:sp>
        <p:nvSpPr>
          <p:cNvPr id="14" name="TextBox 13">
            <a:extLst>
              <a:ext uri="{FF2B5EF4-FFF2-40B4-BE49-F238E27FC236}">
                <a16:creationId xmlns:a16="http://schemas.microsoft.com/office/drawing/2014/main" id="{53E66E51-7088-41A8-8C28-996A17C1F4AC}"/>
              </a:ext>
            </a:extLst>
          </p:cNvPr>
          <p:cNvSpPr txBox="1"/>
          <p:nvPr/>
        </p:nvSpPr>
        <p:spPr>
          <a:xfrm>
            <a:off x="4991324" y="5257225"/>
            <a:ext cx="2209351" cy="379591"/>
          </a:xfrm>
          <a:prstGeom prst="rect">
            <a:avLst/>
          </a:prstGeom>
          <a:solidFill>
            <a:schemeClr val="bg1">
              <a:lumMod val="75000"/>
            </a:schemeClr>
          </a:solidFill>
        </p:spPr>
        <p:txBody>
          <a:bodyPr wrap="square">
            <a:spAutoFit/>
          </a:bodyPr>
          <a:lstStyle/>
          <a:p>
            <a:pPr>
              <a:spcBef>
                <a:spcPts val="95"/>
              </a:spcBef>
            </a:pPr>
            <a:r>
              <a:rPr lang="en-US" sz="2800" i="1" spc="-14" baseline="5241" dirty="0">
                <a:latin typeface="Cambria"/>
                <a:cs typeface="Cambria"/>
              </a:rPr>
              <a:t>area</a:t>
            </a:r>
            <a:r>
              <a:rPr lang="en-US" sz="2800" i="1" baseline="5241" dirty="0">
                <a:latin typeface="Cambria"/>
                <a:cs typeface="Cambria"/>
              </a:rPr>
              <a:t> </a:t>
            </a:r>
            <a:r>
              <a:rPr lang="en-US" sz="2800" baseline="5241" dirty="0">
                <a:latin typeface="Cambria"/>
                <a:cs typeface="Cambria"/>
              </a:rPr>
              <a:t>=</a:t>
            </a:r>
            <a:r>
              <a:rPr lang="en-US" sz="2800" spc="413" baseline="5241" dirty="0">
                <a:latin typeface="Cambria"/>
                <a:cs typeface="Cambria"/>
              </a:rPr>
              <a:t> </a:t>
            </a:r>
            <a:r>
              <a:rPr lang="en-US" sz="1800" spc="127" dirty="0">
                <a:latin typeface="Cambria Math" panose="02040503050406030204" pitchFamily="18" charset="0"/>
                <a:ea typeface="Cambria Math" panose="02040503050406030204" pitchFamily="18" charset="0"/>
                <a:cs typeface="Cambria"/>
              </a:rPr>
              <a:t>ℙ</a:t>
            </a:r>
            <a:r>
              <a:rPr lang="en-US" sz="1800" spc="127" dirty="0">
                <a:latin typeface="Cambria"/>
                <a:ea typeface="Cambria Math" panose="02040503050406030204" pitchFamily="18" charset="0"/>
                <a:cs typeface="Cambria"/>
              </a:rPr>
              <a:t>[</a:t>
            </a:r>
            <a:r>
              <a:rPr lang="en-US" sz="1800" i="1" spc="127" dirty="0">
                <a:latin typeface="Cambria"/>
                <a:cs typeface="Cambria"/>
              </a:rPr>
              <a:t>a</a:t>
            </a:r>
            <a:r>
              <a:rPr lang="en-US" sz="1800" i="1" spc="207" dirty="0">
                <a:latin typeface="Cambria"/>
                <a:cs typeface="Cambria"/>
              </a:rPr>
              <a:t> </a:t>
            </a:r>
            <a:r>
              <a:rPr lang="en-US" sz="1800" dirty="0">
                <a:latin typeface="Symbol"/>
                <a:cs typeface="Symbol"/>
              </a:rPr>
              <a:t></a:t>
            </a:r>
            <a:r>
              <a:rPr lang="en-US" sz="1800" spc="122" dirty="0">
                <a:latin typeface="Times New Roman"/>
                <a:cs typeface="Times New Roman"/>
              </a:rPr>
              <a:t> </a:t>
            </a:r>
            <a:r>
              <a:rPr lang="en-US" sz="1800" b="1" i="1" dirty="0">
                <a:solidFill>
                  <a:srgbClr val="2E2D67"/>
                </a:solidFill>
                <a:latin typeface="Cambria"/>
                <a:cs typeface="Cambria"/>
              </a:rPr>
              <a:t>X</a:t>
            </a:r>
            <a:r>
              <a:rPr lang="en-US" sz="1800" b="1" i="1" spc="181" dirty="0">
                <a:solidFill>
                  <a:srgbClr val="000099"/>
                </a:solidFill>
                <a:latin typeface="Cambria"/>
                <a:cs typeface="Cambria"/>
              </a:rPr>
              <a:t> </a:t>
            </a:r>
            <a:r>
              <a:rPr lang="en-US" sz="1800" dirty="0">
                <a:latin typeface="Symbol"/>
                <a:cs typeface="Symbol"/>
              </a:rPr>
              <a:t></a:t>
            </a:r>
            <a:r>
              <a:rPr lang="en-US" sz="1800" spc="113" dirty="0">
                <a:latin typeface="Times New Roman"/>
                <a:cs typeface="Times New Roman"/>
              </a:rPr>
              <a:t> </a:t>
            </a:r>
            <a:r>
              <a:rPr lang="en-US" sz="1800" i="1" spc="45" dirty="0">
                <a:latin typeface="Cambria"/>
                <a:cs typeface="Cambria"/>
              </a:rPr>
              <a:t>b</a:t>
            </a:r>
            <a:r>
              <a:rPr lang="en-US" sz="1800" spc="45" dirty="0">
                <a:latin typeface="Cambria"/>
                <a:cs typeface="Cambria"/>
              </a:rPr>
              <a:t>]</a:t>
            </a:r>
            <a:endParaRPr lang="en-US" sz="1800" dirty="0">
              <a:latin typeface="Cambria"/>
              <a:cs typeface="Cambria"/>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A058778-2360-A448-BC0C-70D940566495}"/>
                  </a:ext>
                </a:extLst>
              </p14:cNvPr>
              <p14:cNvContentPartPr/>
              <p14:nvPr/>
            </p14:nvContentPartPr>
            <p14:xfrm>
              <a:off x="6431040" y="3120840"/>
              <a:ext cx="3501720" cy="1669680"/>
            </p14:xfrm>
          </p:contentPart>
        </mc:Choice>
        <mc:Fallback xmlns="">
          <p:pic>
            <p:nvPicPr>
              <p:cNvPr id="3" name="Ink 2">
                <a:extLst>
                  <a:ext uri="{FF2B5EF4-FFF2-40B4-BE49-F238E27FC236}">
                    <a16:creationId xmlns:a16="http://schemas.microsoft.com/office/drawing/2014/main" id="{4A058778-2360-A448-BC0C-70D940566495}"/>
                  </a:ext>
                </a:extLst>
              </p:cNvPr>
              <p:cNvPicPr/>
              <p:nvPr/>
            </p:nvPicPr>
            <p:blipFill>
              <a:blip r:embed="rId3"/>
              <a:stretch>
                <a:fillRect/>
              </a:stretch>
            </p:blipFill>
            <p:spPr>
              <a:xfrm>
                <a:off x="6421680" y="3111480"/>
                <a:ext cx="3520440" cy="1688400"/>
              </a:xfrm>
              <a:prstGeom prst="rect">
                <a:avLst/>
              </a:prstGeom>
            </p:spPr>
          </p:pic>
        </mc:Fallback>
      </mc:AlternateContent>
    </p:spTree>
    <p:extLst>
      <p:ext uri="{BB962C8B-B14F-4D97-AF65-F5344CB8AC3E}">
        <p14:creationId xmlns:p14="http://schemas.microsoft.com/office/powerpoint/2010/main" val="1330852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1"/>
          <p:cNvSpPr/>
          <p:nvPr/>
        </p:nvSpPr>
        <p:spPr>
          <a:xfrm>
            <a:off x="2822609" y="6255321"/>
            <a:ext cx="6473171" cy="32739"/>
          </a:xfrm>
          <a:custGeom>
            <a:avLst/>
            <a:gdLst/>
            <a:ahLst/>
            <a:cxnLst/>
            <a:rect l="l" t="t" r="r" b="b"/>
            <a:pathLst>
              <a:path w="7156450" h="36195">
                <a:moveTo>
                  <a:pt x="7095745" y="0"/>
                </a:moveTo>
                <a:lnTo>
                  <a:pt x="7095745" y="36145"/>
                </a:lnTo>
                <a:lnTo>
                  <a:pt x="7140922" y="22590"/>
                </a:lnTo>
                <a:lnTo>
                  <a:pt x="7101829" y="22590"/>
                </a:lnTo>
                <a:lnTo>
                  <a:pt x="7101829" y="13554"/>
                </a:lnTo>
                <a:lnTo>
                  <a:pt x="7140922" y="13554"/>
                </a:lnTo>
                <a:lnTo>
                  <a:pt x="7095745" y="0"/>
                </a:lnTo>
                <a:close/>
              </a:path>
              <a:path w="7156450" h="36195">
                <a:moveTo>
                  <a:pt x="7095745" y="13554"/>
                </a:moveTo>
                <a:lnTo>
                  <a:pt x="0" y="13554"/>
                </a:lnTo>
                <a:lnTo>
                  <a:pt x="0" y="22590"/>
                </a:lnTo>
                <a:lnTo>
                  <a:pt x="7095745" y="22590"/>
                </a:lnTo>
                <a:lnTo>
                  <a:pt x="7095745" y="13554"/>
                </a:lnTo>
                <a:close/>
              </a:path>
              <a:path w="7156450" h="36195">
                <a:moveTo>
                  <a:pt x="7140922" y="13554"/>
                </a:moveTo>
                <a:lnTo>
                  <a:pt x="7101829" y="13554"/>
                </a:lnTo>
                <a:lnTo>
                  <a:pt x="7101829" y="22590"/>
                </a:lnTo>
                <a:lnTo>
                  <a:pt x="7140922" y="22590"/>
                </a:lnTo>
                <a:lnTo>
                  <a:pt x="7155981" y="18072"/>
                </a:lnTo>
                <a:lnTo>
                  <a:pt x="7140922" y="13554"/>
                </a:lnTo>
                <a:close/>
              </a:path>
            </a:pathLst>
          </a:custGeom>
          <a:solidFill>
            <a:srgbClr val="000000"/>
          </a:solidFill>
          <a:ln>
            <a:solidFill>
              <a:srgbClr val="2E2D67"/>
            </a:solidFill>
          </a:ln>
        </p:spPr>
        <p:txBody>
          <a:bodyPr wrap="square" lIns="0" tIns="0" rIns="0" bIns="0" rtlCol="0"/>
          <a:lstStyle/>
          <a:p>
            <a:endParaRPr sz="1628"/>
          </a:p>
        </p:txBody>
      </p:sp>
      <p:sp>
        <p:nvSpPr>
          <p:cNvPr id="6" name="object 6"/>
          <p:cNvSpPr/>
          <p:nvPr/>
        </p:nvSpPr>
        <p:spPr>
          <a:xfrm>
            <a:off x="4091269" y="4461258"/>
            <a:ext cx="3886200" cy="1794248"/>
          </a:xfrm>
          <a:custGeom>
            <a:avLst/>
            <a:gdLst/>
            <a:ahLst/>
            <a:cxnLst/>
            <a:rect l="l" t="t" r="r" b="b"/>
            <a:pathLst>
              <a:path w="4296409" h="1960879">
                <a:moveTo>
                  <a:pt x="4296194" y="1960422"/>
                </a:moveTo>
                <a:lnTo>
                  <a:pt x="4173791" y="1938108"/>
                </a:lnTo>
                <a:lnTo>
                  <a:pt x="4061256" y="1922094"/>
                </a:lnTo>
                <a:lnTo>
                  <a:pt x="3992194" y="1905495"/>
                </a:lnTo>
                <a:lnTo>
                  <a:pt x="3917175" y="1892338"/>
                </a:lnTo>
                <a:lnTo>
                  <a:pt x="3888841" y="1875739"/>
                </a:lnTo>
                <a:lnTo>
                  <a:pt x="3823106" y="1855711"/>
                </a:lnTo>
                <a:lnTo>
                  <a:pt x="3732250" y="1813356"/>
                </a:lnTo>
                <a:lnTo>
                  <a:pt x="3653891" y="1770430"/>
                </a:lnTo>
                <a:lnTo>
                  <a:pt x="3588156" y="1720646"/>
                </a:lnTo>
                <a:lnTo>
                  <a:pt x="3513023" y="1661706"/>
                </a:lnTo>
                <a:lnTo>
                  <a:pt x="3462998" y="1615351"/>
                </a:lnTo>
                <a:lnTo>
                  <a:pt x="3362388" y="1503197"/>
                </a:lnTo>
                <a:lnTo>
                  <a:pt x="3299866" y="1433957"/>
                </a:lnTo>
                <a:lnTo>
                  <a:pt x="3268903" y="1387589"/>
                </a:lnTo>
                <a:lnTo>
                  <a:pt x="3224847" y="1328648"/>
                </a:lnTo>
                <a:lnTo>
                  <a:pt x="3187331" y="1269136"/>
                </a:lnTo>
                <a:lnTo>
                  <a:pt x="3118269" y="1170178"/>
                </a:lnTo>
                <a:lnTo>
                  <a:pt x="3087179" y="1114018"/>
                </a:lnTo>
                <a:lnTo>
                  <a:pt x="3036709" y="1031671"/>
                </a:lnTo>
                <a:lnTo>
                  <a:pt x="2995866" y="962418"/>
                </a:lnTo>
                <a:lnTo>
                  <a:pt x="2995866" y="990434"/>
                </a:lnTo>
                <a:lnTo>
                  <a:pt x="2943669" y="902233"/>
                </a:lnTo>
                <a:lnTo>
                  <a:pt x="2892044" y="810018"/>
                </a:lnTo>
                <a:lnTo>
                  <a:pt x="2849029" y="735025"/>
                </a:lnTo>
                <a:lnTo>
                  <a:pt x="2808884" y="668756"/>
                </a:lnTo>
                <a:lnTo>
                  <a:pt x="2762986" y="596633"/>
                </a:lnTo>
                <a:lnTo>
                  <a:pt x="2711373" y="513016"/>
                </a:lnTo>
                <a:lnTo>
                  <a:pt x="2665476" y="429526"/>
                </a:lnTo>
                <a:lnTo>
                  <a:pt x="2631071" y="386232"/>
                </a:lnTo>
                <a:lnTo>
                  <a:pt x="2573705" y="299745"/>
                </a:lnTo>
                <a:lnTo>
                  <a:pt x="2522080" y="233476"/>
                </a:lnTo>
                <a:lnTo>
                  <a:pt x="2470454" y="175831"/>
                </a:lnTo>
                <a:lnTo>
                  <a:pt x="2410231" y="115303"/>
                </a:lnTo>
                <a:lnTo>
                  <a:pt x="2370086" y="83604"/>
                </a:lnTo>
                <a:lnTo>
                  <a:pt x="2324189" y="49034"/>
                </a:lnTo>
                <a:lnTo>
                  <a:pt x="2289784" y="34569"/>
                </a:lnTo>
                <a:lnTo>
                  <a:pt x="2249627" y="14351"/>
                </a:lnTo>
                <a:lnTo>
                  <a:pt x="2226678" y="0"/>
                </a:lnTo>
                <a:lnTo>
                  <a:pt x="2172195" y="0"/>
                </a:lnTo>
                <a:lnTo>
                  <a:pt x="2117699" y="0"/>
                </a:lnTo>
                <a:lnTo>
                  <a:pt x="2094763" y="14351"/>
                </a:lnTo>
                <a:lnTo>
                  <a:pt x="2054606" y="34569"/>
                </a:lnTo>
                <a:lnTo>
                  <a:pt x="2020189" y="49034"/>
                </a:lnTo>
                <a:lnTo>
                  <a:pt x="1974303" y="83604"/>
                </a:lnTo>
                <a:lnTo>
                  <a:pt x="1934146" y="115303"/>
                </a:lnTo>
                <a:lnTo>
                  <a:pt x="1873923" y="175831"/>
                </a:lnTo>
                <a:lnTo>
                  <a:pt x="1822297" y="233476"/>
                </a:lnTo>
                <a:lnTo>
                  <a:pt x="1770684" y="299745"/>
                </a:lnTo>
                <a:lnTo>
                  <a:pt x="1713318" y="386232"/>
                </a:lnTo>
                <a:lnTo>
                  <a:pt x="1678901" y="429526"/>
                </a:lnTo>
                <a:lnTo>
                  <a:pt x="1633016" y="513016"/>
                </a:lnTo>
                <a:lnTo>
                  <a:pt x="1581391" y="596633"/>
                </a:lnTo>
                <a:lnTo>
                  <a:pt x="1535506" y="668756"/>
                </a:lnTo>
                <a:lnTo>
                  <a:pt x="1495361" y="735025"/>
                </a:lnTo>
                <a:lnTo>
                  <a:pt x="1452333" y="810018"/>
                </a:lnTo>
                <a:lnTo>
                  <a:pt x="1400708" y="902233"/>
                </a:lnTo>
                <a:lnTo>
                  <a:pt x="1344028" y="998004"/>
                </a:lnTo>
                <a:lnTo>
                  <a:pt x="1339342" y="998004"/>
                </a:lnTo>
                <a:lnTo>
                  <a:pt x="1339342" y="1005941"/>
                </a:lnTo>
                <a:lnTo>
                  <a:pt x="1339342" y="1025004"/>
                </a:lnTo>
                <a:lnTo>
                  <a:pt x="1297355" y="1089901"/>
                </a:lnTo>
                <a:lnTo>
                  <a:pt x="1245273" y="1167193"/>
                </a:lnTo>
                <a:lnTo>
                  <a:pt x="1213269" y="1219669"/>
                </a:lnTo>
                <a:lnTo>
                  <a:pt x="1142136" y="1312494"/>
                </a:lnTo>
                <a:lnTo>
                  <a:pt x="1103477" y="1368272"/>
                </a:lnTo>
                <a:lnTo>
                  <a:pt x="1058164" y="1423530"/>
                </a:lnTo>
                <a:lnTo>
                  <a:pt x="1026160" y="1466977"/>
                </a:lnTo>
                <a:lnTo>
                  <a:pt x="961796" y="1531874"/>
                </a:lnTo>
                <a:lnTo>
                  <a:pt x="858215" y="1636991"/>
                </a:lnTo>
                <a:lnTo>
                  <a:pt x="806589" y="1680438"/>
                </a:lnTo>
                <a:lnTo>
                  <a:pt x="729386" y="1735696"/>
                </a:lnTo>
                <a:lnTo>
                  <a:pt x="661581" y="1782356"/>
                </a:lnTo>
                <a:lnTo>
                  <a:pt x="580936" y="1822589"/>
                </a:lnTo>
                <a:lnTo>
                  <a:pt x="487324" y="1862277"/>
                </a:lnTo>
                <a:lnTo>
                  <a:pt x="419531" y="1881047"/>
                </a:lnTo>
                <a:lnTo>
                  <a:pt x="390385" y="1896605"/>
                </a:lnTo>
                <a:lnTo>
                  <a:pt x="313182" y="1908937"/>
                </a:lnTo>
                <a:lnTo>
                  <a:pt x="241947" y="1924494"/>
                </a:lnTo>
                <a:lnTo>
                  <a:pt x="126085" y="1939505"/>
                </a:lnTo>
                <a:lnTo>
                  <a:pt x="0" y="1960422"/>
                </a:lnTo>
                <a:lnTo>
                  <a:pt x="1339342" y="1960422"/>
                </a:lnTo>
                <a:lnTo>
                  <a:pt x="2172195" y="1960422"/>
                </a:lnTo>
                <a:lnTo>
                  <a:pt x="2995866" y="1960422"/>
                </a:lnTo>
                <a:lnTo>
                  <a:pt x="3005048" y="1960422"/>
                </a:lnTo>
                <a:lnTo>
                  <a:pt x="4296194" y="1960422"/>
                </a:lnTo>
                <a:close/>
              </a:path>
            </a:pathLst>
          </a:custGeom>
          <a:solidFill>
            <a:srgbClr val="92D050"/>
          </a:solidFill>
        </p:spPr>
        <p:txBody>
          <a:bodyPr wrap="square" lIns="0" tIns="0" rIns="0" bIns="0" rtlCol="0"/>
          <a:lstStyle/>
          <a:p>
            <a:endParaRPr sz="1628"/>
          </a:p>
        </p:txBody>
      </p:sp>
      <p:sp>
        <p:nvSpPr>
          <p:cNvPr id="8" name="object 8"/>
          <p:cNvSpPr txBox="1"/>
          <p:nvPr/>
        </p:nvSpPr>
        <p:spPr>
          <a:xfrm>
            <a:off x="9519715" y="5942498"/>
            <a:ext cx="201030" cy="442548"/>
          </a:xfrm>
          <a:prstGeom prst="rect">
            <a:avLst/>
          </a:prstGeom>
        </p:spPr>
        <p:txBody>
          <a:bodyPr vert="horz" wrap="square" lIns="0" tIns="10913" rIns="0" bIns="0" rtlCol="0">
            <a:spAutoFit/>
          </a:bodyPr>
          <a:lstStyle/>
          <a:p>
            <a:pPr marL="11487">
              <a:spcBef>
                <a:spcPts val="86"/>
              </a:spcBef>
            </a:pPr>
            <a:r>
              <a:rPr sz="2804" b="1" i="1" spc="-5" dirty="0">
                <a:solidFill>
                  <a:srgbClr val="2E2D67"/>
                </a:solidFill>
                <a:latin typeface="Book Antiqua"/>
                <a:cs typeface="Book Antiqua"/>
              </a:rPr>
              <a:t>x</a:t>
            </a:r>
            <a:endParaRPr sz="2804" dirty="0">
              <a:solidFill>
                <a:srgbClr val="2E2D67"/>
              </a:solidFill>
              <a:latin typeface="Book Antiqua"/>
              <a:cs typeface="Book Antiqua"/>
            </a:endParaRPr>
          </a:p>
        </p:txBody>
      </p:sp>
      <p:sp>
        <p:nvSpPr>
          <p:cNvPr id="9" name="object 9"/>
          <p:cNvSpPr/>
          <p:nvPr/>
        </p:nvSpPr>
        <p:spPr>
          <a:xfrm>
            <a:off x="3321094" y="4114800"/>
            <a:ext cx="68925" cy="2284851"/>
          </a:xfrm>
          <a:custGeom>
            <a:avLst/>
            <a:gdLst/>
            <a:ahLst/>
            <a:cxnLst/>
            <a:rect l="l" t="t" r="r" b="b"/>
            <a:pathLst>
              <a:path w="76200" h="2526029">
                <a:moveTo>
                  <a:pt x="31852" y="76179"/>
                </a:moveTo>
                <a:lnTo>
                  <a:pt x="27178" y="2525699"/>
                </a:lnTo>
                <a:lnTo>
                  <a:pt x="39878" y="2525725"/>
                </a:lnTo>
                <a:lnTo>
                  <a:pt x="44552" y="76221"/>
                </a:lnTo>
                <a:lnTo>
                  <a:pt x="31852" y="76179"/>
                </a:lnTo>
                <a:close/>
              </a:path>
              <a:path w="76200" h="2526029">
                <a:moveTo>
                  <a:pt x="69818" y="63500"/>
                </a:moveTo>
                <a:lnTo>
                  <a:pt x="44576" y="63500"/>
                </a:lnTo>
                <a:lnTo>
                  <a:pt x="44552" y="76221"/>
                </a:lnTo>
                <a:lnTo>
                  <a:pt x="76200" y="76326"/>
                </a:lnTo>
                <a:lnTo>
                  <a:pt x="69818" y="63500"/>
                </a:lnTo>
                <a:close/>
              </a:path>
              <a:path w="76200" h="2526029">
                <a:moveTo>
                  <a:pt x="44576" y="63500"/>
                </a:moveTo>
                <a:lnTo>
                  <a:pt x="31876" y="63500"/>
                </a:lnTo>
                <a:lnTo>
                  <a:pt x="31852" y="76179"/>
                </a:lnTo>
                <a:lnTo>
                  <a:pt x="44552" y="76221"/>
                </a:lnTo>
                <a:lnTo>
                  <a:pt x="44576" y="63500"/>
                </a:lnTo>
                <a:close/>
              </a:path>
              <a:path w="76200" h="2526029">
                <a:moveTo>
                  <a:pt x="38226" y="0"/>
                </a:moveTo>
                <a:lnTo>
                  <a:pt x="0" y="76073"/>
                </a:lnTo>
                <a:lnTo>
                  <a:pt x="31852" y="76179"/>
                </a:lnTo>
                <a:lnTo>
                  <a:pt x="31876" y="63500"/>
                </a:lnTo>
                <a:lnTo>
                  <a:pt x="69818" y="63500"/>
                </a:lnTo>
                <a:lnTo>
                  <a:pt x="38226" y="0"/>
                </a:lnTo>
                <a:close/>
              </a:path>
            </a:pathLst>
          </a:custGeom>
          <a:solidFill>
            <a:srgbClr val="000000"/>
          </a:solidFill>
          <a:ln>
            <a:solidFill>
              <a:srgbClr val="2E2D67"/>
            </a:solidFill>
          </a:ln>
        </p:spPr>
        <p:txBody>
          <a:bodyPr wrap="square" lIns="0" tIns="0" rIns="0" bIns="0" rtlCol="0"/>
          <a:lstStyle/>
          <a:p>
            <a:endParaRPr sz="1628"/>
          </a:p>
        </p:txBody>
      </p:sp>
      <p:sp>
        <p:nvSpPr>
          <p:cNvPr id="10" name="object 10"/>
          <p:cNvSpPr txBox="1"/>
          <p:nvPr/>
        </p:nvSpPr>
        <p:spPr>
          <a:xfrm>
            <a:off x="2628509" y="4042345"/>
            <a:ext cx="1740291" cy="384543"/>
          </a:xfrm>
          <a:prstGeom prst="rect">
            <a:avLst/>
          </a:prstGeom>
          <a:noFill/>
          <a:ln w="4522">
            <a:noFill/>
          </a:ln>
        </p:spPr>
        <p:txBody>
          <a:bodyPr vert="horz" wrap="square" lIns="0" tIns="15508" rIns="0" bIns="0" rtlCol="0">
            <a:spAutoFit/>
          </a:bodyPr>
          <a:lstStyle/>
          <a:p>
            <a:pPr marL="959751">
              <a:spcBef>
                <a:spcPts val="122"/>
              </a:spcBef>
            </a:pPr>
            <a:r>
              <a:rPr sz="2397" i="1" dirty="0">
                <a:latin typeface="Cambria"/>
                <a:cs typeface="Cambria"/>
              </a:rPr>
              <a:t>f</a:t>
            </a:r>
            <a:r>
              <a:rPr sz="2397" i="1" spc="-14" dirty="0">
                <a:latin typeface="Cambria"/>
                <a:cs typeface="Cambria"/>
              </a:rPr>
              <a:t> </a:t>
            </a:r>
            <a:r>
              <a:rPr sz="2397" dirty="0">
                <a:latin typeface="Cambria"/>
                <a:cs typeface="Cambria"/>
              </a:rPr>
              <a:t>(</a:t>
            </a:r>
            <a:r>
              <a:rPr sz="2397" b="1" i="1" dirty="0">
                <a:solidFill>
                  <a:srgbClr val="2E2D67"/>
                </a:solidFill>
                <a:latin typeface="Book Antiqua"/>
                <a:cs typeface="Book Antiqua"/>
              </a:rPr>
              <a:t>x</a:t>
            </a:r>
            <a:r>
              <a:rPr sz="2397" dirty="0">
                <a:latin typeface="Cambria"/>
                <a:cs typeface="Cambria"/>
              </a:rPr>
              <a:t>)</a:t>
            </a:r>
          </a:p>
        </p:txBody>
      </p:sp>
      <p:sp>
        <p:nvSpPr>
          <p:cNvPr id="24" name="object 4 2">
            <a:extLst>
              <a:ext uri="{FF2B5EF4-FFF2-40B4-BE49-F238E27FC236}">
                <a16:creationId xmlns:a16="http://schemas.microsoft.com/office/drawing/2014/main" id="{AD85068A-1E40-47C2-A64F-A3B8CA3D5D6B}"/>
              </a:ext>
            </a:extLst>
          </p:cNvPr>
          <p:cNvSpPr txBox="1">
            <a:spLocks noGrp="1"/>
          </p:cNvSpPr>
          <p:nvPr>
            <p:ph type="title"/>
          </p:nvPr>
        </p:nvSpPr>
        <p:spPr>
          <a:prstGeom prst="rect">
            <a:avLst/>
          </a:prstGeom>
          <a:noFill/>
          <a:ln w="38100">
            <a:noFill/>
          </a:ln>
        </p:spPr>
        <p:txBody>
          <a:bodyPr vert="horz" wrap="square" lIns="0" tIns="95920" rIns="0" bIns="0" rtlCol="0" anchor="ctr">
            <a:spAutoFit/>
          </a:bodyPr>
          <a:lstStyle/>
          <a:p>
            <a:pPr marL="2872">
              <a:lnSpc>
                <a:spcPct val="100000"/>
              </a:lnSpc>
              <a:spcBef>
                <a:spcPts val="755"/>
              </a:spcBef>
            </a:pPr>
            <a:r>
              <a:rPr sz="3573" spc="5" dirty="0">
                <a:solidFill>
                  <a:srgbClr val="001F5F"/>
                </a:solidFill>
                <a:latin typeface="Cambria"/>
                <a:cs typeface="Cambria"/>
              </a:rPr>
              <a:t>Probability</a:t>
            </a:r>
            <a:r>
              <a:rPr sz="3573" spc="-41" dirty="0">
                <a:solidFill>
                  <a:srgbClr val="001F5F"/>
                </a:solidFill>
                <a:latin typeface="Cambria"/>
                <a:cs typeface="Cambria"/>
              </a:rPr>
              <a:t> </a:t>
            </a:r>
            <a:r>
              <a:rPr sz="3573" spc="14" dirty="0">
                <a:solidFill>
                  <a:srgbClr val="001F5F"/>
                </a:solidFill>
                <a:latin typeface="Cambria"/>
                <a:cs typeface="Cambria"/>
              </a:rPr>
              <a:t>Density</a:t>
            </a:r>
            <a:r>
              <a:rPr sz="3573" spc="-14" dirty="0">
                <a:solidFill>
                  <a:srgbClr val="001F5F"/>
                </a:solidFill>
                <a:latin typeface="Cambria"/>
                <a:cs typeface="Cambria"/>
              </a:rPr>
              <a:t> </a:t>
            </a:r>
            <a:r>
              <a:rPr sz="3573" dirty="0">
                <a:solidFill>
                  <a:srgbClr val="001F5F"/>
                </a:solidFill>
                <a:latin typeface="Cambria"/>
                <a:cs typeface="Cambria"/>
              </a:rPr>
              <a:t>Function</a:t>
            </a:r>
            <a:endParaRPr sz="3573" dirty="0">
              <a:latin typeface="Cambria"/>
              <a:cs typeface="Cambria"/>
            </a:endParaRPr>
          </a:p>
        </p:txBody>
      </p:sp>
      <p:sp>
        <p:nvSpPr>
          <p:cNvPr id="25" name="Content Placeholder 24">
            <a:extLst>
              <a:ext uri="{FF2B5EF4-FFF2-40B4-BE49-F238E27FC236}">
                <a16:creationId xmlns:a16="http://schemas.microsoft.com/office/drawing/2014/main" id="{0854BC77-9ED4-4A68-9590-EA20A437ACB4}"/>
              </a:ext>
            </a:extLst>
          </p:cNvPr>
          <p:cNvSpPr>
            <a:spLocks noGrp="1"/>
          </p:cNvSpPr>
          <p:nvPr>
            <p:ph idx="1"/>
          </p:nvPr>
        </p:nvSpPr>
        <p:spPr>
          <a:xfrm>
            <a:off x="838199" y="1313894"/>
            <a:ext cx="10859429" cy="5086905"/>
          </a:xfrm>
        </p:spPr>
        <p:txBody>
          <a:bodyPr/>
          <a:lstStyle/>
          <a:p>
            <a:r>
              <a:rPr lang="en-US" sz="2800" spc="-23" dirty="0">
                <a:latin typeface="Cambria"/>
                <a:cs typeface="Cambria"/>
              </a:rPr>
              <a:t>Given</a:t>
            </a:r>
            <a:r>
              <a:rPr lang="en-US" sz="2800" spc="9" dirty="0">
                <a:latin typeface="Cambria"/>
                <a:cs typeface="Cambria"/>
              </a:rPr>
              <a:t> </a:t>
            </a:r>
            <a:r>
              <a:rPr lang="en-US" sz="2800" spc="-5" dirty="0">
                <a:latin typeface="Cambria"/>
                <a:cs typeface="Cambria"/>
              </a:rPr>
              <a:t>the</a:t>
            </a:r>
            <a:r>
              <a:rPr lang="en-US" sz="2800" spc="5" dirty="0">
                <a:latin typeface="Cambria"/>
                <a:cs typeface="Cambria"/>
              </a:rPr>
              <a:t> </a:t>
            </a:r>
            <a:r>
              <a:rPr lang="en-US" sz="2800" i="1" spc="127" dirty="0">
                <a:solidFill>
                  <a:srgbClr val="C00000"/>
                </a:solidFill>
                <a:latin typeface="Cambria"/>
                <a:cs typeface="Cambria"/>
              </a:rPr>
              <a:t>pdf </a:t>
            </a:r>
            <a:r>
              <a:rPr lang="en-US" sz="2800" i="1" spc="154" dirty="0">
                <a:latin typeface="Cambria"/>
                <a:cs typeface="Cambria"/>
              </a:rPr>
              <a:t>f</a:t>
            </a:r>
            <a:r>
              <a:rPr lang="en-US" sz="2800" spc="154" dirty="0">
                <a:latin typeface="Cambria"/>
                <a:cs typeface="Cambria"/>
              </a:rPr>
              <a:t>(</a:t>
            </a:r>
            <a:r>
              <a:rPr lang="en-US" sz="2800" i="1" spc="154" dirty="0">
                <a:solidFill>
                  <a:srgbClr val="000099"/>
                </a:solidFill>
                <a:latin typeface="Book Antiqua"/>
                <a:cs typeface="Book Antiqua"/>
              </a:rPr>
              <a:t>x</a:t>
            </a:r>
            <a:r>
              <a:rPr lang="en-US" sz="2800" spc="154" dirty="0">
                <a:latin typeface="Cambria"/>
                <a:cs typeface="Cambria"/>
              </a:rPr>
              <a:t>), </a:t>
            </a:r>
            <a:r>
              <a:rPr lang="en-US" sz="2800" spc="-5" dirty="0">
                <a:latin typeface="Cambria"/>
                <a:cs typeface="Cambria"/>
              </a:rPr>
              <a:t>how </a:t>
            </a:r>
            <a:r>
              <a:rPr lang="en-US" sz="2800" dirty="0">
                <a:latin typeface="Cambria"/>
                <a:cs typeface="Cambria"/>
              </a:rPr>
              <a:t>do </a:t>
            </a:r>
            <a:r>
              <a:rPr lang="en-US" sz="2800" spc="-18" dirty="0">
                <a:latin typeface="Cambria"/>
                <a:cs typeface="Cambria"/>
              </a:rPr>
              <a:t>we </a:t>
            </a:r>
            <a:r>
              <a:rPr lang="en-US" sz="2800" spc="-5" dirty="0">
                <a:latin typeface="Cambria"/>
                <a:cs typeface="Cambria"/>
              </a:rPr>
              <a:t>compute the </a:t>
            </a:r>
            <a:r>
              <a:rPr lang="en-US" sz="2800" spc="-516" dirty="0">
                <a:latin typeface="Cambria"/>
                <a:cs typeface="Cambria"/>
              </a:rPr>
              <a:t> </a:t>
            </a:r>
            <a:r>
              <a:rPr lang="en-US" sz="2800" spc="-5" dirty="0">
                <a:latin typeface="Cambria"/>
                <a:cs typeface="Cambria"/>
              </a:rPr>
              <a:t>mean</a:t>
            </a:r>
            <a:r>
              <a:rPr lang="en-US" sz="2800" spc="-9" dirty="0">
                <a:latin typeface="Cambria"/>
                <a:cs typeface="Cambria"/>
              </a:rPr>
              <a:t> </a:t>
            </a:r>
            <a:r>
              <a:rPr lang="en-US" sz="2800" spc="-5" dirty="0">
                <a:latin typeface="Cambria"/>
                <a:cs typeface="Cambria"/>
              </a:rPr>
              <a:t>and</a:t>
            </a:r>
            <a:r>
              <a:rPr lang="en-US" sz="2800" dirty="0">
                <a:latin typeface="Cambria"/>
                <a:cs typeface="Cambria"/>
              </a:rPr>
              <a:t> </a:t>
            </a:r>
            <a:r>
              <a:rPr lang="en-US" sz="2800" spc="-14" dirty="0">
                <a:latin typeface="Cambria"/>
                <a:cs typeface="Cambria"/>
              </a:rPr>
              <a:t>variance</a:t>
            </a:r>
            <a:r>
              <a:rPr lang="en-US" sz="2800" spc="27" dirty="0">
                <a:latin typeface="Cambria"/>
                <a:cs typeface="Cambria"/>
              </a:rPr>
              <a:t> </a:t>
            </a:r>
            <a:r>
              <a:rPr lang="en-US" sz="2800" dirty="0">
                <a:latin typeface="Cambria"/>
                <a:cs typeface="Cambria"/>
              </a:rPr>
              <a:t>of</a:t>
            </a:r>
            <a:r>
              <a:rPr lang="en-US" sz="2800" spc="14" dirty="0">
                <a:latin typeface="Cambria"/>
                <a:cs typeface="Cambria"/>
              </a:rPr>
              <a:t> </a:t>
            </a:r>
            <a:r>
              <a:rPr lang="en-US" sz="2800" b="1" dirty="0">
                <a:solidFill>
                  <a:srgbClr val="000099"/>
                </a:solidFill>
                <a:latin typeface="Cambria"/>
                <a:cs typeface="Cambria"/>
              </a:rPr>
              <a:t>X</a:t>
            </a:r>
            <a:r>
              <a:rPr lang="en-US" sz="2800" b="1" spc="-5" dirty="0">
                <a:solidFill>
                  <a:srgbClr val="000099"/>
                </a:solidFill>
                <a:latin typeface="Cambria"/>
                <a:cs typeface="Cambria"/>
              </a:rPr>
              <a:t> </a:t>
            </a:r>
            <a:r>
              <a:rPr lang="en-US" sz="2800" dirty="0">
                <a:latin typeface="Cambria"/>
                <a:cs typeface="Cambria"/>
              </a:rPr>
              <a:t>?</a:t>
            </a:r>
            <a:endParaRPr lang="en-SG" dirty="0"/>
          </a:p>
        </p:txBody>
      </p:sp>
      <p:pic>
        <p:nvPicPr>
          <p:cNvPr id="20" name="Picture 19"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Mean} &amp; = \mu_X = \int_{-\infty}^{\infty} x f(x) dx \\&#10;{\rm Variance} &amp; = \sigma_X^2 = \int_{-\infty}^{\infty} (x - \mu_X)^2 f(x) dx&#10;\end{align*}&#10;&#10;\end{document}" title="IguanaTex Bitmap Display">
            <a:extLst>
              <a:ext uri="{FF2B5EF4-FFF2-40B4-BE49-F238E27FC236}">
                <a16:creationId xmlns:a16="http://schemas.microsoft.com/office/drawing/2014/main" id="{EAB552DE-9F88-4C36-95E4-5786C887A8C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002770" y="2133750"/>
            <a:ext cx="4530285" cy="1363809"/>
          </a:xfrm>
          <a:prstGeom prst="rect">
            <a:avLst/>
          </a:prstGeom>
        </p:spPr>
      </p:pic>
      <p:sp>
        <p:nvSpPr>
          <p:cNvPr id="5" name="object 5"/>
          <p:cNvSpPr/>
          <p:nvPr/>
        </p:nvSpPr>
        <p:spPr>
          <a:xfrm>
            <a:off x="3472336" y="4461258"/>
            <a:ext cx="5173367" cy="1810420"/>
          </a:xfrm>
          <a:custGeom>
            <a:avLst/>
            <a:gdLst/>
            <a:ahLst/>
            <a:cxnLst/>
            <a:rect l="l" t="t" r="r" b="b"/>
            <a:pathLst>
              <a:path w="5719445" h="2001520">
                <a:moveTo>
                  <a:pt x="0" y="2001509"/>
                </a:moveTo>
                <a:lnTo>
                  <a:pt x="17880" y="2001431"/>
                </a:lnTo>
                <a:lnTo>
                  <a:pt x="35749" y="2001356"/>
                </a:lnTo>
                <a:lnTo>
                  <a:pt x="53619" y="2001275"/>
                </a:lnTo>
                <a:lnTo>
                  <a:pt x="107226" y="2000972"/>
                </a:lnTo>
                <a:lnTo>
                  <a:pt x="160854" y="2000571"/>
                </a:lnTo>
                <a:lnTo>
                  <a:pt x="214498" y="2000051"/>
                </a:lnTo>
                <a:lnTo>
                  <a:pt x="268109" y="1999378"/>
                </a:lnTo>
                <a:lnTo>
                  <a:pt x="321717" y="1998512"/>
                </a:lnTo>
                <a:lnTo>
                  <a:pt x="375326" y="1997403"/>
                </a:lnTo>
                <a:lnTo>
                  <a:pt x="428937" y="1995997"/>
                </a:lnTo>
                <a:lnTo>
                  <a:pt x="482556" y="1994230"/>
                </a:lnTo>
                <a:lnTo>
                  <a:pt x="536186" y="1992002"/>
                </a:lnTo>
                <a:lnTo>
                  <a:pt x="589816" y="1989221"/>
                </a:lnTo>
                <a:lnTo>
                  <a:pt x="643435" y="1985786"/>
                </a:lnTo>
                <a:lnTo>
                  <a:pt x="697046" y="1981561"/>
                </a:lnTo>
                <a:lnTo>
                  <a:pt x="750662" y="1976375"/>
                </a:lnTo>
                <a:lnTo>
                  <a:pt x="804289" y="1970066"/>
                </a:lnTo>
                <a:lnTo>
                  <a:pt x="857874" y="1962454"/>
                </a:lnTo>
                <a:lnTo>
                  <a:pt x="911518" y="1953321"/>
                </a:lnTo>
                <a:lnTo>
                  <a:pt x="965146" y="1942398"/>
                </a:lnTo>
                <a:lnTo>
                  <a:pt x="1018754" y="1929448"/>
                </a:lnTo>
                <a:lnTo>
                  <a:pt x="1072373" y="1914213"/>
                </a:lnTo>
                <a:lnTo>
                  <a:pt x="1125992" y="1896379"/>
                </a:lnTo>
                <a:lnTo>
                  <a:pt x="1161753" y="1882864"/>
                </a:lnTo>
                <a:lnTo>
                  <a:pt x="1197491" y="1868011"/>
                </a:lnTo>
                <a:lnTo>
                  <a:pt x="1233227" y="1851635"/>
                </a:lnTo>
                <a:lnTo>
                  <a:pt x="1268982" y="1833736"/>
                </a:lnTo>
                <a:lnTo>
                  <a:pt x="1304727" y="1814125"/>
                </a:lnTo>
                <a:lnTo>
                  <a:pt x="1340482" y="1792805"/>
                </a:lnTo>
                <a:lnTo>
                  <a:pt x="1376226" y="1769592"/>
                </a:lnTo>
                <a:lnTo>
                  <a:pt x="1411982" y="1744517"/>
                </a:lnTo>
                <a:lnTo>
                  <a:pt x="1447725" y="1717397"/>
                </a:lnTo>
                <a:lnTo>
                  <a:pt x="1483456" y="1688244"/>
                </a:lnTo>
                <a:lnTo>
                  <a:pt x="1519199" y="1656949"/>
                </a:lnTo>
                <a:lnTo>
                  <a:pt x="1554954" y="1623491"/>
                </a:lnTo>
                <a:lnTo>
                  <a:pt x="1590698" y="1587832"/>
                </a:lnTo>
                <a:lnTo>
                  <a:pt x="1626454" y="1549929"/>
                </a:lnTo>
                <a:lnTo>
                  <a:pt x="1662190" y="1509826"/>
                </a:lnTo>
                <a:lnTo>
                  <a:pt x="1697928" y="1467478"/>
                </a:lnTo>
                <a:lnTo>
                  <a:pt x="1733689" y="1422949"/>
                </a:lnTo>
                <a:lnTo>
                  <a:pt x="1769428" y="1376264"/>
                </a:lnTo>
                <a:lnTo>
                  <a:pt x="1805163" y="1327559"/>
                </a:lnTo>
                <a:lnTo>
                  <a:pt x="1840919" y="1276791"/>
                </a:lnTo>
                <a:lnTo>
                  <a:pt x="1876663" y="1224230"/>
                </a:lnTo>
                <a:lnTo>
                  <a:pt x="1912418" y="1169854"/>
                </a:lnTo>
                <a:lnTo>
                  <a:pt x="1948161" y="1114013"/>
                </a:lnTo>
                <a:lnTo>
                  <a:pt x="1983892" y="1056663"/>
                </a:lnTo>
                <a:lnTo>
                  <a:pt x="2019636" y="998275"/>
                </a:lnTo>
                <a:lnTo>
                  <a:pt x="2055391" y="938780"/>
                </a:lnTo>
                <a:lnTo>
                  <a:pt x="2091135" y="878723"/>
                </a:lnTo>
                <a:lnTo>
                  <a:pt x="2126891" y="818103"/>
                </a:lnTo>
                <a:lnTo>
                  <a:pt x="2144746" y="787782"/>
                </a:lnTo>
                <a:lnTo>
                  <a:pt x="2162626" y="757460"/>
                </a:lnTo>
                <a:lnTo>
                  <a:pt x="2198365" y="696840"/>
                </a:lnTo>
                <a:lnTo>
                  <a:pt x="2234126" y="636821"/>
                </a:lnTo>
                <a:lnTo>
                  <a:pt x="2269864" y="577449"/>
                </a:lnTo>
                <a:lnTo>
                  <a:pt x="2305625" y="519400"/>
                </a:lnTo>
                <a:lnTo>
                  <a:pt x="2341364" y="462673"/>
                </a:lnTo>
                <a:lnTo>
                  <a:pt x="2377100" y="407922"/>
                </a:lnTo>
                <a:lnTo>
                  <a:pt x="2412855" y="355171"/>
                </a:lnTo>
                <a:lnTo>
                  <a:pt x="2448599" y="305117"/>
                </a:lnTo>
                <a:lnTo>
                  <a:pt x="2484355" y="257714"/>
                </a:lnTo>
                <a:lnTo>
                  <a:pt x="2520099" y="213608"/>
                </a:lnTo>
                <a:lnTo>
                  <a:pt x="2555854" y="172843"/>
                </a:lnTo>
                <a:lnTo>
                  <a:pt x="2591597" y="135962"/>
                </a:lnTo>
                <a:lnTo>
                  <a:pt x="2627328" y="102944"/>
                </a:lnTo>
                <a:lnTo>
                  <a:pt x="2663072" y="74304"/>
                </a:lnTo>
                <a:lnTo>
                  <a:pt x="2698827" y="50019"/>
                </a:lnTo>
                <a:lnTo>
                  <a:pt x="2734563" y="30440"/>
                </a:lnTo>
                <a:lnTo>
                  <a:pt x="2770301" y="15546"/>
                </a:lnTo>
                <a:lnTo>
                  <a:pt x="2823931" y="2507"/>
                </a:lnTo>
                <a:lnTo>
                  <a:pt x="2859681" y="0"/>
                </a:lnTo>
                <a:lnTo>
                  <a:pt x="2877562" y="629"/>
                </a:lnTo>
                <a:lnTo>
                  <a:pt x="2931181" y="9939"/>
                </a:lnTo>
                <a:lnTo>
                  <a:pt x="2984791" y="30440"/>
                </a:lnTo>
                <a:lnTo>
                  <a:pt x="3020536" y="50019"/>
                </a:lnTo>
                <a:lnTo>
                  <a:pt x="3056291" y="74304"/>
                </a:lnTo>
                <a:lnTo>
                  <a:pt x="3092034" y="102944"/>
                </a:lnTo>
                <a:lnTo>
                  <a:pt x="3127765" y="135962"/>
                </a:lnTo>
                <a:lnTo>
                  <a:pt x="3163508" y="172843"/>
                </a:lnTo>
                <a:lnTo>
                  <a:pt x="3199264" y="213608"/>
                </a:lnTo>
                <a:lnTo>
                  <a:pt x="3235008" y="257714"/>
                </a:lnTo>
                <a:lnTo>
                  <a:pt x="3270763" y="305117"/>
                </a:lnTo>
                <a:lnTo>
                  <a:pt x="3306508" y="355171"/>
                </a:lnTo>
                <a:lnTo>
                  <a:pt x="3342263" y="407922"/>
                </a:lnTo>
                <a:lnTo>
                  <a:pt x="3377999" y="462673"/>
                </a:lnTo>
                <a:lnTo>
                  <a:pt x="3413737" y="519400"/>
                </a:lnTo>
                <a:lnTo>
                  <a:pt x="3449498" y="577449"/>
                </a:lnTo>
                <a:lnTo>
                  <a:pt x="3485237" y="636821"/>
                </a:lnTo>
                <a:lnTo>
                  <a:pt x="3520998" y="696840"/>
                </a:lnTo>
                <a:lnTo>
                  <a:pt x="3556736" y="757460"/>
                </a:lnTo>
                <a:lnTo>
                  <a:pt x="3574617" y="787782"/>
                </a:lnTo>
                <a:lnTo>
                  <a:pt x="3610344" y="848453"/>
                </a:lnTo>
                <a:lnTo>
                  <a:pt x="3646116" y="908807"/>
                </a:lnTo>
                <a:lnTo>
                  <a:pt x="3681844" y="968635"/>
                </a:lnTo>
                <a:lnTo>
                  <a:pt x="3717616" y="1027604"/>
                </a:lnTo>
                <a:lnTo>
                  <a:pt x="3753336" y="1085496"/>
                </a:lnTo>
                <a:lnTo>
                  <a:pt x="3789055" y="1142124"/>
                </a:lnTo>
                <a:lnTo>
                  <a:pt x="3824828" y="1197245"/>
                </a:lnTo>
                <a:lnTo>
                  <a:pt x="3860555" y="1250740"/>
                </a:lnTo>
                <a:lnTo>
                  <a:pt x="3896305" y="1302412"/>
                </a:lnTo>
                <a:lnTo>
                  <a:pt x="3932055" y="1352187"/>
                </a:lnTo>
                <a:lnTo>
                  <a:pt x="3967804" y="1399861"/>
                </a:lnTo>
                <a:lnTo>
                  <a:pt x="4003554" y="1445501"/>
                </a:lnTo>
                <a:lnTo>
                  <a:pt x="4039304" y="1488928"/>
                </a:lnTo>
                <a:lnTo>
                  <a:pt x="4075054" y="1530141"/>
                </a:lnTo>
                <a:lnTo>
                  <a:pt x="4110781" y="1569163"/>
                </a:lnTo>
                <a:lnTo>
                  <a:pt x="4146553" y="1605925"/>
                </a:lnTo>
                <a:lnTo>
                  <a:pt x="4182280" y="1640497"/>
                </a:lnTo>
                <a:lnTo>
                  <a:pt x="4218053" y="1672854"/>
                </a:lnTo>
                <a:lnTo>
                  <a:pt x="4253780" y="1703080"/>
                </a:lnTo>
                <a:lnTo>
                  <a:pt x="4289552" y="1731228"/>
                </a:lnTo>
                <a:lnTo>
                  <a:pt x="4325272" y="1757294"/>
                </a:lnTo>
                <a:lnTo>
                  <a:pt x="4360992" y="1781440"/>
                </a:lnTo>
                <a:lnTo>
                  <a:pt x="4396764" y="1803689"/>
                </a:lnTo>
                <a:lnTo>
                  <a:pt x="4432491" y="1824145"/>
                </a:lnTo>
                <a:lnTo>
                  <a:pt x="4468241" y="1842888"/>
                </a:lnTo>
                <a:lnTo>
                  <a:pt x="4503991" y="1860013"/>
                </a:lnTo>
                <a:lnTo>
                  <a:pt x="4539741" y="1875616"/>
                </a:lnTo>
                <a:lnTo>
                  <a:pt x="4575490" y="1889791"/>
                </a:lnTo>
                <a:lnTo>
                  <a:pt x="4629110" y="1908556"/>
                </a:lnTo>
                <a:lnTo>
                  <a:pt x="4682717" y="1924647"/>
                </a:lnTo>
                <a:lnTo>
                  <a:pt x="4736345" y="1938333"/>
                </a:lnTo>
                <a:lnTo>
                  <a:pt x="4789989" y="1949882"/>
                </a:lnTo>
                <a:lnTo>
                  <a:pt x="4843574" y="1959581"/>
                </a:lnTo>
                <a:lnTo>
                  <a:pt x="4897201" y="1967692"/>
                </a:lnTo>
                <a:lnTo>
                  <a:pt x="4950817" y="1974414"/>
                </a:lnTo>
                <a:lnTo>
                  <a:pt x="5004428" y="1979943"/>
                </a:lnTo>
                <a:lnTo>
                  <a:pt x="5058072" y="1984466"/>
                </a:lnTo>
                <a:lnTo>
                  <a:pt x="5111677" y="1988159"/>
                </a:lnTo>
                <a:lnTo>
                  <a:pt x="5165307" y="1991147"/>
                </a:lnTo>
                <a:lnTo>
                  <a:pt x="5218926" y="1993539"/>
                </a:lnTo>
                <a:lnTo>
                  <a:pt x="5272545" y="1995449"/>
                </a:lnTo>
                <a:lnTo>
                  <a:pt x="5326153" y="1996973"/>
                </a:lnTo>
                <a:lnTo>
                  <a:pt x="5379780" y="1998175"/>
                </a:lnTo>
                <a:lnTo>
                  <a:pt x="5433365" y="1999112"/>
                </a:lnTo>
                <a:lnTo>
                  <a:pt x="5487009" y="1999843"/>
                </a:lnTo>
                <a:lnTo>
                  <a:pt x="5540637" y="2000413"/>
                </a:lnTo>
                <a:lnTo>
                  <a:pt x="5594253" y="2000853"/>
                </a:lnTo>
                <a:lnTo>
                  <a:pt x="5647864" y="2001184"/>
                </a:lnTo>
                <a:lnTo>
                  <a:pt x="5701483" y="2001431"/>
                </a:lnTo>
                <a:lnTo>
                  <a:pt x="5719363" y="2001509"/>
                </a:lnTo>
              </a:path>
            </a:pathLst>
          </a:custGeom>
          <a:ln w="18072">
            <a:solidFill>
              <a:srgbClr val="2E2D67"/>
            </a:solidFill>
          </a:ln>
        </p:spPr>
        <p:txBody>
          <a:bodyPr wrap="square" lIns="0" tIns="0" rIns="0" bIns="0" rtlCol="0"/>
          <a:lstStyle/>
          <a:p>
            <a:endParaRPr sz="1628"/>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F6B149E-6623-3F4B-ABAD-BCF73F83EB63}"/>
                  </a:ext>
                </a:extLst>
              </p14:cNvPr>
              <p14:cNvContentPartPr/>
              <p14:nvPr/>
            </p14:nvContentPartPr>
            <p14:xfrm>
              <a:off x="6631920" y="1875240"/>
              <a:ext cx="3215880" cy="857520"/>
            </p14:xfrm>
          </p:contentPart>
        </mc:Choice>
        <mc:Fallback xmlns="">
          <p:pic>
            <p:nvPicPr>
              <p:cNvPr id="2" name="Ink 1">
                <a:extLst>
                  <a:ext uri="{FF2B5EF4-FFF2-40B4-BE49-F238E27FC236}">
                    <a16:creationId xmlns:a16="http://schemas.microsoft.com/office/drawing/2014/main" id="{3F6B149E-6623-3F4B-ABAD-BCF73F83EB63}"/>
                  </a:ext>
                </a:extLst>
              </p:cNvPr>
              <p:cNvPicPr/>
              <p:nvPr/>
            </p:nvPicPr>
            <p:blipFill>
              <a:blip r:embed="rId5"/>
              <a:stretch>
                <a:fillRect/>
              </a:stretch>
            </p:blipFill>
            <p:spPr>
              <a:xfrm>
                <a:off x="6622560" y="1865880"/>
                <a:ext cx="3234600" cy="876240"/>
              </a:xfrm>
              <a:prstGeom prst="rect">
                <a:avLst/>
              </a:prstGeom>
            </p:spPr>
          </p:pic>
        </mc:Fallback>
      </mc:AlternateContent>
    </p:spTree>
    <p:extLst>
      <p:ext uri="{BB962C8B-B14F-4D97-AF65-F5344CB8AC3E}">
        <p14:creationId xmlns:p14="http://schemas.microsoft.com/office/powerpoint/2010/main" val="1049168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p:cNvGraphicFramePr>
            <a:graphicFrameLocks noGrp="1"/>
          </p:cNvGraphicFramePr>
          <p:nvPr>
            <p:extLst>
              <p:ext uri="{D42A27DB-BD31-4B8C-83A1-F6EECF244321}">
                <p14:modId xmlns:p14="http://schemas.microsoft.com/office/powerpoint/2010/main" val="2675650843"/>
              </p:ext>
            </p:extLst>
          </p:nvPr>
        </p:nvGraphicFramePr>
        <p:xfrm>
          <a:off x="2734879" y="1545776"/>
          <a:ext cx="6715983" cy="4728521"/>
        </p:xfrm>
        <a:graphic>
          <a:graphicData uri="http://schemas.openxmlformats.org/drawingml/2006/table">
            <a:tbl>
              <a:tblPr firstRow="1" bandRow="1">
                <a:tableStyleId>{2D5ABB26-0587-4C30-8999-92F81FD0307C}</a:tableStyleId>
              </a:tblPr>
              <a:tblGrid>
                <a:gridCol w="1678865">
                  <a:extLst>
                    <a:ext uri="{9D8B030D-6E8A-4147-A177-3AD203B41FA5}">
                      <a16:colId xmlns:a16="http://schemas.microsoft.com/office/drawing/2014/main" val="20000"/>
                    </a:ext>
                  </a:extLst>
                </a:gridCol>
                <a:gridCol w="2462300">
                  <a:extLst>
                    <a:ext uri="{9D8B030D-6E8A-4147-A177-3AD203B41FA5}">
                      <a16:colId xmlns:a16="http://schemas.microsoft.com/office/drawing/2014/main" val="20001"/>
                    </a:ext>
                  </a:extLst>
                </a:gridCol>
                <a:gridCol w="2574818">
                  <a:extLst>
                    <a:ext uri="{9D8B030D-6E8A-4147-A177-3AD203B41FA5}">
                      <a16:colId xmlns:a16="http://schemas.microsoft.com/office/drawing/2014/main" val="20002"/>
                    </a:ext>
                  </a:extLst>
                </a:gridCol>
              </a:tblGrid>
              <a:tr h="446842">
                <a:tc>
                  <a:txBody>
                    <a:bodyPr/>
                    <a:lstStyle/>
                    <a:p>
                      <a:pPr>
                        <a:lnSpc>
                          <a:spcPct val="100000"/>
                        </a:lnSpc>
                      </a:pPr>
                      <a:endParaRPr sz="20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01065">
                        <a:lnSpc>
                          <a:spcPct val="100000"/>
                        </a:lnSpc>
                        <a:spcBef>
                          <a:spcPts val="635"/>
                        </a:spcBef>
                      </a:pPr>
                      <a:r>
                        <a:rPr sz="2100" spc="5" dirty="0">
                          <a:latin typeface="Cambria"/>
                          <a:cs typeface="Cambria"/>
                        </a:rPr>
                        <a:t>Discrete</a:t>
                      </a:r>
                      <a:endParaRPr sz="2100">
                        <a:latin typeface="Cambria"/>
                        <a:cs typeface="Cambria"/>
                      </a:endParaRPr>
                    </a:p>
                  </a:txBody>
                  <a:tcPr marL="0" marR="0" marT="598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35"/>
                        </a:spcBef>
                      </a:pPr>
                      <a:r>
                        <a:rPr sz="2100" spc="10" dirty="0">
                          <a:latin typeface="Cambria"/>
                          <a:cs typeface="Cambria"/>
                        </a:rPr>
                        <a:t>Continuous</a:t>
                      </a:r>
                      <a:endParaRPr sz="2100">
                        <a:latin typeface="Cambria"/>
                        <a:cs typeface="Cambria"/>
                      </a:endParaRPr>
                    </a:p>
                  </a:txBody>
                  <a:tcPr marL="0" marR="0" marT="598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97328">
                <a:tc>
                  <a:txBody>
                    <a:bodyPr/>
                    <a:lstStyle/>
                    <a:p>
                      <a:pPr marL="99695" marR="320040" algn="l">
                        <a:lnSpc>
                          <a:spcPts val="2910"/>
                        </a:lnSpc>
                        <a:spcBef>
                          <a:spcPts val="1805"/>
                        </a:spcBef>
                      </a:pPr>
                      <a:r>
                        <a:rPr sz="1800" spc="10" dirty="0">
                          <a:latin typeface="Cambria"/>
                          <a:cs typeface="Cambria"/>
                        </a:rPr>
                        <a:t>Probability </a:t>
                      </a:r>
                      <a:r>
                        <a:rPr sz="1800" spc="15" dirty="0">
                          <a:latin typeface="Cambria"/>
                          <a:cs typeface="Cambria"/>
                        </a:rPr>
                        <a:t> </a:t>
                      </a:r>
                      <a:r>
                        <a:rPr sz="1800" dirty="0">
                          <a:latin typeface="Cambria"/>
                          <a:cs typeface="Cambria"/>
                        </a:rPr>
                        <a:t>distr</a:t>
                      </a:r>
                      <a:r>
                        <a:rPr sz="1800" spc="-10" dirty="0">
                          <a:latin typeface="Cambria"/>
                          <a:cs typeface="Cambria"/>
                        </a:rPr>
                        <a:t>i</a:t>
                      </a:r>
                      <a:r>
                        <a:rPr sz="1800" spc="-5" dirty="0">
                          <a:latin typeface="Cambria"/>
                          <a:cs typeface="Cambria"/>
                        </a:rPr>
                        <a:t>but</a:t>
                      </a:r>
                      <a:r>
                        <a:rPr sz="1800" spc="-15" dirty="0">
                          <a:latin typeface="Cambria"/>
                          <a:cs typeface="Cambria"/>
                        </a:rPr>
                        <a:t>i</a:t>
                      </a:r>
                      <a:r>
                        <a:rPr sz="1800" dirty="0">
                          <a:latin typeface="Cambria"/>
                          <a:cs typeface="Cambria"/>
                        </a:rPr>
                        <a:t>on</a:t>
                      </a:r>
                    </a:p>
                  </a:txBody>
                  <a:tcPr marL="0" marR="0" marT="1701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20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
                        </a:spcBef>
                      </a:pPr>
                      <a:endParaRPr sz="2900" dirty="0">
                        <a:latin typeface="Times New Roman"/>
                        <a:cs typeface="Times New Roman"/>
                      </a:endParaRPr>
                    </a:p>
                    <a:p>
                      <a:pPr marR="27305" algn="ctr">
                        <a:lnSpc>
                          <a:spcPct val="100000"/>
                        </a:lnSpc>
                        <a:tabLst>
                          <a:tab pos="892175" algn="l"/>
                        </a:tabLst>
                      </a:pPr>
                      <a:r>
                        <a:rPr lang="en-SG" sz="2100" i="1" spc="295" dirty="0">
                          <a:solidFill>
                            <a:srgbClr val="E02246"/>
                          </a:solidFill>
                          <a:latin typeface="Cambria"/>
                          <a:cs typeface="Cambria"/>
                        </a:rPr>
                        <a:t>p</a:t>
                      </a:r>
                      <a:r>
                        <a:rPr sz="2100" i="1" spc="305" dirty="0">
                          <a:solidFill>
                            <a:srgbClr val="E02246"/>
                          </a:solidFill>
                          <a:latin typeface="Cambria"/>
                          <a:cs typeface="Cambria"/>
                        </a:rPr>
                        <a:t>d</a:t>
                      </a:r>
                      <a:r>
                        <a:rPr sz="2100" i="1" dirty="0">
                          <a:solidFill>
                            <a:srgbClr val="E02246"/>
                          </a:solidFill>
                          <a:latin typeface="Cambria"/>
                          <a:cs typeface="Cambria"/>
                        </a:rPr>
                        <a:t>f</a:t>
                      </a:r>
                      <a:r>
                        <a:rPr lang="en-US" sz="2100" i="1" dirty="0">
                          <a:solidFill>
                            <a:srgbClr val="E02246"/>
                          </a:solidFill>
                          <a:latin typeface="Cambria"/>
                          <a:cs typeface="Cambria"/>
                        </a:rPr>
                        <a:t>  </a:t>
                      </a:r>
                      <a:r>
                        <a:rPr sz="2100" i="1" dirty="0">
                          <a:latin typeface="Cambria"/>
                          <a:cs typeface="Cambria"/>
                        </a:rPr>
                        <a:t>f</a:t>
                      </a:r>
                      <a:r>
                        <a:rPr sz="2100" i="1" spc="-275" dirty="0">
                          <a:latin typeface="Cambria"/>
                          <a:cs typeface="Cambria"/>
                        </a:rPr>
                        <a:t> </a:t>
                      </a:r>
                      <a:r>
                        <a:rPr sz="2100" dirty="0">
                          <a:latin typeface="Cambria"/>
                          <a:cs typeface="Cambria"/>
                        </a:rPr>
                        <a:t>(</a:t>
                      </a:r>
                      <a:r>
                        <a:rPr sz="2100" spc="-280" dirty="0">
                          <a:latin typeface="Cambria"/>
                          <a:cs typeface="Cambria"/>
                        </a:rPr>
                        <a:t> </a:t>
                      </a:r>
                      <a:r>
                        <a:rPr sz="2100" i="1" dirty="0">
                          <a:solidFill>
                            <a:srgbClr val="2E2D67"/>
                          </a:solidFill>
                          <a:latin typeface="Book Antiqua"/>
                          <a:cs typeface="Book Antiqua"/>
                        </a:rPr>
                        <a:t>x</a:t>
                      </a:r>
                      <a:r>
                        <a:rPr sz="2100" i="1" spc="-355" dirty="0">
                          <a:solidFill>
                            <a:srgbClr val="000099"/>
                          </a:solidFill>
                          <a:latin typeface="Book Antiqua"/>
                          <a:cs typeface="Book Antiqua"/>
                        </a:rPr>
                        <a:t> </a:t>
                      </a:r>
                      <a:r>
                        <a:rPr sz="2100" dirty="0">
                          <a:latin typeface="Cambria"/>
                          <a:cs typeface="Cambria"/>
                        </a:rPr>
                        <a:t>)</a:t>
                      </a:r>
                    </a:p>
                  </a:txBody>
                  <a:tcPr marL="0" marR="0" marT="4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40069">
                <a:tc>
                  <a:txBody>
                    <a:bodyPr/>
                    <a:lstStyle/>
                    <a:p>
                      <a:pPr>
                        <a:lnSpc>
                          <a:spcPct val="100000"/>
                        </a:lnSpc>
                      </a:pPr>
                      <a:endParaRPr sz="20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52145">
                        <a:lnSpc>
                          <a:spcPts val="1960"/>
                        </a:lnSpc>
                        <a:spcBef>
                          <a:spcPts val="1265"/>
                        </a:spcBef>
                      </a:pPr>
                      <a:endParaRPr sz="1300" dirty="0">
                        <a:latin typeface="Cambria Math"/>
                        <a:cs typeface="Cambria Math"/>
                      </a:endParaRPr>
                    </a:p>
                  </a:txBody>
                  <a:tcPr marL="0" marR="0" marT="1192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2436495" algn="r">
                        <a:lnSpc>
                          <a:spcPct val="100000"/>
                        </a:lnSpc>
                        <a:spcBef>
                          <a:spcPts val="1230"/>
                        </a:spcBef>
                      </a:pPr>
                      <a:endParaRPr sz="1300" dirty="0">
                        <a:latin typeface="Cambria Math"/>
                        <a:cs typeface="Cambria Math"/>
                      </a:endParaRPr>
                    </a:p>
                  </a:txBody>
                  <a:tcPr marL="0" marR="0" marT="11592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41458">
                <a:tc>
                  <a:txBody>
                    <a:bodyPr/>
                    <a:lstStyle/>
                    <a:p>
                      <a:pPr marL="233679" algn="l">
                        <a:lnSpc>
                          <a:spcPct val="100000"/>
                        </a:lnSpc>
                        <a:spcBef>
                          <a:spcPts val="1675"/>
                        </a:spcBef>
                        <a:tabLst>
                          <a:tab pos="1435735" algn="l"/>
                        </a:tabLst>
                      </a:pPr>
                      <a:r>
                        <a:rPr sz="1800" spc="15" dirty="0">
                          <a:latin typeface="Cambria"/>
                          <a:cs typeface="Cambria"/>
                        </a:rPr>
                        <a:t>Mean</a:t>
                      </a:r>
                      <a:r>
                        <a:rPr lang="en-SG" sz="1800" spc="15" dirty="0">
                          <a:latin typeface="Cambria"/>
                          <a:cs typeface="Cambria"/>
                        </a:rPr>
                        <a:t> (</a:t>
                      </a:r>
                      <a:r>
                        <a:rPr sz="2100" i="1" spc="-65" dirty="0">
                          <a:solidFill>
                            <a:srgbClr val="000066"/>
                          </a:solidFill>
                          <a:latin typeface="Symbol"/>
                          <a:cs typeface="Symbol"/>
                        </a:rPr>
                        <a:t></a:t>
                      </a:r>
                      <a:r>
                        <a:rPr lang="en-SG" sz="2100" i="0" spc="-65" dirty="0">
                          <a:solidFill>
                            <a:srgbClr val="000066"/>
                          </a:solidFill>
                          <a:latin typeface="Symbol"/>
                          <a:cs typeface="Symbol"/>
                        </a:rPr>
                        <a:t>)</a:t>
                      </a:r>
                      <a:endParaRPr sz="2100" i="0" dirty="0">
                        <a:latin typeface="Symbol"/>
                        <a:cs typeface="Symbol"/>
                      </a:endParaRPr>
                    </a:p>
                  </a:txBody>
                  <a:tcPr marL="0" marR="0" marT="1578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52145">
                        <a:lnSpc>
                          <a:spcPts val="1960"/>
                        </a:lnSpc>
                        <a:spcBef>
                          <a:spcPts val="1280"/>
                        </a:spcBef>
                      </a:pPr>
                      <a:endParaRPr sz="1300" dirty="0">
                        <a:latin typeface="Cambria Math"/>
                        <a:cs typeface="Cambria Math"/>
                      </a:endParaRPr>
                    </a:p>
                  </a:txBody>
                  <a:tcPr marL="0" marR="0" marT="12063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2436495" algn="r">
                        <a:lnSpc>
                          <a:spcPct val="100000"/>
                        </a:lnSpc>
                        <a:spcBef>
                          <a:spcPts val="1245"/>
                        </a:spcBef>
                      </a:pPr>
                      <a:endParaRPr sz="1300" dirty="0">
                        <a:latin typeface="Cambria Math"/>
                        <a:cs typeface="Cambria Math"/>
                      </a:endParaRPr>
                    </a:p>
                  </a:txBody>
                  <a:tcPr marL="0" marR="0" marT="11733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02824">
                <a:tc>
                  <a:txBody>
                    <a:bodyPr/>
                    <a:lstStyle/>
                    <a:p>
                      <a:pPr marL="233679" algn="l">
                        <a:lnSpc>
                          <a:spcPct val="100000"/>
                        </a:lnSpc>
                        <a:spcBef>
                          <a:spcPts val="1810"/>
                        </a:spcBef>
                        <a:tabLst>
                          <a:tab pos="1555750" algn="l"/>
                        </a:tabLst>
                      </a:pPr>
                      <a:r>
                        <a:rPr sz="1800" spc="15" dirty="0">
                          <a:latin typeface="Cambria"/>
                          <a:cs typeface="Cambria"/>
                        </a:rPr>
                        <a:t>Variance</a:t>
                      </a:r>
                      <a:r>
                        <a:rPr lang="en-SG" sz="1800" spc="15" dirty="0">
                          <a:latin typeface="Cambria"/>
                          <a:cs typeface="Cambria"/>
                        </a:rPr>
                        <a:t> (</a:t>
                      </a:r>
                      <a:r>
                        <a:rPr sz="1800" b="1" spc="20" dirty="0">
                          <a:solidFill>
                            <a:srgbClr val="000066"/>
                          </a:solidFill>
                          <a:latin typeface="Symbol"/>
                          <a:cs typeface="Symbol"/>
                        </a:rPr>
                        <a:t></a:t>
                      </a:r>
                      <a:r>
                        <a:rPr sz="1800" b="1" spc="30" baseline="20833" dirty="0">
                          <a:solidFill>
                            <a:srgbClr val="000066"/>
                          </a:solidFill>
                          <a:latin typeface="Cambria"/>
                          <a:cs typeface="Cambria"/>
                        </a:rPr>
                        <a:t>2</a:t>
                      </a:r>
                      <a:r>
                        <a:rPr lang="en-SG" sz="1800" b="1" spc="30" baseline="0" dirty="0">
                          <a:solidFill>
                            <a:srgbClr val="000066"/>
                          </a:solidFill>
                          <a:latin typeface="Cambria"/>
                          <a:cs typeface="Cambria"/>
                        </a:rPr>
                        <a:t>)</a:t>
                      </a:r>
                      <a:endParaRPr sz="1800" baseline="0" dirty="0">
                        <a:latin typeface="Cambria"/>
                        <a:cs typeface="Cambria"/>
                      </a:endParaRPr>
                    </a:p>
                  </a:txBody>
                  <a:tcPr marL="0" marR="0" marT="170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52145">
                        <a:lnSpc>
                          <a:spcPts val="1960"/>
                        </a:lnSpc>
                        <a:spcBef>
                          <a:spcPts val="1265"/>
                        </a:spcBef>
                      </a:pPr>
                      <a:endParaRPr sz="1300" dirty="0">
                        <a:latin typeface="Cambria Math"/>
                        <a:cs typeface="Cambria Math"/>
                      </a:endParaRPr>
                    </a:p>
                  </a:txBody>
                  <a:tcPr marL="0" marR="0" marT="1192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2436495" algn="r">
                        <a:lnSpc>
                          <a:spcPct val="100000"/>
                        </a:lnSpc>
                        <a:spcBef>
                          <a:spcPts val="1230"/>
                        </a:spcBef>
                      </a:pPr>
                      <a:endParaRPr sz="1300" dirty="0">
                        <a:latin typeface="Cambria Math"/>
                        <a:cs typeface="Cambria Math"/>
                      </a:endParaRPr>
                    </a:p>
                  </a:txBody>
                  <a:tcPr marL="0" marR="0" marT="11592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4" name="object 4"/>
          <p:cNvGraphicFramePr>
            <a:graphicFrameLocks noGrp="1"/>
          </p:cNvGraphicFramePr>
          <p:nvPr>
            <p:extLst>
              <p:ext uri="{D42A27DB-BD31-4B8C-83A1-F6EECF244321}">
                <p14:modId xmlns:p14="http://schemas.microsoft.com/office/powerpoint/2010/main" val="428367947"/>
              </p:ext>
            </p:extLst>
          </p:nvPr>
        </p:nvGraphicFramePr>
        <p:xfrm>
          <a:off x="4827495" y="1982852"/>
          <a:ext cx="1690950" cy="1494134"/>
        </p:xfrm>
        <a:graphic>
          <a:graphicData uri="http://schemas.openxmlformats.org/drawingml/2006/table">
            <a:tbl>
              <a:tblPr firstRow="1" bandRow="1">
                <a:tableStyleId>{2D5ABB26-0587-4C30-8999-92F81FD0307C}</a:tableStyleId>
              </a:tblPr>
              <a:tblGrid>
                <a:gridCol w="966668">
                  <a:extLst>
                    <a:ext uri="{9D8B030D-6E8A-4147-A177-3AD203B41FA5}">
                      <a16:colId xmlns:a16="http://schemas.microsoft.com/office/drawing/2014/main" val="20000"/>
                    </a:ext>
                  </a:extLst>
                </a:gridCol>
                <a:gridCol w="724282">
                  <a:extLst>
                    <a:ext uri="{9D8B030D-6E8A-4147-A177-3AD203B41FA5}">
                      <a16:colId xmlns:a16="http://schemas.microsoft.com/office/drawing/2014/main" val="20001"/>
                    </a:ext>
                  </a:extLst>
                </a:gridCol>
              </a:tblGrid>
              <a:tr h="362372">
                <a:tc>
                  <a:txBody>
                    <a:bodyPr/>
                    <a:lstStyle/>
                    <a:p>
                      <a:pPr algn="ctr">
                        <a:lnSpc>
                          <a:spcPts val="3055"/>
                        </a:lnSpc>
                      </a:pPr>
                      <a:r>
                        <a:rPr sz="2400" i="1" spc="15" dirty="0">
                          <a:solidFill>
                            <a:srgbClr val="2E2D67"/>
                          </a:solidFill>
                          <a:latin typeface="Book Antiqua"/>
                          <a:cs typeface="Book Antiqua"/>
                        </a:rPr>
                        <a:t>x</a:t>
                      </a:r>
                      <a:r>
                        <a:rPr sz="2200" spc="22" baseline="-8417" dirty="0">
                          <a:solidFill>
                            <a:srgbClr val="2E2D67"/>
                          </a:solidFill>
                          <a:latin typeface="Book Antiqua"/>
                          <a:cs typeface="Book Antiqua"/>
                        </a:rPr>
                        <a:t>1</a:t>
                      </a:r>
                      <a:endParaRPr sz="2200" baseline="-8417" dirty="0">
                        <a:solidFill>
                          <a:srgbClr val="2E2D67"/>
                        </a:solidFill>
                        <a:latin typeface="Book Antiqua"/>
                        <a:cs typeface="Book Antiqua"/>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tc>
                  <a:txBody>
                    <a:bodyPr/>
                    <a:lstStyle/>
                    <a:p>
                      <a:pPr algn="ctr">
                        <a:lnSpc>
                          <a:spcPts val="3045"/>
                        </a:lnSpc>
                      </a:pPr>
                      <a:r>
                        <a:rPr sz="2400" i="1" spc="10" dirty="0">
                          <a:latin typeface="Cambria"/>
                          <a:cs typeface="Cambria"/>
                        </a:rPr>
                        <a:t>p</a:t>
                      </a:r>
                      <a:r>
                        <a:rPr sz="2200" spc="15" baseline="-8417" dirty="0">
                          <a:latin typeface="Cambria"/>
                          <a:cs typeface="Cambria"/>
                        </a:rPr>
                        <a:t>1</a:t>
                      </a:r>
                      <a:endParaRPr sz="2200" baseline="-8417">
                        <a:latin typeface="Cambria"/>
                        <a:cs typeface="Cambria"/>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extLst>
                  <a:ext uri="{0D108BD9-81ED-4DB2-BD59-A6C34878D82A}">
                    <a16:rowId xmlns:a16="http://schemas.microsoft.com/office/drawing/2014/main" val="10000"/>
                  </a:ext>
                </a:extLst>
              </a:tr>
              <a:tr h="362875">
                <a:tc>
                  <a:txBody>
                    <a:bodyPr/>
                    <a:lstStyle/>
                    <a:p>
                      <a:pPr algn="ctr">
                        <a:lnSpc>
                          <a:spcPts val="3060"/>
                        </a:lnSpc>
                      </a:pPr>
                      <a:r>
                        <a:rPr sz="2400" i="1" spc="15" dirty="0">
                          <a:solidFill>
                            <a:srgbClr val="2E2D67"/>
                          </a:solidFill>
                          <a:latin typeface="Book Antiqua"/>
                          <a:cs typeface="Book Antiqua"/>
                        </a:rPr>
                        <a:t>x</a:t>
                      </a:r>
                      <a:r>
                        <a:rPr sz="2200" spc="22" baseline="-8417" dirty="0">
                          <a:solidFill>
                            <a:srgbClr val="2E2D67"/>
                          </a:solidFill>
                          <a:latin typeface="Book Antiqua"/>
                          <a:cs typeface="Book Antiqua"/>
                        </a:rPr>
                        <a:t>2</a:t>
                      </a:r>
                      <a:endParaRPr sz="2200" baseline="-8417" dirty="0">
                        <a:solidFill>
                          <a:srgbClr val="2E2D67"/>
                        </a:solidFill>
                        <a:latin typeface="Book Antiqua"/>
                        <a:cs typeface="Book Antiqua"/>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tc>
                  <a:txBody>
                    <a:bodyPr/>
                    <a:lstStyle/>
                    <a:p>
                      <a:pPr algn="ctr">
                        <a:lnSpc>
                          <a:spcPts val="3050"/>
                        </a:lnSpc>
                      </a:pPr>
                      <a:r>
                        <a:rPr sz="2400" i="1" spc="10" dirty="0">
                          <a:latin typeface="Cambria"/>
                          <a:cs typeface="Cambria"/>
                        </a:rPr>
                        <a:t>p</a:t>
                      </a:r>
                      <a:r>
                        <a:rPr sz="2200" spc="15" baseline="-8417" dirty="0">
                          <a:latin typeface="Cambria"/>
                          <a:cs typeface="Cambria"/>
                        </a:rPr>
                        <a:t>2</a:t>
                      </a:r>
                      <a:endParaRPr sz="2200" baseline="-8417">
                        <a:latin typeface="Cambria"/>
                        <a:cs typeface="Cambria"/>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extLst>
                  <a:ext uri="{0D108BD9-81ED-4DB2-BD59-A6C34878D82A}">
                    <a16:rowId xmlns:a16="http://schemas.microsoft.com/office/drawing/2014/main" val="10001"/>
                  </a:ext>
                </a:extLst>
              </a:tr>
              <a:tr h="362372">
                <a:tc>
                  <a:txBody>
                    <a:bodyPr/>
                    <a:lstStyle/>
                    <a:p>
                      <a:pPr>
                        <a:lnSpc>
                          <a:spcPct val="100000"/>
                        </a:lnSpc>
                      </a:pPr>
                      <a:endParaRPr sz="2300" dirty="0">
                        <a:solidFill>
                          <a:srgbClr val="2E2D67"/>
                        </a:solidFill>
                        <a:latin typeface="Times New Roman"/>
                        <a:cs typeface="Times New Roman"/>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extLst>
                  <a:ext uri="{0D108BD9-81ED-4DB2-BD59-A6C34878D82A}">
                    <a16:rowId xmlns:a16="http://schemas.microsoft.com/office/drawing/2014/main" val="10002"/>
                  </a:ext>
                </a:extLst>
              </a:tr>
              <a:tr h="362372">
                <a:tc>
                  <a:txBody>
                    <a:bodyPr/>
                    <a:lstStyle/>
                    <a:p>
                      <a:pPr algn="ctr">
                        <a:lnSpc>
                          <a:spcPts val="2975"/>
                        </a:lnSpc>
                      </a:pPr>
                      <a:r>
                        <a:rPr sz="2400" i="1" spc="15" dirty="0">
                          <a:solidFill>
                            <a:srgbClr val="2E2D67"/>
                          </a:solidFill>
                          <a:latin typeface="Book Antiqua"/>
                          <a:cs typeface="Book Antiqua"/>
                        </a:rPr>
                        <a:t>x</a:t>
                      </a:r>
                      <a:r>
                        <a:rPr sz="2200" i="1" spc="22" baseline="-10101" dirty="0">
                          <a:solidFill>
                            <a:srgbClr val="2E2D67"/>
                          </a:solidFill>
                          <a:latin typeface="Book Antiqua"/>
                          <a:cs typeface="Book Antiqua"/>
                        </a:rPr>
                        <a:t>n</a:t>
                      </a:r>
                      <a:endParaRPr sz="2200" baseline="-10101" dirty="0">
                        <a:solidFill>
                          <a:srgbClr val="2E2D67"/>
                        </a:solidFill>
                        <a:latin typeface="Book Antiqua"/>
                        <a:cs typeface="Book Antiqua"/>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tc>
                  <a:txBody>
                    <a:bodyPr/>
                    <a:lstStyle/>
                    <a:p>
                      <a:pPr marL="635" algn="ctr">
                        <a:lnSpc>
                          <a:spcPts val="3045"/>
                        </a:lnSpc>
                      </a:pPr>
                      <a:r>
                        <a:rPr sz="2400" i="1" spc="10" dirty="0">
                          <a:latin typeface="Cambria"/>
                          <a:cs typeface="Cambria"/>
                        </a:rPr>
                        <a:t>p</a:t>
                      </a:r>
                      <a:r>
                        <a:rPr sz="2200" i="1" spc="15" baseline="-8417" dirty="0">
                          <a:latin typeface="Cambria"/>
                          <a:cs typeface="Cambria"/>
                        </a:rPr>
                        <a:t>n</a:t>
                      </a:r>
                      <a:endParaRPr sz="2200" baseline="-8417" dirty="0">
                        <a:latin typeface="Cambria"/>
                        <a:cs typeface="Cambria"/>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extLst>
                  <a:ext uri="{0D108BD9-81ED-4DB2-BD59-A6C34878D82A}">
                    <a16:rowId xmlns:a16="http://schemas.microsoft.com/office/drawing/2014/main" val="10003"/>
                  </a:ext>
                </a:extLst>
              </a:tr>
            </a:tbl>
          </a:graphicData>
        </a:graphic>
      </p:graphicFrame>
      <p:pic>
        <p:nvPicPr>
          <p:cNvPr id="29" name="Picture 28"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sum_{i = 1}^n p_i = 1 &#10;\end{align*}&#10;&#10;\end{document}" title="IguanaTex Bitmap Display">
            <a:extLst>
              <a:ext uri="{FF2B5EF4-FFF2-40B4-BE49-F238E27FC236}">
                <a16:creationId xmlns:a16="http://schemas.microsoft.com/office/drawing/2014/main" id="{50BDB6D8-BE9C-4784-8887-4FE919B6FDF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34126" y="3568902"/>
            <a:ext cx="1213562" cy="792838"/>
          </a:xfrm>
          <a:prstGeom prst="rect">
            <a:avLst/>
          </a:prstGeom>
        </p:spPr>
      </p:pic>
      <p:pic>
        <p:nvPicPr>
          <p:cNvPr id="25" name="Picture 24"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int_{-\infty}^\infty f(x) dx = 1 &#10;\end{align*}&#10;&#10;\end{document}" title="IguanaTex Bitmap Display">
            <a:extLst>
              <a:ext uri="{FF2B5EF4-FFF2-40B4-BE49-F238E27FC236}">
                <a16:creationId xmlns:a16="http://schemas.microsoft.com/office/drawing/2014/main" id="{8E29ABFB-2A1D-444B-A0EB-A1126D021FC8}"/>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961339" y="3640200"/>
            <a:ext cx="1828571" cy="623238"/>
          </a:xfrm>
          <a:prstGeom prst="rect">
            <a:avLst/>
          </a:prstGeom>
        </p:spPr>
      </p:pic>
      <p:pic>
        <p:nvPicPr>
          <p:cNvPr id="23" name="Picture 22"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int_{-\infty}^\infty x f(x) dx&#10;\end{align*}&#10;&#10;\end{document}" title="IguanaTex Bitmap Display">
            <a:extLst>
              <a:ext uri="{FF2B5EF4-FFF2-40B4-BE49-F238E27FC236}">
                <a16:creationId xmlns:a16="http://schemas.microsoft.com/office/drawing/2014/main" id="{1A2BC7E6-C24A-4139-B09A-2CB51BCCED9D}"/>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961339" y="4596058"/>
            <a:ext cx="1502476" cy="623238"/>
          </a:xfrm>
          <a:prstGeom prst="rect">
            <a:avLst/>
          </a:prstGeom>
        </p:spPr>
      </p:pic>
      <p:pic>
        <p:nvPicPr>
          <p:cNvPr id="27" name="Picture 26"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int_{-\infty}^\infty (x - \mu_X)^2 f(x) dx&#10;\end{align*}&#10;&#10;\end{document}" title="IguanaTex Bitmap Display">
            <a:extLst>
              <a:ext uri="{FF2B5EF4-FFF2-40B4-BE49-F238E27FC236}">
                <a16:creationId xmlns:a16="http://schemas.microsoft.com/office/drawing/2014/main" id="{17DBBCAC-148B-4E6D-898E-9D52F68CBAD2}"/>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961339" y="5505801"/>
            <a:ext cx="2457905" cy="623238"/>
          </a:xfrm>
          <a:prstGeom prst="rect">
            <a:avLst/>
          </a:prstGeom>
        </p:spPr>
      </p:pic>
      <p:pic>
        <p:nvPicPr>
          <p:cNvPr id="31" name="Picture 30"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sum_{i = 1}^n p_i x_i &#10;\end{align*}&#10;&#10;\end{document}" title="IguanaTex Bitmap Display">
            <a:extLst>
              <a:ext uri="{FF2B5EF4-FFF2-40B4-BE49-F238E27FC236}">
                <a16:creationId xmlns:a16="http://schemas.microsoft.com/office/drawing/2014/main" id="{4EE2A95B-4040-4C2F-8DC0-89D49B7378CC}"/>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4534126" y="4565813"/>
            <a:ext cx="848762" cy="720762"/>
          </a:xfrm>
          <a:prstGeom prst="rect">
            <a:avLst/>
          </a:prstGeom>
        </p:spPr>
      </p:pic>
      <p:pic>
        <p:nvPicPr>
          <p:cNvPr id="33" name="Picture 32"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sum_{i = 1}^n p_i (x_i - \mu_X)^2&#10;\end{align*}&#10;&#10;\end{document}" title="IguanaTex Bitmap Display">
            <a:extLst>
              <a:ext uri="{FF2B5EF4-FFF2-40B4-BE49-F238E27FC236}">
                <a16:creationId xmlns:a16="http://schemas.microsoft.com/office/drawing/2014/main" id="{C7E7ADFD-C144-4017-AE25-98D1CD4A17EF}"/>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4534126" y="5482539"/>
            <a:ext cx="1846857" cy="720762"/>
          </a:xfrm>
          <a:prstGeom prst="rect">
            <a:avLst/>
          </a:prstGeom>
        </p:spPr>
      </p:pic>
      <p:sp>
        <p:nvSpPr>
          <p:cNvPr id="34" name="object 4 2">
            <a:extLst>
              <a:ext uri="{FF2B5EF4-FFF2-40B4-BE49-F238E27FC236}">
                <a16:creationId xmlns:a16="http://schemas.microsoft.com/office/drawing/2014/main" id="{5755D1E1-DE12-47CC-8268-642A2DA64F3D}"/>
              </a:ext>
            </a:extLst>
          </p:cNvPr>
          <p:cNvSpPr txBox="1">
            <a:spLocks/>
          </p:cNvSpPr>
          <p:nvPr/>
        </p:nvSpPr>
        <p:spPr>
          <a:xfrm>
            <a:off x="838200" y="454023"/>
            <a:ext cx="10515600" cy="646687"/>
          </a:xfrm>
          <a:prstGeom prst="rect">
            <a:avLst/>
          </a:prstGeom>
          <a:noFill/>
          <a:ln w="38100">
            <a:noFill/>
          </a:ln>
        </p:spPr>
        <p:txBody>
          <a:bodyPr vert="horz" wrap="square" lIns="0" tIns="9592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72">
              <a:lnSpc>
                <a:spcPct val="100000"/>
              </a:lnSpc>
              <a:spcBef>
                <a:spcPts val="755"/>
              </a:spcBef>
            </a:pPr>
            <a:r>
              <a:rPr lang="en-SG" sz="3573" spc="5" dirty="0">
                <a:solidFill>
                  <a:srgbClr val="001F5F"/>
                </a:solidFill>
                <a:latin typeface="Cambria"/>
                <a:cs typeface="Cambria"/>
              </a:rPr>
              <a:t>Discrete vs. Continuous</a:t>
            </a:r>
            <a:endParaRPr lang="en-SG" sz="3573" dirty="0">
              <a:latin typeface="Cambria"/>
              <a:cs typeface="Cambria"/>
            </a:endParaRPr>
          </a:p>
        </p:txBody>
      </p:sp>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9B9F7E5C-557C-ED4C-9BC4-FB696A78C86A}"/>
                  </a:ext>
                </a:extLst>
              </p14:cNvPr>
              <p14:cNvContentPartPr/>
              <p14:nvPr/>
            </p14:nvContentPartPr>
            <p14:xfrm>
              <a:off x="4430160" y="4348800"/>
              <a:ext cx="4881600" cy="2009520"/>
            </p14:xfrm>
          </p:contentPart>
        </mc:Choice>
        <mc:Fallback xmlns="">
          <p:pic>
            <p:nvPicPr>
              <p:cNvPr id="2" name="Ink 1">
                <a:extLst>
                  <a:ext uri="{FF2B5EF4-FFF2-40B4-BE49-F238E27FC236}">
                    <a16:creationId xmlns:a16="http://schemas.microsoft.com/office/drawing/2014/main" id="{9B9F7E5C-557C-ED4C-9BC4-FB696A78C86A}"/>
                  </a:ext>
                </a:extLst>
              </p:cNvPr>
              <p:cNvPicPr/>
              <p:nvPr/>
            </p:nvPicPr>
            <p:blipFill>
              <a:blip r:embed="rId15"/>
              <a:stretch>
                <a:fillRect/>
              </a:stretch>
            </p:blipFill>
            <p:spPr>
              <a:xfrm>
                <a:off x="4420800" y="4339440"/>
                <a:ext cx="4900320" cy="2028240"/>
              </a:xfrm>
              <a:prstGeom prst="rect">
                <a:avLst/>
              </a:prstGeom>
            </p:spPr>
          </p:pic>
        </mc:Fallback>
      </mc:AlternateContent>
    </p:spTree>
    <p:extLst>
      <p:ext uri="{BB962C8B-B14F-4D97-AF65-F5344CB8AC3E}">
        <p14:creationId xmlns:p14="http://schemas.microsoft.com/office/powerpoint/2010/main" val="3407661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3276766" y="4228930"/>
            <a:ext cx="3104450" cy="1991518"/>
          </a:xfrm>
          <a:custGeom>
            <a:avLst/>
            <a:gdLst/>
            <a:ahLst/>
            <a:cxnLst/>
            <a:rect l="l" t="t" r="r" b="b"/>
            <a:pathLst>
              <a:path w="3298190" h="2152015">
                <a:moveTo>
                  <a:pt x="3297809" y="1095298"/>
                </a:moveTo>
                <a:lnTo>
                  <a:pt x="3292602" y="1095298"/>
                </a:lnTo>
                <a:lnTo>
                  <a:pt x="3230461" y="990155"/>
                </a:lnTo>
                <a:lnTo>
                  <a:pt x="3173806" y="888949"/>
                </a:lnTo>
                <a:lnTo>
                  <a:pt x="3126600" y="806640"/>
                </a:lnTo>
                <a:lnTo>
                  <a:pt x="3082531" y="733920"/>
                </a:lnTo>
                <a:lnTo>
                  <a:pt x="3032175" y="654888"/>
                </a:lnTo>
                <a:lnTo>
                  <a:pt x="2975521" y="563143"/>
                </a:lnTo>
                <a:lnTo>
                  <a:pt x="2925165" y="471385"/>
                </a:lnTo>
                <a:lnTo>
                  <a:pt x="2887395" y="423862"/>
                </a:lnTo>
                <a:lnTo>
                  <a:pt x="2824442" y="328955"/>
                </a:lnTo>
                <a:lnTo>
                  <a:pt x="2767800" y="256235"/>
                </a:lnTo>
                <a:lnTo>
                  <a:pt x="2711145" y="192963"/>
                </a:lnTo>
                <a:lnTo>
                  <a:pt x="2645054" y="126542"/>
                </a:lnTo>
                <a:lnTo>
                  <a:pt x="2600985" y="91757"/>
                </a:lnTo>
                <a:lnTo>
                  <a:pt x="2550630" y="53822"/>
                </a:lnTo>
                <a:lnTo>
                  <a:pt x="2512860" y="37934"/>
                </a:lnTo>
                <a:lnTo>
                  <a:pt x="2468791" y="15887"/>
                </a:lnTo>
                <a:lnTo>
                  <a:pt x="2443619" y="0"/>
                </a:lnTo>
                <a:lnTo>
                  <a:pt x="2383815" y="0"/>
                </a:lnTo>
                <a:lnTo>
                  <a:pt x="2383815" y="1362214"/>
                </a:lnTo>
                <a:lnTo>
                  <a:pt x="2383815" y="1974862"/>
                </a:lnTo>
                <a:lnTo>
                  <a:pt x="1469821" y="1974862"/>
                </a:lnTo>
                <a:lnTo>
                  <a:pt x="1469821" y="1362214"/>
                </a:lnTo>
                <a:lnTo>
                  <a:pt x="2383815" y="1362214"/>
                </a:lnTo>
                <a:lnTo>
                  <a:pt x="2383815" y="0"/>
                </a:lnTo>
                <a:lnTo>
                  <a:pt x="2324011" y="0"/>
                </a:lnTo>
                <a:lnTo>
                  <a:pt x="2298839" y="15887"/>
                </a:lnTo>
                <a:lnTo>
                  <a:pt x="2254770" y="37934"/>
                </a:lnTo>
                <a:lnTo>
                  <a:pt x="2217001" y="53822"/>
                </a:lnTo>
                <a:lnTo>
                  <a:pt x="2166645" y="91757"/>
                </a:lnTo>
                <a:lnTo>
                  <a:pt x="2122589" y="126542"/>
                </a:lnTo>
                <a:lnTo>
                  <a:pt x="2056485" y="192963"/>
                </a:lnTo>
                <a:lnTo>
                  <a:pt x="1999843" y="256235"/>
                </a:lnTo>
                <a:lnTo>
                  <a:pt x="1943188" y="328955"/>
                </a:lnTo>
                <a:lnTo>
                  <a:pt x="1880235" y="423862"/>
                </a:lnTo>
                <a:lnTo>
                  <a:pt x="1842465" y="471385"/>
                </a:lnTo>
                <a:lnTo>
                  <a:pt x="1792109" y="563143"/>
                </a:lnTo>
                <a:lnTo>
                  <a:pt x="1735455" y="654888"/>
                </a:lnTo>
                <a:lnTo>
                  <a:pt x="1685099" y="733920"/>
                </a:lnTo>
                <a:lnTo>
                  <a:pt x="1641043" y="806640"/>
                </a:lnTo>
                <a:lnTo>
                  <a:pt x="1593824" y="888949"/>
                </a:lnTo>
                <a:lnTo>
                  <a:pt x="1537169" y="990155"/>
                </a:lnTo>
                <a:lnTo>
                  <a:pt x="1475016" y="1095298"/>
                </a:lnTo>
                <a:lnTo>
                  <a:pt x="1469821" y="1095298"/>
                </a:lnTo>
                <a:lnTo>
                  <a:pt x="1469821" y="1104087"/>
                </a:lnTo>
                <a:lnTo>
                  <a:pt x="1469821" y="1124889"/>
                </a:lnTo>
                <a:lnTo>
                  <a:pt x="1423619" y="1196136"/>
                </a:lnTo>
                <a:lnTo>
                  <a:pt x="1366456" y="1280896"/>
                </a:lnTo>
                <a:lnTo>
                  <a:pt x="1331468" y="1338580"/>
                </a:lnTo>
                <a:lnTo>
                  <a:pt x="1253401" y="1440421"/>
                </a:lnTo>
                <a:lnTo>
                  <a:pt x="1210983" y="1501635"/>
                </a:lnTo>
                <a:lnTo>
                  <a:pt x="1161122" y="1562265"/>
                </a:lnTo>
                <a:lnTo>
                  <a:pt x="1126121" y="1609940"/>
                </a:lnTo>
                <a:lnTo>
                  <a:pt x="1055370" y="1681162"/>
                </a:lnTo>
                <a:lnTo>
                  <a:pt x="941692" y="1796542"/>
                </a:lnTo>
                <a:lnTo>
                  <a:pt x="885164" y="1844217"/>
                </a:lnTo>
                <a:lnTo>
                  <a:pt x="800315" y="1904847"/>
                </a:lnTo>
                <a:lnTo>
                  <a:pt x="725906" y="1956054"/>
                </a:lnTo>
                <a:lnTo>
                  <a:pt x="637400" y="2000199"/>
                </a:lnTo>
                <a:lnTo>
                  <a:pt x="534797" y="2043760"/>
                </a:lnTo>
                <a:lnTo>
                  <a:pt x="460400" y="2064372"/>
                </a:lnTo>
                <a:lnTo>
                  <a:pt x="428421" y="2081441"/>
                </a:lnTo>
                <a:lnTo>
                  <a:pt x="343560" y="2094966"/>
                </a:lnTo>
                <a:lnTo>
                  <a:pt x="265506" y="2112048"/>
                </a:lnTo>
                <a:lnTo>
                  <a:pt x="138226" y="2128520"/>
                </a:lnTo>
                <a:lnTo>
                  <a:pt x="0" y="2151481"/>
                </a:lnTo>
                <a:lnTo>
                  <a:pt x="1469821" y="2151481"/>
                </a:lnTo>
                <a:lnTo>
                  <a:pt x="2383815" y="2151481"/>
                </a:lnTo>
                <a:lnTo>
                  <a:pt x="3297809" y="2151481"/>
                </a:lnTo>
                <a:lnTo>
                  <a:pt x="3297809" y="1124889"/>
                </a:lnTo>
                <a:lnTo>
                  <a:pt x="3297809" y="1104087"/>
                </a:lnTo>
                <a:lnTo>
                  <a:pt x="3297809" y="1095298"/>
                </a:lnTo>
                <a:close/>
              </a:path>
            </a:pathLst>
          </a:custGeom>
          <a:solidFill>
            <a:srgbClr val="92D050"/>
          </a:solidFill>
        </p:spPr>
        <p:txBody>
          <a:bodyPr wrap="square" lIns="0" tIns="0" rIns="0" bIns="0" rtlCol="0"/>
          <a:lstStyle/>
          <a:p>
            <a:endParaRPr sz="1628"/>
          </a:p>
        </p:txBody>
      </p:sp>
      <p:sp>
        <p:nvSpPr>
          <p:cNvPr id="4" name="object 4"/>
          <p:cNvSpPr txBox="1"/>
          <p:nvPr/>
        </p:nvSpPr>
        <p:spPr>
          <a:xfrm>
            <a:off x="2838448" y="1311770"/>
            <a:ext cx="6613318" cy="835929"/>
          </a:xfrm>
          <a:prstGeom prst="rect">
            <a:avLst/>
          </a:prstGeom>
        </p:spPr>
        <p:txBody>
          <a:bodyPr vert="horz" wrap="square" lIns="0" tIns="75243" rIns="0" bIns="0" rtlCol="0">
            <a:spAutoFit/>
          </a:bodyPr>
          <a:lstStyle/>
          <a:p>
            <a:pPr>
              <a:spcBef>
                <a:spcPts val="592"/>
              </a:spcBef>
            </a:pPr>
            <a:r>
              <a:rPr sz="2261" spc="32" dirty="0">
                <a:latin typeface="Cambria"/>
                <a:cs typeface="Cambria"/>
              </a:rPr>
              <a:t>For</a:t>
            </a:r>
            <a:r>
              <a:rPr sz="2261" spc="5" dirty="0">
                <a:latin typeface="Cambria"/>
                <a:cs typeface="Cambria"/>
              </a:rPr>
              <a:t> </a:t>
            </a:r>
            <a:r>
              <a:rPr sz="2261" spc="32" dirty="0">
                <a:latin typeface="Cambria"/>
                <a:cs typeface="Cambria"/>
              </a:rPr>
              <a:t>a</a:t>
            </a:r>
            <a:r>
              <a:rPr sz="2261" spc="14" dirty="0">
                <a:latin typeface="Cambria"/>
                <a:cs typeface="Cambria"/>
              </a:rPr>
              <a:t> </a:t>
            </a:r>
            <a:r>
              <a:rPr sz="2261" spc="32" dirty="0">
                <a:latin typeface="Cambria"/>
                <a:cs typeface="Cambria"/>
              </a:rPr>
              <a:t>given</a:t>
            </a:r>
            <a:r>
              <a:rPr sz="2261" spc="5" dirty="0">
                <a:latin typeface="Cambria"/>
                <a:cs typeface="Cambria"/>
              </a:rPr>
              <a:t> </a:t>
            </a:r>
            <a:r>
              <a:rPr sz="2261" i="1" spc="18" dirty="0">
                <a:latin typeface="Cambria"/>
                <a:cs typeface="Cambria"/>
              </a:rPr>
              <a:t>t</a:t>
            </a:r>
            <a:r>
              <a:rPr sz="2261" spc="18" dirty="0">
                <a:latin typeface="Cambria"/>
                <a:cs typeface="Cambria"/>
              </a:rPr>
              <a:t>,</a:t>
            </a:r>
            <a:r>
              <a:rPr sz="2261" spc="9" dirty="0">
                <a:latin typeface="Cambria"/>
                <a:cs typeface="Cambria"/>
              </a:rPr>
              <a:t> </a:t>
            </a:r>
            <a:r>
              <a:rPr sz="2261" spc="27" dirty="0">
                <a:latin typeface="Cambria"/>
                <a:cs typeface="Cambria"/>
              </a:rPr>
              <a:t>the</a:t>
            </a:r>
            <a:r>
              <a:rPr sz="2261" spc="18" dirty="0">
                <a:latin typeface="Cambria"/>
                <a:cs typeface="Cambria"/>
              </a:rPr>
              <a:t> </a:t>
            </a:r>
            <a:r>
              <a:rPr sz="2261" b="1" spc="32" dirty="0">
                <a:solidFill>
                  <a:srgbClr val="C00000"/>
                </a:solidFill>
                <a:latin typeface="Cambria"/>
                <a:cs typeface="Cambria"/>
              </a:rPr>
              <a:t>cumulative</a:t>
            </a:r>
            <a:r>
              <a:rPr sz="2261" b="1" spc="9" dirty="0">
                <a:solidFill>
                  <a:srgbClr val="C00000"/>
                </a:solidFill>
                <a:latin typeface="Cambria"/>
                <a:cs typeface="Cambria"/>
              </a:rPr>
              <a:t> </a:t>
            </a:r>
            <a:r>
              <a:rPr sz="2261" b="1" spc="27" dirty="0">
                <a:solidFill>
                  <a:srgbClr val="C00000"/>
                </a:solidFill>
                <a:latin typeface="Cambria"/>
                <a:cs typeface="Cambria"/>
              </a:rPr>
              <a:t>distribution</a:t>
            </a:r>
            <a:r>
              <a:rPr sz="2261" b="1" spc="5" dirty="0">
                <a:solidFill>
                  <a:srgbClr val="C00000"/>
                </a:solidFill>
                <a:latin typeface="Cambria"/>
                <a:cs typeface="Cambria"/>
              </a:rPr>
              <a:t> </a:t>
            </a:r>
            <a:r>
              <a:rPr sz="2261" b="1" spc="32" dirty="0">
                <a:solidFill>
                  <a:srgbClr val="C00000"/>
                </a:solidFill>
                <a:latin typeface="Cambria"/>
                <a:cs typeface="Cambria"/>
              </a:rPr>
              <a:t>function</a:t>
            </a:r>
            <a:endParaRPr sz="2261" dirty="0">
              <a:latin typeface="Cambria"/>
              <a:cs typeface="Cambria"/>
            </a:endParaRPr>
          </a:p>
          <a:p>
            <a:pPr>
              <a:spcBef>
                <a:spcPts val="511"/>
              </a:spcBef>
            </a:pPr>
            <a:r>
              <a:rPr sz="2261" spc="103" dirty="0">
                <a:latin typeface="Cambria"/>
                <a:cs typeface="Cambria"/>
              </a:rPr>
              <a:t>(</a:t>
            </a:r>
            <a:r>
              <a:rPr sz="2261" b="1" spc="103" dirty="0">
                <a:solidFill>
                  <a:srgbClr val="C00000"/>
                </a:solidFill>
                <a:latin typeface="Cambria"/>
                <a:cs typeface="Cambria"/>
              </a:rPr>
              <a:t>cdf</a:t>
            </a:r>
            <a:r>
              <a:rPr sz="2261" spc="103" dirty="0">
                <a:latin typeface="Cambria"/>
                <a:cs typeface="Cambria"/>
              </a:rPr>
              <a:t>)</a:t>
            </a:r>
            <a:r>
              <a:rPr sz="2261" spc="204" dirty="0">
                <a:latin typeface="Cambria"/>
                <a:cs typeface="Cambria"/>
              </a:rPr>
              <a:t> </a:t>
            </a:r>
            <a:r>
              <a:rPr sz="2261" i="1" spc="99" dirty="0">
                <a:latin typeface="Cambria"/>
                <a:cs typeface="Cambria"/>
              </a:rPr>
              <a:t>F</a:t>
            </a:r>
            <a:r>
              <a:rPr sz="2261" spc="99" dirty="0">
                <a:latin typeface="Cambria"/>
                <a:cs typeface="Cambria"/>
              </a:rPr>
              <a:t>(</a:t>
            </a:r>
            <a:r>
              <a:rPr sz="2261" i="1" spc="99" dirty="0">
                <a:latin typeface="Cambria"/>
                <a:cs typeface="Cambria"/>
              </a:rPr>
              <a:t>t</a:t>
            </a:r>
            <a:r>
              <a:rPr sz="2261" spc="99" dirty="0">
                <a:latin typeface="Cambria"/>
                <a:cs typeface="Cambria"/>
              </a:rPr>
              <a:t>)</a:t>
            </a:r>
            <a:r>
              <a:rPr sz="2261" spc="109" dirty="0">
                <a:latin typeface="Cambria"/>
                <a:cs typeface="Cambria"/>
              </a:rPr>
              <a:t> </a:t>
            </a:r>
            <a:r>
              <a:rPr sz="2261" spc="27" dirty="0">
                <a:latin typeface="Cambria"/>
                <a:cs typeface="Cambria"/>
              </a:rPr>
              <a:t>of</a:t>
            </a:r>
            <a:r>
              <a:rPr sz="2261" spc="14" dirty="0">
                <a:latin typeface="Cambria"/>
                <a:cs typeface="Cambria"/>
              </a:rPr>
              <a:t> </a:t>
            </a:r>
            <a:r>
              <a:rPr sz="2261" spc="32" dirty="0">
                <a:latin typeface="Cambria"/>
                <a:cs typeface="Cambria"/>
              </a:rPr>
              <a:t>a</a:t>
            </a:r>
            <a:r>
              <a:rPr sz="2261" spc="9" dirty="0">
                <a:latin typeface="Cambria"/>
                <a:cs typeface="Cambria"/>
              </a:rPr>
              <a:t> </a:t>
            </a:r>
            <a:r>
              <a:rPr sz="2261" spc="32" dirty="0">
                <a:latin typeface="Cambria"/>
                <a:cs typeface="Cambria"/>
              </a:rPr>
              <a:t>continuous</a:t>
            </a:r>
            <a:r>
              <a:rPr sz="2261" spc="14" dirty="0">
                <a:latin typeface="Cambria"/>
                <a:cs typeface="Cambria"/>
              </a:rPr>
              <a:t> </a:t>
            </a:r>
            <a:r>
              <a:rPr sz="2261" spc="23" dirty="0">
                <a:latin typeface="Cambria"/>
                <a:cs typeface="Cambria"/>
              </a:rPr>
              <a:t>r.v.</a:t>
            </a:r>
            <a:r>
              <a:rPr sz="2261" spc="9" dirty="0">
                <a:latin typeface="Cambria"/>
                <a:cs typeface="Cambria"/>
              </a:rPr>
              <a:t> </a:t>
            </a:r>
            <a:r>
              <a:rPr sz="2261" b="1" i="1" spc="41" dirty="0">
                <a:solidFill>
                  <a:srgbClr val="2E2D67"/>
                </a:solidFill>
                <a:latin typeface="Cambria"/>
                <a:cs typeface="Cambria"/>
              </a:rPr>
              <a:t>X</a:t>
            </a:r>
            <a:r>
              <a:rPr sz="2261" b="1" i="1" spc="9" dirty="0">
                <a:solidFill>
                  <a:srgbClr val="000099"/>
                </a:solidFill>
                <a:latin typeface="Cambria"/>
                <a:cs typeface="Cambria"/>
              </a:rPr>
              <a:t> </a:t>
            </a:r>
            <a:r>
              <a:rPr sz="2261" spc="23" dirty="0">
                <a:latin typeface="Cambria"/>
                <a:cs typeface="Cambria"/>
              </a:rPr>
              <a:t>is</a:t>
            </a:r>
            <a:r>
              <a:rPr sz="2261" spc="9" dirty="0">
                <a:latin typeface="Cambria"/>
                <a:cs typeface="Cambria"/>
              </a:rPr>
              <a:t> </a:t>
            </a:r>
            <a:r>
              <a:rPr sz="2261" spc="32" dirty="0">
                <a:latin typeface="Cambria"/>
                <a:cs typeface="Cambria"/>
              </a:rPr>
              <a:t>defined</a:t>
            </a:r>
            <a:r>
              <a:rPr sz="2261" spc="9" dirty="0">
                <a:latin typeface="Cambria"/>
                <a:cs typeface="Cambria"/>
              </a:rPr>
              <a:t> </a:t>
            </a:r>
            <a:r>
              <a:rPr sz="2261" spc="32" dirty="0">
                <a:latin typeface="Cambria"/>
                <a:cs typeface="Cambria"/>
              </a:rPr>
              <a:t>by</a:t>
            </a:r>
            <a:endParaRPr sz="2261" dirty="0">
              <a:latin typeface="Cambria"/>
              <a:cs typeface="Cambria"/>
            </a:endParaRPr>
          </a:p>
        </p:txBody>
      </p:sp>
      <p:sp>
        <p:nvSpPr>
          <p:cNvPr id="7" name="object 7"/>
          <p:cNvSpPr/>
          <p:nvPr/>
        </p:nvSpPr>
        <p:spPr>
          <a:xfrm>
            <a:off x="2348339" y="1293098"/>
            <a:ext cx="7510485" cy="1709428"/>
          </a:xfrm>
          <a:custGeom>
            <a:avLst/>
            <a:gdLst/>
            <a:ahLst/>
            <a:cxnLst/>
            <a:rect l="l" t="t" r="r" b="b"/>
            <a:pathLst>
              <a:path w="8303259" h="2438400">
                <a:moveTo>
                  <a:pt x="0" y="2438400"/>
                </a:moveTo>
                <a:lnTo>
                  <a:pt x="8302752" y="2438400"/>
                </a:lnTo>
                <a:lnTo>
                  <a:pt x="8302752" y="0"/>
                </a:lnTo>
                <a:lnTo>
                  <a:pt x="0" y="0"/>
                </a:lnTo>
                <a:lnTo>
                  <a:pt x="0" y="2438400"/>
                </a:lnTo>
                <a:close/>
              </a:path>
            </a:pathLst>
          </a:custGeom>
          <a:noFill/>
          <a:ln w="28575">
            <a:solidFill>
              <a:srgbClr val="2E2D67"/>
            </a:solidFill>
          </a:ln>
        </p:spPr>
        <p:txBody>
          <a:bodyPr wrap="square" lIns="0" tIns="0" rIns="0" bIns="0" rtlCol="0"/>
          <a:lstStyle/>
          <a:p>
            <a:endParaRPr sz="1628"/>
          </a:p>
        </p:txBody>
      </p:sp>
      <p:sp>
        <p:nvSpPr>
          <p:cNvPr id="8" name="object 8"/>
          <p:cNvSpPr/>
          <p:nvPr/>
        </p:nvSpPr>
        <p:spPr>
          <a:xfrm>
            <a:off x="2211408" y="6211258"/>
            <a:ext cx="6474894" cy="9190"/>
          </a:xfrm>
          <a:custGeom>
            <a:avLst/>
            <a:gdLst/>
            <a:ahLst/>
            <a:cxnLst/>
            <a:rect l="l" t="t" r="r" b="b"/>
            <a:pathLst>
              <a:path w="7158355" h="10159">
                <a:moveTo>
                  <a:pt x="0" y="9916"/>
                </a:moveTo>
                <a:lnTo>
                  <a:pt x="0" y="0"/>
                </a:lnTo>
                <a:lnTo>
                  <a:pt x="7158000" y="0"/>
                </a:lnTo>
                <a:lnTo>
                  <a:pt x="7158000" y="9916"/>
                </a:lnTo>
                <a:lnTo>
                  <a:pt x="0" y="9916"/>
                </a:lnTo>
                <a:close/>
              </a:path>
            </a:pathLst>
          </a:custGeom>
          <a:solidFill>
            <a:srgbClr val="000000"/>
          </a:solidFill>
          <a:ln>
            <a:solidFill>
              <a:srgbClr val="2E2D67"/>
            </a:solidFill>
          </a:ln>
        </p:spPr>
        <p:txBody>
          <a:bodyPr wrap="square" lIns="0" tIns="0" rIns="0" bIns="0" rtlCol="0"/>
          <a:lstStyle/>
          <a:p>
            <a:endParaRPr sz="1628"/>
          </a:p>
        </p:txBody>
      </p:sp>
      <p:sp>
        <p:nvSpPr>
          <p:cNvPr id="9" name="object 9"/>
          <p:cNvSpPr/>
          <p:nvPr/>
        </p:nvSpPr>
        <p:spPr>
          <a:xfrm>
            <a:off x="2676547" y="4228930"/>
            <a:ext cx="5677665" cy="1987327"/>
          </a:xfrm>
          <a:custGeom>
            <a:avLst/>
            <a:gdLst/>
            <a:ahLst/>
            <a:cxnLst/>
            <a:rect l="l" t="t" r="r" b="b"/>
            <a:pathLst>
              <a:path w="6276975" h="2197100">
                <a:moveTo>
                  <a:pt x="0" y="2196532"/>
                </a:moveTo>
                <a:lnTo>
                  <a:pt x="19622" y="2196446"/>
                </a:lnTo>
                <a:lnTo>
                  <a:pt x="39232" y="2196363"/>
                </a:lnTo>
                <a:lnTo>
                  <a:pt x="58842" y="2196275"/>
                </a:lnTo>
                <a:lnTo>
                  <a:pt x="98060" y="2196063"/>
                </a:lnTo>
                <a:lnTo>
                  <a:pt x="137299" y="2195811"/>
                </a:lnTo>
                <a:lnTo>
                  <a:pt x="176525" y="2195503"/>
                </a:lnTo>
                <a:lnTo>
                  <a:pt x="215764" y="2195140"/>
                </a:lnTo>
                <a:lnTo>
                  <a:pt x="254991" y="2194703"/>
                </a:lnTo>
                <a:lnTo>
                  <a:pt x="294230" y="2194193"/>
                </a:lnTo>
                <a:lnTo>
                  <a:pt x="333455" y="2193584"/>
                </a:lnTo>
                <a:lnTo>
                  <a:pt x="372667" y="2192872"/>
                </a:lnTo>
                <a:lnTo>
                  <a:pt x="411893" y="2192026"/>
                </a:lnTo>
                <a:lnTo>
                  <a:pt x="451132" y="2191042"/>
                </a:lnTo>
                <a:lnTo>
                  <a:pt x="490349" y="2189881"/>
                </a:lnTo>
                <a:lnTo>
                  <a:pt x="529570" y="2188543"/>
                </a:lnTo>
                <a:lnTo>
                  <a:pt x="568815" y="2186969"/>
                </a:lnTo>
                <a:lnTo>
                  <a:pt x="608035" y="2185160"/>
                </a:lnTo>
                <a:lnTo>
                  <a:pt x="647280" y="2183047"/>
                </a:lnTo>
                <a:lnTo>
                  <a:pt x="686501" y="2180629"/>
                </a:lnTo>
                <a:lnTo>
                  <a:pt x="725718" y="2177829"/>
                </a:lnTo>
                <a:lnTo>
                  <a:pt x="764957" y="2174640"/>
                </a:lnTo>
                <a:lnTo>
                  <a:pt x="804183" y="2170964"/>
                </a:lnTo>
                <a:lnTo>
                  <a:pt x="843422" y="2166797"/>
                </a:lnTo>
                <a:lnTo>
                  <a:pt x="882648" y="2162025"/>
                </a:lnTo>
                <a:lnTo>
                  <a:pt x="921860" y="2156644"/>
                </a:lnTo>
                <a:lnTo>
                  <a:pt x="961086" y="2150518"/>
                </a:lnTo>
                <a:lnTo>
                  <a:pt x="1000324" y="2143649"/>
                </a:lnTo>
                <a:lnTo>
                  <a:pt x="1039551" y="2135875"/>
                </a:lnTo>
                <a:lnTo>
                  <a:pt x="1078790" y="2127200"/>
                </a:lnTo>
                <a:lnTo>
                  <a:pt x="1118007" y="2117449"/>
                </a:lnTo>
                <a:lnTo>
                  <a:pt x="1157228" y="2106619"/>
                </a:lnTo>
                <a:lnTo>
                  <a:pt x="1196473" y="2094522"/>
                </a:lnTo>
                <a:lnTo>
                  <a:pt x="1235693" y="2081159"/>
                </a:lnTo>
                <a:lnTo>
                  <a:pt x="1274938" y="2066327"/>
                </a:lnTo>
                <a:lnTo>
                  <a:pt x="1314159" y="2050026"/>
                </a:lnTo>
                <a:lnTo>
                  <a:pt x="1353376" y="2032055"/>
                </a:lnTo>
                <a:lnTo>
                  <a:pt x="1392615" y="2012412"/>
                </a:lnTo>
                <a:lnTo>
                  <a:pt x="1431841" y="1990890"/>
                </a:lnTo>
                <a:lnTo>
                  <a:pt x="1471080" y="1967492"/>
                </a:lnTo>
                <a:lnTo>
                  <a:pt x="1510307" y="1942017"/>
                </a:lnTo>
                <a:lnTo>
                  <a:pt x="1549546" y="1914499"/>
                </a:lnTo>
                <a:lnTo>
                  <a:pt x="1588772" y="1884737"/>
                </a:lnTo>
                <a:lnTo>
                  <a:pt x="1627984" y="1852743"/>
                </a:lnTo>
                <a:lnTo>
                  <a:pt x="1667209" y="1818399"/>
                </a:lnTo>
                <a:lnTo>
                  <a:pt x="1706448" y="1781680"/>
                </a:lnTo>
                <a:lnTo>
                  <a:pt x="1745675" y="1742547"/>
                </a:lnTo>
                <a:lnTo>
                  <a:pt x="1784914" y="1700951"/>
                </a:lnTo>
                <a:lnTo>
                  <a:pt x="1824131" y="1656940"/>
                </a:lnTo>
                <a:lnTo>
                  <a:pt x="1863351" y="1610465"/>
                </a:lnTo>
                <a:lnTo>
                  <a:pt x="1902596" y="1561599"/>
                </a:lnTo>
                <a:lnTo>
                  <a:pt x="1941817" y="1510364"/>
                </a:lnTo>
                <a:lnTo>
                  <a:pt x="1981034" y="1456914"/>
                </a:lnTo>
                <a:lnTo>
                  <a:pt x="2020273" y="1401198"/>
                </a:lnTo>
                <a:lnTo>
                  <a:pt x="2059500" y="1343516"/>
                </a:lnTo>
                <a:lnTo>
                  <a:pt x="2098739" y="1283842"/>
                </a:lnTo>
                <a:lnTo>
                  <a:pt x="2137964" y="1222561"/>
                </a:lnTo>
                <a:lnTo>
                  <a:pt x="2177176" y="1159622"/>
                </a:lnTo>
                <a:lnTo>
                  <a:pt x="2216402" y="1095545"/>
                </a:lnTo>
                <a:lnTo>
                  <a:pt x="2255641" y="1030253"/>
                </a:lnTo>
                <a:lnTo>
                  <a:pt x="2275235" y="997360"/>
                </a:lnTo>
                <a:lnTo>
                  <a:pt x="2294867" y="964344"/>
                </a:lnTo>
                <a:lnTo>
                  <a:pt x="2314493" y="931124"/>
                </a:lnTo>
                <a:lnTo>
                  <a:pt x="2334106" y="897817"/>
                </a:lnTo>
                <a:lnTo>
                  <a:pt x="2353701" y="864541"/>
                </a:lnTo>
                <a:lnTo>
                  <a:pt x="2373323" y="831265"/>
                </a:lnTo>
                <a:lnTo>
                  <a:pt x="2392934" y="797959"/>
                </a:lnTo>
                <a:lnTo>
                  <a:pt x="2412544" y="764739"/>
                </a:lnTo>
                <a:lnTo>
                  <a:pt x="2432166" y="731723"/>
                </a:lnTo>
                <a:lnTo>
                  <a:pt x="2451789" y="698872"/>
                </a:lnTo>
                <a:lnTo>
                  <a:pt x="2471399" y="666157"/>
                </a:lnTo>
                <a:lnTo>
                  <a:pt x="2510632" y="601681"/>
                </a:lnTo>
                <a:lnTo>
                  <a:pt x="2549865" y="538652"/>
                </a:lnTo>
                <a:lnTo>
                  <a:pt x="2589097" y="477458"/>
                </a:lnTo>
                <a:lnTo>
                  <a:pt x="2628305" y="418395"/>
                </a:lnTo>
                <a:lnTo>
                  <a:pt x="2667563" y="361961"/>
                </a:lnTo>
                <a:lnTo>
                  <a:pt x="2706771" y="308427"/>
                </a:lnTo>
                <a:lnTo>
                  <a:pt x="2746028" y="258165"/>
                </a:lnTo>
                <a:lnTo>
                  <a:pt x="2785236" y="211557"/>
                </a:lnTo>
                <a:lnTo>
                  <a:pt x="2824494" y="168915"/>
                </a:lnTo>
                <a:lnTo>
                  <a:pt x="2863694" y="130529"/>
                </a:lnTo>
                <a:lnTo>
                  <a:pt x="2902893" y="96655"/>
                </a:lnTo>
                <a:lnTo>
                  <a:pt x="2942151" y="67599"/>
                </a:lnTo>
                <a:lnTo>
                  <a:pt x="2981359" y="43501"/>
                </a:lnTo>
                <a:lnTo>
                  <a:pt x="3020592" y="24576"/>
                </a:lnTo>
                <a:lnTo>
                  <a:pt x="3059824" y="10908"/>
                </a:lnTo>
                <a:lnTo>
                  <a:pt x="3099057" y="2751"/>
                </a:lnTo>
                <a:lnTo>
                  <a:pt x="3138290" y="0"/>
                </a:lnTo>
                <a:lnTo>
                  <a:pt x="3157913" y="691"/>
                </a:lnTo>
                <a:lnTo>
                  <a:pt x="3197133" y="6163"/>
                </a:lnTo>
                <a:lnTo>
                  <a:pt x="3236350" y="17060"/>
                </a:lnTo>
                <a:lnTo>
                  <a:pt x="3275589" y="33407"/>
                </a:lnTo>
                <a:lnTo>
                  <a:pt x="3314816" y="54893"/>
                </a:lnTo>
                <a:lnTo>
                  <a:pt x="3354055" y="81544"/>
                </a:lnTo>
                <a:lnTo>
                  <a:pt x="3393280" y="112975"/>
                </a:lnTo>
                <a:lnTo>
                  <a:pt x="3432492" y="149210"/>
                </a:lnTo>
                <a:lnTo>
                  <a:pt x="3471718" y="189684"/>
                </a:lnTo>
                <a:lnTo>
                  <a:pt x="3510957" y="234421"/>
                </a:lnTo>
                <a:lnTo>
                  <a:pt x="3550183" y="282825"/>
                </a:lnTo>
                <a:lnTo>
                  <a:pt x="3589422" y="334847"/>
                </a:lnTo>
                <a:lnTo>
                  <a:pt x="3628649" y="389778"/>
                </a:lnTo>
                <a:lnTo>
                  <a:pt x="3667888" y="447669"/>
                </a:lnTo>
                <a:lnTo>
                  <a:pt x="3707105" y="507754"/>
                </a:lnTo>
                <a:lnTo>
                  <a:pt x="3746326" y="570009"/>
                </a:lnTo>
                <a:lnTo>
                  <a:pt x="3785571" y="633715"/>
                </a:lnTo>
                <a:lnTo>
                  <a:pt x="3824791" y="698872"/>
                </a:lnTo>
                <a:lnTo>
                  <a:pt x="3844414" y="731723"/>
                </a:lnTo>
                <a:lnTo>
                  <a:pt x="3864036" y="764739"/>
                </a:lnTo>
                <a:lnTo>
                  <a:pt x="3883646" y="797959"/>
                </a:lnTo>
                <a:lnTo>
                  <a:pt x="3903257" y="831265"/>
                </a:lnTo>
                <a:lnTo>
                  <a:pt x="3922879" y="864541"/>
                </a:lnTo>
                <a:lnTo>
                  <a:pt x="3942474" y="897817"/>
                </a:lnTo>
                <a:lnTo>
                  <a:pt x="3962087" y="931124"/>
                </a:lnTo>
                <a:lnTo>
                  <a:pt x="3981713" y="964344"/>
                </a:lnTo>
                <a:lnTo>
                  <a:pt x="4001345" y="997360"/>
                </a:lnTo>
                <a:lnTo>
                  <a:pt x="4020939" y="1030253"/>
                </a:lnTo>
                <a:lnTo>
                  <a:pt x="4040553" y="1063017"/>
                </a:lnTo>
                <a:lnTo>
                  <a:pt x="4079810" y="1127732"/>
                </a:lnTo>
                <a:lnTo>
                  <a:pt x="4119010" y="1191265"/>
                </a:lnTo>
                <a:lnTo>
                  <a:pt x="4158210" y="1253410"/>
                </a:lnTo>
                <a:lnTo>
                  <a:pt x="4197467" y="1313902"/>
                </a:lnTo>
                <a:lnTo>
                  <a:pt x="4236675" y="1372609"/>
                </a:lnTo>
                <a:lnTo>
                  <a:pt x="4275908" y="1429316"/>
                </a:lnTo>
                <a:lnTo>
                  <a:pt x="4315141" y="1483941"/>
                </a:lnTo>
                <a:lnTo>
                  <a:pt x="4354374" y="1536260"/>
                </a:lnTo>
                <a:lnTo>
                  <a:pt x="4393606" y="1586348"/>
                </a:lnTo>
                <a:lnTo>
                  <a:pt x="4432839" y="1634006"/>
                </a:lnTo>
                <a:lnTo>
                  <a:pt x="4472072" y="1679235"/>
                </a:lnTo>
                <a:lnTo>
                  <a:pt x="4511280" y="1722059"/>
                </a:lnTo>
                <a:lnTo>
                  <a:pt x="4550537" y="1762403"/>
                </a:lnTo>
                <a:lnTo>
                  <a:pt x="4589745" y="1800343"/>
                </a:lnTo>
                <a:lnTo>
                  <a:pt x="4629003" y="1835853"/>
                </a:lnTo>
                <a:lnTo>
                  <a:pt x="4668211" y="1869025"/>
                </a:lnTo>
                <a:lnTo>
                  <a:pt x="4707468" y="1899916"/>
                </a:lnTo>
                <a:lnTo>
                  <a:pt x="4746668" y="1928521"/>
                </a:lnTo>
                <a:lnTo>
                  <a:pt x="4785868" y="1955020"/>
                </a:lnTo>
                <a:lnTo>
                  <a:pt x="4825125" y="1979437"/>
                </a:lnTo>
                <a:lnTo>
                  <a:pt x="4864333" y="2001886"/>
                </a:lnTo>
                <a:lnTo>
                  <a:pt x="4903566" y="2022455"/>
                </a:lnTo>
                <a:lnTo>
                  <a:pt x="4942799" y="2041249"/>
                </a:lnTo>
                <a:lnTo>
                  <a:pt x="4982032" y="2058372"/>
                </a:lnTo>
                <a:lnTo>
                  <a:pt x="5021265" y="2073928"/>
                </a:lnTo>
                <a:lnTo>
                  <a:pt x="5060497" y="2088011"/>
                </a:lnTo>
                <a:lnTo>
                  <a:pt x="5099730" y="2100730"/>
                </a:lnTo>
                <a:lnTo>
                  <a:pt x="5138938" y="2112180"/>
                </a:lnTo>
                <a:lnTo>
                  <a:pt x="5178196" y="2122461"/>
                </a:lnTo>
                <a:lnTo>
                  <a:pt x="5217404" y="2131661"/>
                </a:lnTo>
                <a:lnTo>
                  <a:pt x="5256661" y="2139874"/>
                </a:lnTo>
                <a:lnTo>
                  <a:pt x="5295861" y="2147187"/>
                </a:lnTo>
                <a:lnTo>
                  <a:pt x="5335061" y="2153672"/>
                </a:lnTo>
                <a:lnTo>
                  <a:pt x="5374318" y="2159419"/>
                </a:lnTo>
                <a:lnTo>
                  <a:pt x="5413526" y="2164488"/>
                </a:lnTo>
                <a:lnTo>
                  <a:pt x="5452784" y="2168949"/>
                </a:lnTo>
                <a:lnTo>
                  <a:pt x="5491992" y="2172864"/>
                </a:lnTo>
                <a:lnTo>
                  <a:pt x="5531249" y="2176289"/>
                </a:lnTo>
                <a:lnTo>
                  <a:pt x="5570457" y="2179277"/>
                </a:lnTo>
                <a:lnTo>
                  <a:pt x="5609690" y="2181881"/>
                </a:lnTo>
                <a:lnTo>
                  <a:pt x="5648923" y="2184143"/>
                </a:lnTo>
                <a:lnTo>
                  <a:pt x="5688155" y="2186098"/>
                </a:lnTo>
                <a:lnTo>
                  <a:pt x="5727388" y="2187785"/>
                </a:lnTo>
                <a:lnTo>
                  <a:pt x="5766621" y="2189238"/>
                </a:lnTo>
                <a:lnTo>
                  <a:pt x="5805854" y="2190483"/>
                </a:lnTo>
                <a:lnTo>
                  <a:pt x="5845062" y="2191554"/>
                </a:lnTo>
                <a:lnTo>
                  <a:pt x="5884319" y="2192466"/>
                </a:lnTo>
                <a:lnTo>
                  <a:pt x="5923519" y="2193243"/>
                </a:lnTo>
                <a:lnTo>
                  <a:pt x="5962719" y="2193901"/>
                </a:lnTo>
                <a:lnTo>
                  <a:pt x="6001976" y="2194459"/>
                </a:lnTo>
                <a:lnTo>
                  <a:pt x="6041184" y="2194932"/>
                </a:lnTo>
                <a:lnTo>
                  <a:pt x="6080442" y="2195329"/>
                </a:lnTo>
                <a:lnTo>
                  <a:pt x="6119650" y="2195666"/>
                </a:lnTo>
                <a:lnTo>
                  <a:pt x="6158907" y="2195943"/>
                </a:lnTo>
                <a:lnTo>
                  <a:pt x="6198115" y="2196175"/>
                </a:lnTo>
                <a:lnTo>
                  <a:pt x="6237348" y="2196363"/>
                </a:lnTo>
                <a:lnTo>
                  <a:pt x="6256958" y="2196446"/>
                </a:lnTo>
                <a:lnTo>
                  <a:pt x="6276581" y="2196532"/>
                </a:lnTo>
              </a:path>
            </a:pathLst>
          </a:custGeom>
          <a:ln w="19833">
            <a:solidFill>
              <a:srgbClr val="2E2D67"/>
            </a:solidFill>
          </a:ln>
        </p:spPr>
        <p:txBody>
          <a:bodyPr wrap="square" lIns="0" tIns="0" rIns="0" bIns="0" rtlCol="0"/>
          <a:lstStyle/>
          <a:p>
            <a:endParaRPr sz="1628"/>
          </a:p>
        </p:txBody>
      </p:sp>
      <p:sp>
        <p:nvSpPr>
          <p:cNvPr id="11" name="object 11"/>
          <p:cNvSpPr/>
          <p:nvPr/>
        </p:nvSpPr>
        <p:spPr>
          <a:xfrm>
            <a:off x="2407154" y="4037603"/>
            <a:ext cx="68925" cy="2210183"/>
          </a:xfrm>
          <a:custGeom>
            <a:avLst/>
            <a:gdLst/>
            <a:ahLst/>
            <a:cxnLst/>
            <a:rect l="l" t="t" r="r" b="b"/>
            <a:pathLst>
              <a:path w="76200" h="2443479">
                <a:moveTo>
                  <a:pt x="44450" y="63499"/>
                </a:moveTo>
                <a:lnTo>
                  <a:pt x="31750" y="63499"/>
                </a:lnTo>
                <a:lnTo>
                  <a:pt x="28701" y="2443149"/>
                </a:lnTo>
                <a:lnTo>
                  <a:pt x="41401" y="2443175"/>
                </a:lnTo>
                <a:lnTo>
                  <a:pt x="44450" y="63499"/>
                </a:lnTo>
                <a:close/>
              </a:path>
              <a:path w="76200" h="2443479">
                <a:moveTo>
                  <a:pt x="38226" y="0"/>
                </a:moveTo>
                <a:lnTo>
                  <a:pt x="0" y="76199"/>
                </a:lnTo>
                <a:lnTo>
                  <a:pt x="31733" y="76199"/>
                </a:lnTo>
                <a:lnTo>
                  <a:pt x="31750" y="63499"/>
                </a:lnTo>
                <a:lnTo>
                  <a:pt x="69871" y="63499"/>
                </a:lnTo>
                <a:lnTo>
                  <a:pt x="38226" y="0"/>
                </a:lnTo>
                <a:close/>
              </a:path>
              <a:path w="76200" h="2443479">
                <a:moveTo>
                  <a:pt x="69871" y="63499"/>
                </a:moveTo>
                <a:lnTo>
                  <a:pt x="44450" y="63499"/>
                </a:lnTo>
                <a:lnTo>
                  <a:pt x="44433" y="76199"/>
                </a:lnTo>
                <a:lnTo>
                  <a:pt x="76200" y="76199"/>
                </a:lnTo>
                <a:lnTo>
                  <a:pt x="69871" y="63499"/>
                </a:lnTo>
                <a:close/>
              </a:path>
            </a:pathLst>
          </a:custGeom>
          <a:solidFill>
            <a:srgbClr val="000000"/>
          </a:solidFill>
          <a:ln>
            <a:solidFill>
              <a:srgbClr val="2E2D67"/>
            </a:solidFill>
          </a:ln>
        </p:spPr>
        <p:txBody>
          <a:bodyPr wrap="square" lIns="0" tIns="0" rIns="0" bIns="0" rtlCol="0"/>
          <a:lstStyle/>
          <a:p>
            <a:endParaRPr sz="1628"/>
          </a:p>
        </p:txBody>
      </p:sp>
      <p:sp>
        <p:nvSpPr>
          <p:cNvPr id="12" name="object 12"/>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a:lnSpc>
                <a:spcPct val="100000"/>
              </a:lnSpc>
              <a:spcBef>
                <a:spcPts val="755"/>
              </a:spcBef>
            </a:pPr>
            <a:r>
              <a:rPr sz="3573" spc="-9" dirty="0">
                <a:solidFill>
                  <a:srgbClr val="001F5F"/>
                </a:solidFill>
                <a:latin typeface="Cambria"/>
                <a:cs typeface="Cambria"/>
              </a:rPr>
              <a:t>Cumulative</a:t>
            </a:r>
            <a:r>
              <a:rPr sz="3573" spc="-23" dirty="0">
                <a:solidFill>
                  <a:srgbClr val="001F5F"/>
                </a:solidFill>
                <a:latin typeface="Cambria"/>
                <a:cs typeface="Cambria"/>
              </a:rPr>
              <a:t> </a:t>
            </a:r>
            <a:r>
              <a:rPr sz="3573" spc="9" dirty="0">
                <a:solidFill>
                  <a:srgbClr val="001F5F"/>
                </a:solidFill>
                <a:latin typeface="Cambria"/>
                <a:cs typeface="Cambria"/>
              </a:rPr>
              <a:t>Distribution</a:t>
            </a:r>
            <a:r>
              <a:rPr sz="3573" spc="5" dirty="0">
                <a:solidFill>
                  <a:srgbClr val="001F5F"/>
                </a:solidFill>
                <a:latin typeface="Cambria"/>
                <a:cs typeface="Cambria"/>
              </a:rPr>
              <a:t> </a:t>
            </a:r>
            <a:r>
              <a:rPr sz="3573" dirty="0">
                <a:solidFill>
                  <a:srgbClr val="001F5F"/>
                </a:solidFill>
                <a:latin typeface="Cambria"/>
                <a:cs typeface="Cambria"/>
              </a:rPr>
              <a:t>Function</a:t>
            </a:r>
            <a:endParaRPr sz="3573" dirty="0">
              <a:latin typeface="Cambria"/>
              <a:cs typeface="Cambria"/>
            </a:endParaRPr>
          </a:p>
        </p:txBody>
      </p:sp>
      <p:sp>
        <p:nvSpPr>
          <p:cNvPr id="13" name="object 13"/>
          <p:cNvSpPr txBox="1"/>
          <p:nvPr/>
        </p:nvSpPr>
        <p:spPr>
          <a:xfrm>
            <a:off x="6244187" y="6115636"/>
            <a:ext cx="145890" cy="380351"/>
          </a:xfrm>
          <a:prstGeom prst="rect">
            <a:avLst/>
          </a:prstGeom>
        </p:spPr>
        <p:txBody>
          <a:bodyPr vert="horz" wrap="square" lIns="0" tIns="10913" rIns="0" bIns="0" rtlCol="0">
            <a:spAutoFit/>
          </a:bodyPr>
          <a:lstStyle/>
          <a:p>
            <a:pPr marL="11487">
              <a:spcBef>
                <a:spcPts val="86"/>
              </a:spcBef>
            </a:pPr>
            <a:r>
              <a:rPr sz="2400" i="1" spc="-5" dirty="0">
                <a:latin typeface="Cambria"/>
                <a:cs typeface="Cambria"/>
              </a:rPr>
              <a:t>t</a:t>
            </a:r>
            <a:endParaRPr sz="2400" dirty="0">
              <a:latin typeface="Cambria"/>
              <a:cs typeface="Cambria"/>
            </a:endParaRPr>
          </a:p>
        </p:txBody>
      </p:sp>
      <p:sp>
        <p:nvSpPr>
          <p:cNvPr id="14" name="object 14"/>
          <p:cNvSpPr txBox="1"/>
          <p:nvPr/>
        </p:nvSpPr>
        <p:spPr>
          <a:xfrm>
            <a:off x="2663898" y="3981430"/>
            <a:ext cx="600219" cy="442548"/>
          </a:xfrm>
          <a:prstGeom prst="rect">
            <a:avLst/>
          </a:prstGeom>
        </p:spPr>
        <p:txBody>
          <a:bodyPr vert="horz" wrap="square" lIns="0" tIns="10913" rIns="0" bIns="0" rtlCol="0">
            <a:spAutoFit/>
          </a:bodyPr>
          <a:lstStyle/>
          <a:p>
            <a:pPr marL="11487">
              <a:spcBef>
                <a:spcPts val="86"/>
              </a:spcBef>
            </a:pPr>
            <a:r>
              <a:rPr sz="2804" i="1" spc="-5" dirty="0">
                <a:solidFill>
                  <a:srgbClr val="2E2D67"/>
                </a:solidFill>
                <a:latin typeface="Cambria"/>
                <a:cs typeface="Cambria"/>
              </a:rPr>
              <a:t>f</a:t>
            </a:r>
            <a:r>
              <a:rPr sz="2804" i="1" spc="-72" dirty="0">
                <a:solidFill>
                  <a:srgbClr val="2E2D67"/>
                </a:solidFill>
                <a:latin typeface="Cambria"/>
                <a:cs typeface="Cambria"/>
              </a:rPr>
              <a:t> </a:t>
            </a:r>
            <a:r>
              <a:rPr sz="2804" spc="-5" dirty="0">
                <a:solidFill>
                  <a:srgbClr val="2E2D67"/>
                </a:solidFill>
                <a:latin typeface="Cambria"/>
                <a:cs typeface="Cambria"/>
              </a:rPr>
              <a:t>(</a:t>
            </a:r>
            <a:r>
              <a:rPr sz="2804" i="1" spc="-5" dirty="0">
                <a:solidFill>
                  <a:srgbClr val="2E2D67"/>
                </a:solidFill>
                <a:latin typeface="Cambria"/>
                <a:cs typeface="Cambria"/>
              </a:rPr>
              <a:t>t</a:t>
            </a:r>
            <a:r>
              <a:rPr sz="2804" spc="-5" dirty="0">
                <a:solidFill>
                  <a:srgbClr val="2E2D67"/>
                </a:solidFill>
                <a:latin typeface="Cambria"/>
                <a:cs typeface="Cambria"/>
              </a:rPr>
              <a:t>)</a:t>
            </a:r>
            <a:endParaRPr sz="2804">
              <a:solidFill>
                <a:srgbClr val="2E2D67"/>
              </a:solidFill>
              <a:latin typeface="Cambria"/>
              <a:cs typeface="Cambria"/>
            </a:endParaRPr>
          </a:p>
        </p:txBody>
      </p:sp>
      <p:sp>
        <p:nvSpPr>
          <p:cNvPr id="15" name="object 15"/>
          <p:cNvSpPr txBox="1"/>
          <p:nvPr/>
        </p:nvSpPr>
        <p:spPr>
          <a:xfrm>
            <a:off x="6768245" y="3947240"/>
            <a:ext cx="3036130" cy="1709428"/>
          </a:xfrm>
          <a:prstGeom prst="rect">
            <a:avLst/>
          </a:prstGeom>
        </p:spPr>
        <p:txBody>
          <a:bodyPr vert="horz" wrap="square" lIns="0" tIns="98792" rIns="0" bIns="0" rtlCol="0">
            <a:spAutoFit/>
          </a:bodyPr>
          <a:lstStyle/>
          <a:p>
            <a:pPr marL="11487">
              <a:spcBef>
                <a:spcPts val="778"/>
              </a:spcBef>
            </a:pPr>
            <a:r>
              <a:rPr sz="1990" b="1" spc="-9" dirty="0">
                <a:solidFill>
                  <a:srgbClr val="E02246"/>
                </a:solidFill>
                <a:latin typeface="Cambria"/>
                <a:cs typeface="Cambria"/>
              </a:rPr>
              <a:t>By</a:t>
            </a:r>
            <a:r>
              <a:rPr sz="1990" b="1" spc="-14" dirty="0">
                <a:solidFill>
                  <a:srgbClr val="E02246"/>
                </a:solidFill>
                <a:latin typeface="Cambria"/>
                <a:cs typeface="Cambria"/>
              </a:rPr>
              <a:t> </a:t>
            </a:r>
            <a:r>
              <a:rPr sz="1990" b="1" dirty="0">
                <a:solidFill>
                  <a:srgbClr val="E02246"/>
                </a:solidFill>
                <a:latin typeface="Cambria"/>
                <a:cs typeface="Cambria"/>
              </a:rPr>
              <a:t>definition</a:t>
            </a:r>
            <a:r>
              <a:rPr sz="1990" b="1" spc="27" dirty="0">
                <a:solidFill>
                  <a:srgbClr val="E02246"/>
                </a:solidFill>
                <a:latin typeface="Cambria"/>
                <a:cs typeface="Cambria"/>
              </a:rPr>
              <a:t> </a:t>
            </a:r>
            <a:r>
              <a:rPr sz="1990" b="1" dirty="0">
                <a:solidFill>
                  <a:srgbClr val="E02246"/>
                </a:solidFill>
                <a:latin typeface="Cambria"/>
                <a:cs typeface="Cambria"/>
              </a:rPr>
              <a:t>:</a:t>
            </a:r>
            <a:endParaRPr sz="1990" dirty="0">
              <a:solidFill>
                <a:srgbClr val="E02246"/>
              </a:solidFill>
              <a:latin typeface="Cambria"/>
              <a:cs typeface="Cambria"/>
            </a:endParaRPr>
          </a:p>
          <a:p>
            <a:pPr marL="294071" indent="-275117">
              <a:spcBef>
                <a:spcPts val="1221"/>
              </a:spcBef>
              <a:buClr>
                <a:srgbClr val="FF0000"/>
              </a:buClr>
              <a:buSzPct val="120454"/>
              <a:buFont typeface="Arial"/>
              <a:buChar char="•"/>
              <a:tabLst>
                <a:tab pos="294071" algn="l"/>
                <a:tab pos="294645" algn="l"/>
              </a:tabLst>
            </a:pPr>
            <a:r>
              <a:rPr sz="1990" dirty="0">
                <a:latin typeface="Cambria"/>
                <a:cs typeface="Cambria"/>
              </a:rPr>
              <a:t>0</a:t>
            </a:r>
            <a:r>
              <a:rPr sz="1990" spc="190" dirty="0">
                <a:latin typeface="Cambria"/>
                <a:cs typeface="Cambria"/>
              </a:rPr>
              <a:t> </a:t>
            </a:r>
            <a:r>
              <a:rPr sz="1990" dirty="0">
                <a:latin typeface="Cambria"/>
                <a:cs typeface="Cambria"/>
              </a:rPr>
              <a:t>≤</a:t>
            </a:r>
            <a:r>
              <a:rPr sz="1990" spc="194" dirty="0">
                <a:latin typeface="Cambria"/>
                <a:cs typeface="Cambria"/>
              </a:rPr>
              <a:t> </a:t>
            </a:r>
            <a:r>
              <a:rPr sz="1990" i="1" spc="72" dirty="0">
                <a:latin typeface="Cambria"/>
                <a:cs typeface="Cambria"/>
              </a:rPr>
              <a:t>F</a:t>
            </a:r>
            <a:r>
              <a:rPr sz="1990" spc="72" dirty="0">
                <a:latin typeface="Cambria"/>
                <a:cs typeface="Cambria"/>
              </a:rPr>
              <a:t>(</a:t>
            </a:r>
            <a:r>
              <a:rPr sz="1990" i="1" spc="72" dirty="0">
                <a:latin typeface="Cambria"/>
                <a:cs typeface="Cambria"/>
              </a:rPr>
              <a:t>t</a:t>
            </a:r>
            <a:r>
              <a:rPr sz="1990" spc="72" dirty="0">
                <a:latin typeface="Cambria"/>
                <a:cs typeface="Cambria"/>
              </a:rPr>
              <a:t>)</a:t>
            </a:r>
            <a:r>
              <a:rPr sz="1990" spc="207" dirty="0">
                <a:latin typeface="Cambria"/>
                <a:cs typeface="Cambria"/>
              </a:rPr>
              <a:t> </a:t>
            </a:r>
            <a:r>
              <a:rPr sz="1990" dirty="0">
                <a:latin typeface="Cambria"/>
                <a:cs typeface="Cambria"/>
              </a:rPr>
              <a:t>≤</a:t>
            </a:r>
            <a:r>
              <a:rPr sz="1990" spc="199" dirty="0">
                <a:latin typeface="Cambria"/>
                <a:cs typeface="Cambria"/>
              </a:rPr>
              <a:t> </a:t>
            </a:r>
            <a:r>
              <a:rPr sz="1990" dirty="0">
                <a:latin typeface="Cambria"/>
                <a:cs typeface="Cambria"/>
              </a:rPr>
              <a:t>1</a:t>
            </a:r>
          </a:p>
          <a:p>
            <a:pPr marL="294071" indent="-275117">
              <a:spcBef>
                <a:spcPts val="1809"/>
              </a:spcBef>
              <a:buClr>
                <a:srgbClr val="FF0000"/>
              </a:buClr>
              <a:buSzPct val="120454"/>
              <a:buFont typeface="Arial"/>
              <a:buChar char="•"/>
              <a:tabLst>
                <a:tab pos="294071" algn="l"/>
                <a:tab pos="294645" algn="l"/>
              </a:tabLst>
            </a:pPr>
            <a:r>
              <a:rPr sz="1990" i="1" spc="72" dirty="0">
                <a:latin typeface="Cambria"/>
                <a:cs typeface="Cambria"/>
              </a:rPr>
              <a:t>F</a:t>
            </a:r>
            <a:r>
              <a:rPr sz="1990" spc="72" dirty="0">
                <a:latin typeface="Cambria"/>
                <a:cs typeface="Cambria"/>
              </a:rPr>
              <a:t>(</a:t>
            </a:r>
            <a:r>
              <a:rPr sz="1990" i="1" spc="72" dirty="0">
                <a:latin typeface="Cambria"/>
                <a:cs typeface="Cambria"/>
              </a:rPr>
              <a:t>t</a:t>
            </a:r>
            <a:r>
              <a:rPr sz="1990" spc="72" dirty="0">
                <a:latin typeface="Cambria"/>
                <a:cs typeface="Cambria"/>
              </a:rPr>
              <a:t>)</a:t>
            </a:r>
            <a:r>
              <a:rPr sz="1990" spc="199" dirty="0">
                <a:latin typeface="Cambria"/>
                <a:cs typeface="Cambria"/>
              </a:rPr>
              <a:t> </a:t>
            </a:r>
            <a:r>
              <a:rPr sz="1990" spc="27" dirty="0">
                <a:latin typeface="Cambria"/>
                <a:cs typeface="Cambria"/>
              </a:rPr>
              <a:t>is</a:t>
            </a:r>
            <a:r>
              <a:rPr sz="1990" spc="86" dirty="0">
                <a:latin typeface="Cambria"/>
                <a:cs typeface="Cambria"/>
              </a:rPr>
              <a:t> </a:t>
            </a:r>
            <a:r>
              <a:rPr sz="1990" spc="5" dirty="0">
                <a:latin typeface="Cambria"/>
                <a:cs typeface="Cambria"/>
              </a:rPr>
              <a:t>a</a:t>
            </a:r>
            <a:r>
              <a:rPr sz="1990" spc="389" dirty="0">
                <a:latin typeface="Cambria"/>
                <a:cs typeface="Cambria"/>
              </a:rPr>
              <a:t> </a:t>
            </a:r>
            <a:r>
              <a:rPr sz="1990" i="1" spc="45" dirty="0">
                <a:latin typeface="Cambria"/>
                <a:cs typeface="Cambria"/>
              </a:rPr>
              <a:t>non-decreasing</a:t>
            </a:r>
            <a:endParaRPr sz="1990" dirty="0">
              <a:latin typeface="Cambria"/>
              <a:cs typeface="Cambria"/>
            </a:endParaRPr>
          </a:p>
          <a:p>
            <a:pPr marL="343466">
              <a:spcBef>
                <a:spcPts val="14"/>
              </a:spcBef>
            </a:pPr>
            <a:r>
              <a:rPr sz="1990" spc="45" dirty="0">
                <a:latin typeface="Cambria"/>
                <a:cs typeface="Cambria"/>
              </a:rPr>
              <a:t>function</a:t>
            </a:r>
            <a:r>
              <a:rPr sz="1990" spc="68" dirty="0">
                <a:latin typeface="Cambria"/>
                <a:cs typeface="Cambria"/>
              </a:rPr>
              <a:t> </a:t>
            </a:r>
            <a:r>
              <a:rPr sz="1990" spc="27" dirty="0">
                <a:latin typeface="Cambria"/>
                <a:cs typeface="Cambria"/>
              </a:rPr>
              <a:t>of</a:t>
            </a:r>
            <a:r>
              <a:rPr sz="1990" spc="118" dirty="0">
                <a:latin typeface="Cambria"/>
                <a:cs typeface="Cambria"/>
              </a:rPr>
              <a:t> </a:t>
            </a:r>
            <a:r>
              <a:rPr sz="1990" i="1" dirty="0">
                <a:latin typeface="Cambria"/>
                <a:cs typeface="Cambria"/>
              </a:rPr>
              <a:t>t</a:t>
            </a:r>
            <a:endParaRPr sz="1990" dirty="0">
              <a:latin typeface="Cambria"/>
              <a:cs typeface="Cambria"/>
            </a:endParaRPr>
          </a:p>
        </p:txBody>
      </p:sp>
      <p:sp>
        <p:nvSpPr>
          <p:cNvPr id="21" name="object 21"/>
          <p:cNvSpPr txBox="1"/>
          <p:nvPr/>
        </p:nvSpPr>
        <p:spPr>
          <a:xfrm>
            <a:off x="2676547" y="3275992"/>
            <a:ext cx="7464536" cy="433842"/>
          </a:xfrm>
          <a:prstGeom prst="rect">
            <a:avLst/>
          </a:prstGeom>
          <a:solidFill>
            <a:schemeClr val="bg1">
              <a:lumMod val="85000"/>
            </a:schemeClr>
          </a:solidFill>
        </p:spPr>
        <p:txBody>
          <a:bodyPr vert="horz" wrap="square" lIns="0" tIns="64330" rIns="0" bIns="0" rtlCol="0">
            <a:spAutoFit/>
          </a:bodyPr>
          <a:lstStyle/>
          <a:p>
            <a:pPr marL="700142">
              <a:spcBef>
                <a:spcPts val="507"/>
              </a:spcBef>
            </a:pPr>
            <a:r>
              <a:rPr sz="2397" i="1" spc="68" dirty="0">
                <a:latin typeface="Cambria"/>
                <a:cs typeface="Cambria"/>
              </a:rPr>
              <a:t>F</a:t>
            </a:r>
            <a:r>
              <a:rPr sz="2397" spc="68" dirty="0">
                <a:latin typeface="Cambria"/>
                <a:cs typeface="Cambria"/>
              </a:rPr>
              <a:t>(</a:t>
            </a:r>
            <a:r>
              <a:rPr sz="2397" i="1" spc="68" dirty="0">
                <a:latin typeface="Cambria"/>
                <a:cs typeface="Cambria"/>
              </a:rPr>
              <a:t>t</a:t>
            </a:r>
            <a:r>
              <a:rPr sz="2397" spc="68" dirty="0">
                <a:latin typeface="Cambria"/>
                <a:cs typeface="Cambria"/>
              </a:rPr>
              <a:t>)</a:t>
            </a:r>
            <a:r>
              <a:rPr sz="2397" spc="217" dirty="0">
                <a:latin typeface="Cambria"/>
                <a:cs typeface="Cambria"/>
              </a:rPr>
              <a:t> </a:t>
            </a:r>
            <a:r>
              <a:rPr sz="2397" dirty="0">
                <a:latin typeface="Cambria"/>
                <a:cs typeface="Cambria"/>
              </a:rPr>
              <a:t>is </a:t>
            </a:r>
            <a:r>
              <a:rPr sz="2397" spc="-5" dirty="0">
                <a:latin typeface="Cambria"/>
                <a:cs typeface="Cambria"/>
              </a:rPr>
              <a:t>the</a:t>
            </a:r>
            <a:r>
              <a:rPr sz="2397" spc="-9" dirty="0">
                <a:latin typeface="Cambria"/>
                <a:cs typeface="Cambria"/>
              </a:rPr>
              <a:t> </a:t>
            </a:r>
            <a:r>
              <a:rPr sz="2397" spc="-5" dirty="0">
                <a:latin typeface="Cambria"/>
                <a:cs typeface="Cambria"/>
              </a:rPr>
              <a:t>probability</a:t>
            </a:r>
            <a:r>
              <a:rPr sz="2397" spc="18" dirty="0">
                <a:latin typeface="Cambria"/>
                <a:cs typeface="Cambria"/>
              </a:rPr>
              <a:t> </a:t>
            </a:r>
            <a:r>
              <a:rPr sz="2397" spc="-5" dirty="0">
                <a:latin typeface="Cambria"/>
                <a:cs typeface="Cambria"/>
              </a:rPr>
              <a:t>that</a:t>
            </a:r>
            <a:r>
              <a:rPr sz="2397" spc="32" dirty="0">
                <a:latin typeface="Cambria"/>
                <a:cs typeface="Cambria"/>
              </a:rPr>
              <a:t> </a:t>
            </a:r>
            <a:r>
              <a:rPr sz="2397" b="1" i="1" dirty="0">
                <a:solidFill>
                  <a:srgbClr val="2E2D67"/>
                </a:solidFill>
                <a:latin typeface="Cambria"/>
                <a:cs typeface="Cambria"/>
              </a:rPr>
              <a:t>X</a:t>
            </a:r>
            <a:r>
              <a:rPr sz="2397" b="1" i="1" spc="-9" dirty="0">
                <a:solidFill>
                  <a:srgbClr val="000099"/>
                </a:solidFill>
                <a:latin typeface="Cambria"/>
                <a:cs typeface="Cambria"/>
              </a:rPr>
              <a:t> </a:t>
            </a:r>
            <a:r>
              <a:rPr sz="2397" dirty="0">
                <a:latin typeface="Cambria"/>
                <a:cs typeface="Cambria"/>
              </a:rPr>
              <a:t>does</a:t>
            </a:r>
            <a:r>
              <a:rPr sz="2397" spc="-5" dirty="0">
                <a:latin typeface="Cambria"/>
                <a:cs typeface="Cambria"/>
              </a:rPr>
              <a:t> not</a:t>
            </a:r>
            <a:r>
              <a:rPr sz="2397" spc="9" dirty="0">
                <a:latin typeface="Cambria"/>
                <a:cs typeface="Cambria"/>
              </a:rPr>
              <a:t> </a:t>
            </a:r>
            <a:r>
              <a:rPr sz="2397" dirty="0">
                <a:latin typeface="Cambria"/>
                <a:cs typeface="Cambria"/>
              </a:rPr>
              <a:t>exceed</a:t>
            </a:r>
            <a:r>
              <a:rPr sz="2397" spc="-5" dirty="0">
                <a:latin typeface="Cambria"/>
                <a:cs typeface="Cambria"/>
              </a:rPr>
              <a:t> </a:t>
            </a:r>
            <a:r>
              <a:rPr sz="2397" i="1" spc="-5" dirty="0">
                <a:latin typeface="Cambria"/>
                <a:cs typeface="Cambria"/>
              </a:rPr>
              <a:t>t</a:t>
            </a:r>
            <a:r>
              <a:rPr sz="2397" spc="-5" dirty="0">
                <a:latin typeface="Cambria"/>
                <a:cs typeface="Cambria"/>
              </a:rPr>
              <a:t>.</a:t>
            </a:r>
            <a:endParaRPr sz="2397" dirty="0">
              <a:latin typeface="Cambria"/>
              <a:cs typeface="Cambria"/>
            </a:endParaRPr>
          </a:p>
        </p:txBody>
      </p:sp>
      <p:pic>
        <p:nvPicPr>
          <p:cNvPr id="25" name="Picture 24"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t) = \mathbb{P}[X \leq t] = \int_{-\infty}^t f(x) d x&#10;\end{align*}&#10;&#10;\end{document}" title="IguanaTex Bitmap Display">
            <a:extLst>
              <a:ext uri="{FF2B5EF4-FFF2-40B4-BE49-F238E27FC236}">
                <a16:creationId xmlns:a16="http://schemas.microsoft.com/office/drawing/2014/main" id="{224CF7C3-9D5E-490D-93E0-E7B12F1F96B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93190" y="2215061"/>
            <a:ext cx="3582476" cy="655238"/>
          </a:xfrm>
          <a:prstGeom prst="rect">
            <a:avLst/>
          </a:prstGeom>
        </p:spPr>
      </p:pic>
      <p:sp>
        <p:nvSpPr>
          <p:cNvPr id="26" name="Rectangle 25">
            <a:extLst>
              <a:ext uri="{FF2B5EF4-FFF2-40B4-BE49-F238E27FC236}">
                <a16:creationId xmlns:a16="http://schemas.microsoft.com/office/drawing/2014/main" id="{3421AC28-B24D-47E2-9426-AC3E1F75626A}"/>
              </a:ext>
            </a:extLst>
          </p:cNvPr>
          <p:cNvSpPr/>
          <p:nvPr/>
        </p:nvSpPr>
        <p:spPr>
          <a:xfrm>
            <a:off x="4621704" y="5385544"/>
            <a:ext cx="1067896" cy="6891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bject 19"/>
          <p:cNvSpPr txBox="1"/>
          <p:nvPr/>
        </p:nvSpPr>
        <p:spPr>
          <a:xfrm>
            <a:off x="4769890" y="5381353"/>
            <a:ext cx="1326110" cy="380483"/>
          </a:xfrm>
          <a:prstGeom prst="rect">
            <a:avLst/>
          </a:prstGeom>
        </p:spPr>
        <p:txBody>
          <a:bodyPr vert="horz" wrap="square" lIns="0" tIns="11487" rIns="0" bIns="0" rtlCol="0">
            <a:spAutoFit/>
          </a:bodyPr>
          <a:lstStyle/>
          <a:p>
            <a:pPr marL="177476">
              <a:spcBef>
                <a:spcPts val="90"/>
              </a:spcBef>
            </a:pPr>
            <a:r>
              <a:rPr lang="en-SG" sz="2397" spc="63" dirty="0">
                <a:latin typeface="Cambria Math" panose="02040503050406030204" pitchFamily="18" charset="0"/>
                <a:ea typeface="Cambria Math" panose="02040503050406030204" pitchFamily="18" charset="0"/>
                <a:cs typeface="Cambria"/>
              </a:rPr>
              <a:t>ℙ</a:t>
            </a:r>
            <a:r>
              <a:rPr lang="en-SG" sz="2397" spc="63" dirty="0">
                <a:latin typeface="Cambria"/>
                <a:cs typeface="Cambria"/>
              </a:rPr>
              <a:t>[</a:t>
            </a:r>
            <a:r>
              <a:rPr sz="2397" b="1" i="1" spc="63" dirty="0">
                <a:solidFill>
                  <a:srgbClr val="2E2D67"/>
                </a:solidFill>
                <a:latin typeface="Cambria"/>
                <a:cs typeface="Cambria"/>
              </a:rPr>
              <a:t>X</a:t>
            </a:r>
            <a:r>
              <a:rPr lang="en-SG" sz="2397" b="1" i="1" spc="63" dirty="0">
                <a:solidFill>
                  <a:srgbClr val="2E2D67"/>
                </a:solidFill>
                <a:latin typeface="Cambria"/>
                <a:cs typeface="Cambria"/>
              </a:rPr>
              <a:t> </a:t>
            </a:r>
            <a:r>
              <a:rPr lang="en-SG" sz="2397" b="1" spc="63" dirty="0">
                <a:solidFill>
                  <a:srgbClr val="2E2D67"/>
                </a:solidFill>
                <a:latin typeface="Cambria"/>
                <a:cs typeface="Cambria"/>
              </a:rPr>
              <a:t>≤</a:t>
            </a:r>
            <a:r>
              <a:rPr lang="en-SG" sz="2397" b="1" i="1" spc="63" dirty="0">
                <a:solidFill>
                  <a:srgbClr val="2E2D67"/>
                </a:solidFill>
                <a:latin typeface="Cambria"/>
                <a:cs typeface="Cambria"/>
              </a:rPr>
              <a:t> t</a:t>
            </a:r>
            <a:r>
              <a:rPr lang="en-SG" sz="2397" dirty="0">
                <a:latin typeface="Symbol"/>
                <a:cs typeface="Symbol"/>
              </a:rPr>
              <a:t>]</a:t>
            </a:r>
            <a:endParaRPr sz="2397" dirty="0">
              <a:latin typeface="Symbol"/>
              <a:cs typeface="Symbo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FFFBF21-B7E7-6F42-BA41-C473971018DD}"/>
                  </a:ext>
                </a:extLst>
              </p14:cNvPr>
              <p14:cNvContentPartPr/>
              <p14:nvPr/>
            </p14:nvContentPartPr>
            <p14:xfrm>
              <a:off x="2166120" y="2737080"/>
              <a:ext cx="4242960" cy="3518640"/>
            </p14:xfrm>
          </p:contentPart>
        </mc:Choice>
        <mc:Fallback xmlns="">
          <p:pic>
            <p:nvPicPr>
              <p:cNvPr id="2" name="Ink 1">
                <a:extLst>
                  <a:ext uri="{FF2B5EF4-FFF2-40B4-BE49-F238E27FC236}">
                    <a16:creationId xmlns:a16="http://schemas.microsoft.com/office/drawing/2014/main" id="{3FFFBF21-B7E7-6F42-BA41-C473971018DD}"/>
                  </a:ext>
                </a:extLst>
              </p:cNvPr>
              <p:cNvPicPr/>
              <p:nvPr/>
            </p:nvPicPr>
            <p:blipFill>
              <a:blip r:embed="rId5"/>
              <a:stretch>
                <a:fillRect/>
              </a:stretch>
            </p:blipFill>
            <p:spPr>
              <a:xfrm>
                <a:off x="2156760" y="2727720"/>
                <a:ext cx="4261680" cy="3537360"/>
              </a:xfrm>
              <a:prstGeom prst="rect">
                <a:avLst/>
              </a:prstGeom>
            </p:spPr>
          </p:pic>
        </mc:Fallback>
      </mc:AlternateContent>
    </p:spTree>
    <p:extLst>
      <p:ext uri="{BB962C8B-B14F-4D97-AF65-F5344CB8AC3E}">
        <p14:creationId xmlns:p14="http://schemas.microsoft.com/office/powerpoint/2010/main" val="3669223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838448" y="1311770"/>
            <a:ext cx="6613318" cy="835929"/>
          </a:xfrm>
          <a:prstGeom prst="rect">
            <a:avLst/>
          </a:prstGeom>
        </p:spPr>
        <p:txBody>
          <a:bodyPr vert="horz" wrap="square" lIns="0" tIns="75243" rIns="0" bIns="0" rtlCol="0">
            <a:spAutoFit/>
          </a:bodyPr>
          <a:lstStyle/>
          <a:p>
            <a:pPr>
              <a:spcBef>
                <a:spcPts val="592"/>
              </a:spcBef>
            </a:pPr>
            <a:r>
              <a:rPr sz="2261" spc="32" dirty="0">
                <a:latin typeface="Cambria"/>
                <a:cs typeface="Cambria"/>
              </a:rPr>
              <a:t>For</a:t>
            </a:r>
            <a:r>
              <a:rPr sz="2261" spc="5" dirty="0">
                <a:latin typeface="Cambria"/>
                <a:cs typeface="Cambria"/>
              </a:rPr>
              <a:t> </a:t>
            </a:r>
            <a:r>
              <a:rPr sz="2261" spc="32" dirty="0">
                <a:latin typeface="Cambria"/>
                <a:cs typeface="Cambria"/>
              </a:rPr>
              <a:t>a</a:t>
            </a:r>
            <a:r>
              <a:rPr sz="2261" spc="14" dirty="0">
                <a:latin typeface="Cambria"/>
                <a:cs typeface="Cambria"/>
              </a:rPr>
              <a:t> </a:t>
            </a:r>
            <a:r>
              <a:rPr sz="2261" spc="32" dirty="0">
                <a:latin typeface="Cambria"/>
                <a:cs typeface="Cambria"/>
              </a:rPr>
              <a:t>given</a:t>
            </a:r>
            <a:r>
              <a:rPr sz="2261" spc="5" dirty="0">
                <a:latin typeface="Cambria"/>
                <a:cs typeface="Cambria"/>
              </a:rPr>
              <a:t> </a:t>
            </a:r>
            <a:r>
              <a:rPr sz="2261" i="1" spc="18" dirty="0">
                <a:latin typeface="Cambria"/>
                <a:cs typeface="Cambria"/>
              </a:rPr>
              <a:t>t</a:t>
            </a:r>
            <a:r>
              <a:rPr sz="2261" spc="18" dirty="0">
                <a:latin typeface="Cambria"/>
                <a:cs typeface="Cambria"/>
              </a:rPr>
              <a:t>,</a:t>
            </a:r>
            <a:r>
              <a:rPr sz="2261" spc="9" dirty="0">
                <a:latin typeface="Cambria"/>
                <a:cs typeface="Cambria"/>
              </a:rPr>
              <a:t> </a:t>
            </a:r>
            <a:r>
              <a:rPr sz="2261" spc="27" dirty="0">
                <a:latin typeface="Cambria"/>
                <a:cs typeface="Cambria"/>
              </a:rPr>
              <a:t>the</a:t>
            </a:r>
            <a:r>
              <a:rPr sz="2261" spc="18" dirty="0">
                <a:latin typeface="Cambria"/>
                <a:cs typeface="Cambria"/>
              </a:rPr>
              <a:t> </a:t>
            </a:r>
            <a:r>
              <a:rPr sz="2261" b="1" spc="32" dirty="0">
                <a:solidFill>
                  <a:srgbClr val="C00000"/>
                </a:solidFill>
                <a:latin typeface="Cambria"/>
                <a:cs typeface="Cambria"/>
              </a:rPr>
              <a:t>cumulative</a:t>
            </a:r>
            <a:r>
              <a:rPr sz="2261" b="1" spc="9" dirty="0">
                <a:solidFill>
                  <a:srgbClr val="C00000"/>
                </a:solidFill>
                <a:latin typeface="Cambria"/>
                <a:cs typeface="Cambria"/>
              </a:rPr>
              <a:t> </a:t>
            </a:r>
            <a:r>
              <a:rPr sz="2261" b="1" spc="27" dirty="0">
                <a:solidFill>
                  <a:srgbClr val="C00000"/>
                </a:solidFill>
                <a:latin typeface="Cambria"/>
                <a:cs typeface="Cambria"/>
              </a:rPr>
              <a:t>distribution</a:t>
            </a:r>
            <a:r>
              <a:rPr sz="2261" b="1" spc="5" dirty="0">
                <a:solidFill>
                  <a:srgbClr val="C00000"/>
                </a:solidFill>
                <a:latin typeface="Cambria"/>
                <a:cs typeface="Cambria"/>
              </a:rPr>
              <a:t> </a:t>
            </a:r>
            <a:r>
              <a:rPr sz="2261" b="1" spc="32" dirty="0">
                <a:solidFill>
                  <a:srgbClr val="C00000"/>
                </a:solidFill>
                <a:latin typeface="Cambria"/>
                <a:cs typeface="Cambria"/>
              </a:rPr>
              <a:t>function</a:t>
            </a:r>
            <a:endParaRPr sz="2261" dirty="0">
              <a:latin typeface="Cambria"/>
              <a:cs typeface="Cambria"/>
            </a:endParaRPr>
          </a:p>
          <a:p>
            <a:pPr>
              <a:spcBef>
                <a:spcPts val="511"/>
              </a:spcBef>
            </a:pPr>
            <a:r>
              <a:rPr sz="2261" spc="103" dirty="0">
                <a:latin typeface="Cambria"/>
                <a:cs typeface="Cambria"/>
              </a:rPr>
              <a:t>(</a:t>
            </a:r>
            <a:r>
              <a:rPr sz="2261" b="1" spc="103" dirty="0">
                <a:solidFill>
                  <a:srgbClr val="C00000"/>
                </a:solidFill>
                <a:latin typeface="Cambria"/>
                <a:cs typeface="Cambria"/>
              </a:rPr>
              <a:t>cdf</a:t>
            </a:r>
            <a:r>
              <a:rPr sz="2261" spc="103" dirty="0">
                <a:latin typeface="Cambria"/>
                <a:cs typeface="Cambria"/>
              </a:rPr>
              <a:t>)</a:t>
            </a:r>
            <a:r>
              <a:rPr sz="2261" spc="204" dirty="0">
                <a:latin typeface="Cambria"/>
                <a:cs typeface="Cambria"/>
              </a:rPr>
              <a:t> </a:t>
            </a:r>
            <a:r>
              <a:rPr sz="2261" i="1" spc="99" dirty="0">
                <a:latin typeface="Cambria"/>
                <a:cs typeface="Cambria"/>
              </a:rPr>
              <a:t>F</a:t>
            </a:r>
            <a:r>
              <a:rPr sz="2261" spc="99" dirty="0">
                <a:latin typeface="Cambria"/>
                <a:cs typeface="Cambria"/>
              </a:rPr>
              <a:t>(</a:t>
            </a:r>
            <a:r>
              <a:rPr sz="2261" i="1" spc="99" dirty="0">
                <a:latin typeface="Cambria"/>
                <a:cs typeface="Cambria"/>
              </a:rPr>
              <a:t>t</a:t>
            </a:r>
            <a:r>
              <a:rPr sz="2261" spc="99" dirty="0">
                <a:latin typeface="Cambria"/>
                <a:cs typeface="Cambria"/>
              </a:rPr>
              <a:t>)</a:t>
            </a:r>
            <a:r>
              <a:rPr sz="2261" spc="109" dirty="0">
                <a:latin typeface="Cambria"/>
                <a:cs typeface="Cambria"/>
              </a:rPr>
              <a:t> </a:t>
            </a:r>
            <a:r>
              <a:rPr sz="2261" spc="27" dirty="0">
                <a:latin typeface="Cambria"/>
                <a:cs typeface="Cambria"/>
              </a:rPr>
              <a:t>of</a:t>
            </a:r>
            <a:r>
              <a:rPr sz="2261" spc="14" dirty="0">
                <a:latin typeface="Cambria"/>
                <a:cs typeface="Cambria"/>
              </a:rPr>
              <a:t> </a:t>
            </a:r>
            <a:r>
              <a:rPr sz="2261" spc="32" dirty="0">
                <a:latin typeface="Cambria"/>
                <a:cs typeface="Cambria"/>
              </a:rPr>
              <a:t>a</a:t>
            </a:r>
            <a:r>
              <a:rPr sz="2261" spc="9" dirty="0">
                <a:latin typeface="Cambria"/>
                <a:cs typeface="Cambria"/>
              </a:rPr>
              <a:t> </a:t>
            </a:r>
            <a:r>
              <a:rPr sz="2261" spc="32" dirty="0">
                <a:latin typeface="Cambria"/>
                <a:cs typeface="Cambria"/>
              </a:rPr>
              <a:t>continuous</a:t>
            </a:r>
            <a:r>
              <a:rPr sz="2261" spc="14" dirty="0">
                <a:latin typeface="Cambria"/>
                <a:cs typeface="Cambria"/>
              </a:rPr>
              <a:t> </a:t>
            </a:r>
            <a:r>
              <a:rPr sz="2261" spc="23" dirty="0">
                <a:latin typeface="Cambria"/>
                <a:cs typeface="Cambria"/>
              </a:rPr>
              <a:t>r.v.</a:t>
            </a:r>
            <a:r>
              <a:rPr sz="2261" spc="9" dirty="0">
                <a:latin typeface="Cambria"/>
                <a:cs typeface="Cambria"/>
              </a:rPr>
              <a:t> </a:t>
            </a:r>
            <a:r>
              <a:rPr sz="2261" b="1" i="1" spc="41" dirty="0">
                <a:solidFill>
                  <a:srgbClr val="000099"/>
                </a:solidFill>
                <a:latin typeface="Cambria"/>
                <a:cs typeface="Cambria"/>
              </a:rPr>
              <a:t>X</a:t>
            </a:r>
            <a:r>
              <a:rPr sz="2261" b="1" i="1" spc="9" dirty="0">
                <a:solidFill>
                  <a:srgbClr val="000099"/>
                </a:solidFill>
                <a:latin typeface="Cambria"/>
                <a:cs typeface="Cambria"/>
              </a:rPr>
              <a:t> </a:t>
            </a:r>
            <a:r>
              <a:rPr sz="2261" spc="23" dirty="0">
                <a:latin typeface="Cambria"/>
                <a:cs typeface="Cambria"/>
              </a:rPr>
              <a:t>is</a:t>
            </a:r>
            <a:r>
              <a:rPr sz="2261" spc="9" dirty="0">
                <a:latin typeface="Cambria"/>
                <a:cs typeface="Cambria"/>
              </a:rPr>
              <a:t> </a:t>
            </a:r>
            <a:r>
              <a:rPr sz="2261" spc="32" dirty="0">
                <a:latin typeface="Cambria"/>
                <a:cs typeface="Cambria"/>
              </a:rPr>
              <a:t>defined</a:t>
            </a:r>
            <a:r>
              <a:rPr sz="2261" spc="9" dirty="0">
                <a:latin typeface="Cambria"/>
                <a:cs typeface="Cambria"/>
              </a:rPr>
              <a:t> </a:t>
            </a:r>
            <a:r>
              <a:rPr sz="2261" spc="32" dirty="0">
                <a:latin typeface="Cambria"/>
                <a:cs typeface="Cambria"/>
              </a:rPr>
              <a:t>by</a:t>
            </a:r>
            <a:endParaRPr sz="2261" dirty="0">
              <a:latin typeface="Cambria"/>
              <a:cs typeface="Cambria"/>
            </a:endParaRPr>
          </a:p>
        </p:txBody>
      </p:sp>
      <p:sp>
        <p:nvSpPr>
          <p:cNvPr id="7" name="object 7"/>
          <p:cNvSpPr/>
          <p:nvPr/>
        </p:nvSpPr>
        <p:spPr>
          <a:xfrm>
            <a:off x="2348339" y="1293098"/>
            <a:ext cx="7510485" cy="1709428"/>
          </a:xfrm>
          <a:custGeom>
            <a:avLst/>
            <a:gdLst/>
            <a:ahLst/>
            <a:cxnLst/>
            <a:rect l="l" t="t" r="r" b="b"/>
            <a:pathLst>
              <a:path w="8303259" h="2438400">
                <a:moveTo>
                  <a:pt x="0" y="2438400"/>
                </a:moveTo>
                <a:lnTo>
                  <a:pt x="8302752" y="2438400"/>
                </a:lnTo>
                <a:lnTo>
                  <a:pt x="8302752" y="0"/>
                </a:lnTo>
                <a:lnTo>
                  <a:pt x="0" y="0"/>
                </a:lnTo>
                <a:lnTo>
                  <a:pt x="0" y="2438400"/>
                </a:lnTo>
                <a:close/>
              </a:path>
            </a:pathLst>
          </a:custGeom>
          <a:noFill/>
          <a:ln w="28575">
            <a:solidFill>
              <a:srgbClr val="2E2D67"/>
            </a:solidFill>
          </a:ln>
        </p:spPr>
        <p:txBody>
          <a:bodyPr wrap="square" lIns="0" tIns="0" rIns="0" bIns="0" rtlCol="0"/>
          <a:lstStyle/>
          <a:p>
            <a:endParaRPr sz="1628"/>
          </a:p>
        </p:txBody>
      </p:sp>
      <p:sp>
        <p:nvSpPr>
          <p:cNvPr id="12" name="object 12"/>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a:lnSpc>
                <a:spcPct val="100000"/>
              </a:lnSpc>
              <a:spcBef>
                <a:spcPts val="755"/>
              </a:spcBef>
            </a:pPr>
            <a:r>
              <a:rPr sz="3573" spc="-9" dirty="0">
                <a:solidFill>
                  <a:srgbClr val="001F5F"/>
                </a:solidFill>
                <a:latin typeface="Cambria"/>
                <a:cs typeface="Cambria"/>
              </a:rPr>
              <a:t>Cumulative</a:t>
            </a:r>
            <a:r>
              <a:rPr sz="3573" spc="-23" dirty="0">
                <a:solidFill>
                  <a:srgbClr val="001F5F"/>
                </a:solidFill>
                <a:latin typeface="Cambria"/>
                <a:cs typeface="Cambria"/>
              </a:rPr>
              <a:t> </a:t>
            </a:r>
            <a:r>
              <a:rPr sz="3573" spc="9" dirty="0">
                <a:solidFill>
                  <a:srgbClr val="001F5F"/>
                </a:solidFill>
                <a:latin typeface="Cambria"/>
                <a:cs typeface="Cambria"/>
              </a:rPr>
              <a:t>Distribution</a:t>
            </a:r>
            <a:r>
              <a:rPr sz="3573" spc="5" dirty="0">
                <a:solidFill>
                  <a:srgbClr val="001F5F"/>
                </a:solidFill>
                <a:latin typeface="Cambria"/>
                <a:cs typeface="Cambria"/>
              </a:rPr>
              <a:t> </a:t>
            </a:r>
            <a:r>
              <a:rPr sz="3573" dirty="0">
                <a:solidFill>
                  <a:srgbClr val="001F5F"/>
                </a:solidFill>
                <a:latin typeface="Cambria"/>
                <a:cs typeface="Cambria"/>
              </a:rPr>
              <a:t>Function</a:t>
            </a:r>
            <a:endParaRPr sz="3573" dirty="0">
              <a:latin typeface="Cambria"/>
              <a:cs typeface="Cambria"/>
            </a:endParaRPr>
          </a:p>
        </p:txBody>
      </p:sp>
      <p:pic>
        <p:nvPicPr>
          <p:cNvPr id="25" name="Picture 24"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t) = \mathbb{P}[X \leq t] = \int_{-\infty}^t f(x) d x&#10;\end{align*}&#10;&#10;\end{document}" title="IguanaTex Bitmap Display">
            <a:extLst>
              <a:ext uri="{FF2B5EF4-FFF2-40B4-BE49-F238E27FC236}">
                <a16:creationId xmlns:a16="http://schemas.microsoft.com/office/drawing/2014/main" id="{224CF7C3-9D5E-490D-93E0-E7B12F1F96B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93190" y="2215061"/>
            <a:ext cx="3582476" cy="655238"/>
          </a:xfrm>
          <a:prstGeom prst="rect">
            <a:avLst/>
          </a:prstGeom>
        </p:spPr>
      </p:pic>
      <p:sp>
        <p:nvSpPr>
          <p:cNvPr id="16" name="object 4">
            <a:extLst>
              <a:ext uri="{FF2B5EF4-FFF2-40B4-BE49-F238E27FC236}">
                <a16:creationId xmlns:a16="http://schemas.microsoft.com/office/drawing/2014/main" id="{E1CA13D1-E1C1-4177-9571-69967DBE2C94}"/>
              </a:ext>
            </a:extLst>
          </p:cNvPr>
          <p:cNvSpPr txBox="1"/>
          <p:nvPr/>
        </p:nvSpPr>
        <p:spPr>
          <a:xfrm>
            <a:off x="2449428" y="3155283"/>
            <a:ext cx="5455958" cy="1924112"/>
          </a:xfrm>
          <a:prstGeom prst="rect">
            <a:avLst/>
          </a:prstGeom>
        </p:spPr>
        <p:txBody>
          <a:bodyPr vert="horz" wrap="square" lIns="0" tIns="151634" rIns="0" bIns="0" rtlCol="0">
            <a:spAutoFit/>
          </a:bodyPr>
          <a:lstStyle/>
          <a:p>
            <a:pPr marL="11487">
              <a:spcBef>
                <a:spcPts val="1194"/>
              </a:spcBef>
            </a:pPr>
            <a:r>
              <a:rPr sz="2804" spc="-5" dirty="0">
                <a:solidFill>
                  <a:srgbClr val="2E2D67"/>
                </a:solidFill>
                <a:latin typeface="Cambria"/>
                <a:cs typeface="Cambria"/>
              </a:rPr>
              <a:t>It</a:t>
            </a:r>
            <a:r>
              <a:rPr sz="2804" spc="-9" dirty="0">
                <a:solidFill>
                  <a:srgbClr val="2E2D67"/>
                </a:solidFill>
                <a:latin typeface="Cambria"/>
                <a:cs typeface="Cambria"/>
              </a:rPr>
              <a:t> </a:t>
            </a:r>
            <a:r>
              <a:rPr sz="2804" spc="-5" dirty="0">
                <a:solidFill>
                  <a:srgbClr val="2E2D67"/>
                </a:solidFill>
                <a:latin typeface="Cambria"/>
                <a:cs typeface="Cambria"/>
              </a:rPr>
              <a:t>is</a:t>
            </a:r>
            <a:r>
              <a:rPr sz="2804" spc="5" dirty="0">
                <a:solidFill>
                  <a:srgbClr val="2E2D67"/>
                </a:solidFill>
                <a:latin typeface="Cambria"/>
                <a:cs typeface="Cambria"/>
              </a:rPr>
              <a:t> </a:t>
            </a:r>
            <a:r>
              <a:rPr sz="2804" spc="-9" dirty="0">
                <a:solidFill>
                  <a:srgbClr val="2E2D67"/>
                </a:solidFill>
                <a:latin typeface="Cambria"/>
                <a:cs typeface="Cambria"/>
              </a:rPr>
              <a:t>also easy</a:t>
            </a:r>
            <a:r>
              <a:rPr sz="2804" spc="-5" dirty="0">
                <a:solidFill>
                  <a:srgbClr val="2E2D67"/>
                </a:solidFill>
                <a:latin typeface="Cambria"/>
                <a:cs typeface="Cambria"/>
              </a:rPr>
              <a:t> </a:t>
            </a:r>
            <a:r>
              <a:rPr sz="2804" spc="-18" dirty="0">
                <a:solidFill>
                  <a:srgbClr val="2E2D67"/>
                </a:solidFill>
                <a:latin typeface="Cambria"/>
                <a:cs typeface="Cambria"/>
              </a:rPr>
              <a:t>to</a:t>
            </a:r>
            <a:r>
              <a:rPr sz="2804" spc="-9" dirty="0">
                <a:solidFill>
                  <a:srgbClr val="2E2D67"/>
                </a:solidFill>
                <a:latin typeface="Cambria"/>
                <a:cs typeface="Cambria"/>
              </a:rPr>
              <a:t> </a:t>
            </a:r>
            <a:r>
              <a:rPr sz="2804" spc="-5" dirty="0">
                <a:solidFill>
                  <a:srgbClr val="2E2D67"/>
                </a:solidFill>
                <a:latin typeface="Cambria"/>
                <a:cs typeface="Cambria"/>
              </a:rPr>
              <a:t>see</a:t>
            </a:r>
            <a:r>
              <a:rPr sz="2804" dirty="0">
                <a:solidFill>
                  <a:srgbClr val="2E2D67"/>
                </a:solidFill>
                <a:latin typeface="Cambria"/>
                <a:cs typeface="Cambria"/>
              </a:rPr>
              <a:t> </a:t>
            </a:r>
            <a:r>
              <a:rPr sz="2804" spc="-9" dirty="0">
                <a:solidFill>
                  <a:srgbClr val="2E2D67"/>
                </a:solidFill>
                <a:latin typeface="Cambria"/>
                <a:cs typeface="Cambria"/>
              </a:rPr>
              <a:t>that</a:t>
            </a:r>
            <a:r>
              <a:rPr sz="2804" spc="14" dirty="0">
                <a:solidFill>
                  <a:srgbClr val="2E2D67"/>
                </a:solidFill>
                <a:latin typeface="Cambria"/>
                <a:cs typeface="Cambria"/>
              </a:rPr>
              <a:t> </a:t>
            </a:r>
            <a:r>
              <a:rPr sz="2804" spc="-5" dirty="0">
                <a:solidFill>
                  <a:srgbClr val="2E2D67"/>
                </a:solidFill>
                <a:latin typeface="Cambria"/>
                <a:cs typeface="Cambria"/>
              </a:rPr>
              <a:t>:</a:t>
            </a:r>
            <a:endParaRPr sz="2804" dirty="0">
              <a:solidFill>
                <a:srgbClr val="2E2D67"/>
              </a:solidFill>
              <a:latin typeface="Cambria"/>
              <a:cs typeface="Cambria"/>
            </a:endParaRPr>
          </a:p>
          <a:p>
            <a:pPr marL="811002" indent="-342900">
              <a:spcBef>
                <a:spcPts val="1886"/>
              </a:spcBef>
              <a:buClr>
                <a:srgbClr val="2E2D67"/>
              </a:buClr>
              <a:buSzPct val="119354"/>
              <a:buFont typeface="Arial" panose="020B0604020202020204" pitchFamily="34" charset="0"/>
              <a:buChar char="•"/>
              <a:tabLst>
                <a:tab pos="926439" algn="l"/>
                <a:tab pos="927013" algn="l"/>
                <a:tab pos="1648980" algn="l"/>
                <a:tab pos="1974067" algn="l"/>
                <a:tab pos="2490988" algn="l"/>
                <a:tab pos="2921757" algn="l"/>
                <a:tab pos="3250863" algn="l"/>
                <a:tab pos="3558145" algn="l"/>
              </a:tabLst>
            </a:pPr>
            <a:r>
              <a:rPr lang="en-SG" sz="2400" spc="63" dirty="0">
                <a:latin typeface="Cambria Math" panose="02040503050406030204" pitchFamily="18" charset="0"/>
                <a:ea typeface="Cambria Math" panose="02040503050406030204" pitchFamily="18" charset="0"/>
                <a:cs typeface="Cambria"/>
              </a:rPr>
              <a:t>ℙ[</a:t>
            </a:r>
            <a:r>
              <a:rPr sz="2400" b="1" i="1" spc="127" dirty="0">
                <a:solidFill>
                  <a:srgbClr val="2E2D67"/>
                </a:solidFill>
                <a:latin typeface="Cambria Math" panose="02040503050406030204" pitchFamily="18" charset="0"/>
                <a:ea typeface="Cambria Math" panose="02040503050406030204" pitchFamily="18" charset="0"/>
                <a:cs typeface="Cambria"/>
              </a:rPr>
              <a:t>X</a:t>
            </a:r>
            <a:r>
              <a:rPr lang="en-SG" sz="2400" b="1" i="1" spc="127" dirty="0">
                <a:solidFill>
                  <a:srgbClr val="2E2D67"/>
                </a:solidFill>
                <a:latin typeface="Cambria Math" panose="02040503050406030204" pitchFamily="18" charset="0"/>
                <a:ea typeface="Cambria Math" panose="02040503050406030204" pitchFamily="18" charset="0"/>
                <a:cs typeface="Cambria"/>
              </a:rPr>
              <a:t> </a:t>
            </a:r>
            <a:r>
              <a:rPr sz="2400" spc="-5" dirty="0">
                <a:latin typeface="Cambria Math" panose="02040503050406030204" pitchFamily="18" charset="0"/>
                <a:ea typeface="Cambria Math" panose="02040503050406030204" pitchFamily="18" charset="0"/>
                <a:cs typeface="Cambria"/>
              </a:rPr>
              <a:t>&gt;</a:t>
            </a:r>
            <a:r>
              <a:rPr sz="2400" i="1" spc="95" dirty="0">
                <a:latin typeface="Cambria Math" panose="02040503050406030204" pitchFamily="18" charset="0"/>
                <a:ea typeface="Cambria Math" panose="02040503050406030204" pitchFamily="18" charset="0"/>
                <a:cs typeface="Cambria"/>
              </a:rPr>
              <a:t>t</a:t>
            </a:r>
            <a:r>
              <a:rPr lang="en-SG" sz="2400" i="1" spc="95" dirty="0">
                <a:latin typeface="Cambria Math" panose="02040503050406030204" pitchFamily="18" charset="0"/>
                <a:ea typeface="Cambria Math" panose="02040503050406030204" pitchFamily="18" charset="0"/>
                <a:cs typeface="Cambria"/>
              </a:rPr>
              <a:t> </a:t>
            </a:r>
            <a:r>
              <a:rPr lang="en-SG" sz="2400" spc="95" dirty="0">
                <a:latin typeface="Cambria Math" panose="02040503050406030204" pitchFamily="18" charset="0"/>
                <a:ea typeface="Cambria Math" panose="02040503050406030204" pitchFamily="18" charset="0"/>
                <a:cs typeface="Cambria"/>
              </a:rPr>
              <a:t>]</a:t>
            </a:r>
            <a:r>
              <a:rPr sz="2400" spc="95" dirty="0">
                <a:latin typeface="Cambria Math" panose="02040503050406030204" pitchFamily="18" charset="0"/>
                <a:ea typeface="Cambria Math" panose="02040503050406030204" pitchFamily="18" charset="0"/>
                <a:cs typeface="Cambria"/>
              </a:rPr>
              <a:t>	</a:t>
            </a:r>
            <a:r>
              <a:rPr lang="en-SG" sz="2400" spc="95" dirty="0">
                <a:latin typeface="Cambria Math" panose="02040503050406030204" pitchFamily="18" charset="0"/>
                <a:ea typeface="Cambria Math" panose="02040503050406030204" pitchFamily="18" charset="0"/>
                <a:cs typeface="Cambria"/>
              </a:rPr>
              <a:t> </a:t>
            </a:r>
            <a:r>
              <a:rPr sz="2400" spc="-5" dirty="0">
                <a:latin typeface="Cambria Math" panose="02040503050406030204" pitchFamily="18" charset="0"/>
                <a:ea typeface="Cambria Math" panose="02040503050406030204" pitchFamily="18" charset="0"/>
                <a:cs typeface="Cambria"/>
              </a:rPr>
              <a:t>=	1–	</a:t>
            </a:r>
            <a:r>
              <a:rPr sz="2400" i="1" spc="145" dirty="0">
                <a:latin typeface="Cambria Math" panose="02040503050406030204" pitchFamily="18" charset="0"/>
                <a:ea typeface="Cambria Math" panose="02040503050406030204" pitchFamily="18" charset="0"/>
                <a:cs typeface="Cambria"/>
              </a:rPr>
              <a:t>F</a:t>
            </a:r>
            <a:r>
              <a:rPr sz="2400" spc="145" dirty="0">
                <a:latin typeface="Cambria Math" panose="02040503050406030204" pitchFamily="18" charset="0"/>
                <a:ea typeface="Cambria Math" panose="02040503050406030204" pitchFamily="18" charset="0"/>
                <a:cs typeface="Cambria"/>
              </a:rPr>
              <a:t>(</a:t>
            </a:r>
            <a:r>
              <a:rPr sz="2400" i="1" spc="145" dirty="0">
                <a:latin typeface="Cambria Math" panose="02040503050406030204" pitchFamily="18" charset="0"/>
                <a:ea typeface="Cambria Math" panose="02040503050406030204" pitchFamily="18" charset="0"/>
                <a:cs typeface="Cambria"/>
              </a:rPr>
              <a:t>t</a:t>
            </a:r>
            <a:r>
              <a:rPr sz="2400" spc="145" dirty="0">
                <a:latin typeface="Cambria Math" panose="02040503050406030204" pitchFamily="18" charset="0"/>
                <a:ea typeface="Cambria Math" panose="02040503050406030204" pitchFamily="18" charset="0"/>
                <a:cs typeface="Cambria"/>
              </a:rPr>
              <a:t>)</a:t>
            </a:r>
            <a:endParaRPr sz="2400" dirty="0">
              <a:latin typeface="Cambria Math" panose="02040503050406030204" pitchFamily="18" charset="0"/>
              <a:ea typeface="Cambria Math" panose="02040503050406030204" pitchFamily="18" charset="0"/>
              <a:cs typeface="Cambria"/>
            </a:endParaRPr>
          </a:p>
          <a:p>
            <a:pPr marL="811002" indent="-342900">
              <a:spcBef>
                <a:spcPts val="2311"/>
              </a:spcBef>
              <a:buClr>
                <a:srgbClr val="2E2D67"/>
              </a:buClr>
              <a:buSzPct val="119354"/>
              <a:buFont typeface="Arial" panose="020B0604020202020204" pitchFamily="34" charset="0"/>
              <a:buChar char="•"/>
              <a:tabLst>
                <a:tab pos="926439" algn="l"/>
                <a:tab pos="927013" algn="l"/>
                <a:tab pos="1593842" algn="l"/>
                <a:tab pos="2256651" algn="l"/>
                <a:tab pos="3162412" algn="l"/>
                <a:tab pos="3595478" algn="l"/>
                <a:tab pos="4447824" algn="l"/>
                <a:tab pos="4755106" algn="l"/>
              </a:tabLst>
            </a:pPr>
            <a:r>
              <a:rPr lang="en-SG" sz="2400" spc="63" dirty="0">
                <a:latin typeface="Cambria Math" panose="02040503050406030204" pitchFamily="18" charset="0"/>
                <a:ea typeface="Cambria Math" panose="02040503050406030204" pitchFamily="18" charset="0"/>
                <a:cs typeface="Cambria"/>
              </a:rPr>
              <a:t>ℙ[</a:t>
            </a:r>
            <a:r>
              <a:rPr sz="2400" i="1" spc="-5" dirty="0">
                <a:latin typeface="Cambria Math" panose="02040503050406030204" pitchFamily="18" charset="0"/>
                <a:ea typeface="Cambria Math" panose="02040503050406030204" pitchFamily="18" charset="0"/>
                <a:cs typeface="Cambria"/>
              </a:rPr>
              <a:t>c</a:t>
            </a:r>
            <a:r>
              <a:rPr lang="en-SG" sz="2400" i="1" spc="-5" dirty="0">
                <a:latin typeface="Cambria Math" panose="02040503050406030204" pitchFamily="18" charset="0"/>
                <a:ea typeface="Cambria Math" panose="02040503050406030204" pitchFamily="18" charset="0"/>
                <a:cs typeface="Cambria"/>
              </a:rPr>
              <a:t> </a:t>
            </a:r>
            <a:r>
              <a:rPr lang="en-SG" sz="2400" spc="-5" dirty="0">
                <a:latin typeface="Cambria Math" panose="02040503050406030204" pitchFamily="18" charset="0"/>
                <a:ea typeface="Cambria Math" panose="02040503050406030204" pitchFamily="18" charset="0"/>
                <a:cs typeface="Symbol"/>
              </a:rPr>
              <a:t>&lt;</a:t>
            </a:r>
            <a:r>
              <a:rPr sz="2400" b="1" i="1" spc="-5" dirty="0">
                <a:solidFill>
                  <a:srgbClr val="2E2D67"/>
                </a:solidFill>
                <a:latin typeface="Cambria Math" panose="02040503050406030204" pitchFamily="18" charset="0"/>
                <a:ea typeface="Cambria Math" panose="02040503050406030204" pitchFamily="18" charset="0"/>
                <a:cs typeface="Cambria"/>
              </a:rPr>
              <a:t>X</a:t>
            </a:r>
            <a:r>
              <a:rPr lang="en-SG" sz="2400" b="1" i="1" spc="-5" dirty="0">
                <a:solidFill>
                  <a:srgbClr val="2E2D67"/>
                </a:solidFill>
                <a:latin typeface="Cambria Math" panose="02040503050406030204" pitchFamily="18" charset="0"/>
                <a:ea typeface="Cambria Math" panose="02040503050406030204" pitchFamily="18" charset="0"/>
                <a:cs typeface="Cambria"/>
              </a:rPr>
              <a:t> </a:t>
            </a:r>
            <a:r>
              <a:rPr lang="en-SG" sz="2400" spc="-5" dirty="0">
                <a:latin typeface="Cambria Math" panose="02040503050406030204" pitchFamily="18" charset="0"/>
                <a:ea typeface="Cambria Math" panose="02040503050406030204" pitchFamily="18" charset="0"/>
                <a:cs typeface="Symbol"/>
              </a:rPr>
              <a:t>&lt;</a:t>
            </a:r>
            <a:r>
              <a:rPr sz="2400" i="1" spc="185" dirty="0">
                <a:latin typeface="Cambria Math" panose="02040503050406030204" pitchFamily="18" charset="0"/>
                <a:ea typeface="Cambria Math" panose="02040503050406030204" pitchFamily="18" charset="0"/>
                <a:cs typeface="Cambria"/>
              </a:rPr>
              <a:t>d</a:t>
            </a:r>
            <a:r>
              <a:rPr lang="en-SG" sz="2400" i="1" spc="-5" dirty="0">
                <a:latin typeface="Cambria Math" panose="02040503050406030204" pitchFamily="18" charset="0"/>
                <a:ea typeface="Cambria Math" panose="02040503050406030204" pitchFamily="18" charset="0"/>
                <a:cs typeface="Cambria"/>
              </a:rPr>
              <a:t> </a:t>
            </a:r>
            <a:r>
              <a:rPr lang="en-SG" sz="2400" spc="-5" dirty="0">
                <a:latin typeface="Cambria Math" panose="02040503050406030204" pitchFamily="18" charset="0"/>
                <a:ea typeface="Cambria Math" panose="02040503050406030204" pitchFamily="18" charset="0"/>
                <a:cs typeface="Cambria"/>
              </a:rPr>
              <a:t>]</a:t>
            </a:r>
            <a:r>
              <a:rPr sz="2400" spc="-5" dirty="0">
                <a:latin typeface="Cambria Math" panose="02040503050406030204" pitchFamily="18" charset="0"/>
                <a:ea typeface="Cambria Math" panose="02040503050406030204" pitchFamily="18" charset="0"/>
                <a:cs typeface="Cambria"/>
              </a:rPr>
              <a:t>=</a:t>
            </a:r>
            <a:r>
              <a:rPr sz="2400" i="1" spc="190" dirty="0">
                <a:latin typeface="Cambria Math" panose="02040503050406030204" pitchFamily="18" charset="0"/>
                <a:ea typeface="Cambria Math" panose="02040503050406030204" pitchFamily="18" charset="0"/>
                <a:cs typeface="Cambria"/>
              </a:rPr>
              <a:t>F</a:t>
            </a:r>
            <a:r>
              <a:rPr sz="2400" spc="194" dirty="0">
                <a:latin typeface="Cambria Math" panose="02040503050406030204" pitchFamily="18" charset="0"/>
                <a:ea typeface="Cambria Math" panose="02040503050406030204" pitchFamily="18" charset="0"/>
                <a:cs typeface="Cambria"/>
              </a:rPr>
              <a:t>(</a:t>
            </a:r>
            <a:r>
              <a:rPr sz="2400" i="1" spc="185" dirty="0">
                <a:latin typeface="Cambria Math" panose="02040503050406030204" pitchFamily="18" charset="0"/>
                <a:ea typeface="Cambria Math" panose="02040503050406030204" pitchFamily="18" charset="0"/>
                <a:cs typeface="Cambria"/>
              </a:rPr>
              <a:t>d</a:t>
            </a:r>
            <a:r>
              <a:rPr sz="2400" spc="-5" dirty="0">
                <a:latin typeface="Cambria Math" panose="02040503050406030204" pitchFamily="18" charset="0"/>
                <a:ea typeface="Cambria Math" panose="02040503050406030204" pitchFamily="18" charset="0"/>
                <a:cs typeface="Cambria"/>
              </a:rPr>
              <a:t>)–</a:t>
            </a:r>
            <a:r>
              <a:rPr sz="2400" i="1" spc="190" dirty="0">
                <a:latin typeface="Cambria Math" panose="02040503050406030204" pitchFamily="18" charset="0"/>
                <a:ea typeface="Cambria Math" panose="02040503050406030204" pitchFamily="18" charset="0"/>
                <a:cs typeface="Cambria"/>
              </a:rPr>
              <a:t>F</a:t>
            </a:r>
            <a:r>
              <a:rPr sz="2400" spc="194" dirty="0">
                <a:latin typeface="Cambria Math" panose="02040503050406030204" pitchFamily="18" charset="0"/>
                <a:ea typeface="Cambria Math" panose="02040503050406030204" pitchFamily="18" charset="0"/>
                <a:cs typeface="Cambria"/>
              </a:rPr>
              <a:t>(</a:t>
            </a:r>
            <a:r>
              <a:rPr sz="2400" i="1" spc="190" dirty="0">
                <a:latin typeface="Cambria Math" panose="02040503050406030204" pitchFamily="18" charset="0"/>
                <a:ea typeface="Cambria Math" panose="02040503050406030204" pitchFamily="18" charset="0"/>
                <a:cs typeface="Cambria"/>
              </a:rPr>
              <a:t>c</a:t>
            </a:r>
            <a:r>
              <a:rPr sz="2400" spc="-5" dirty="0">
                <a:latin typeface="Cambria Math" panose="02040503050406030204" pitchFamily="18" charset="0"/>
                <a:ea typeface="Cambria Math" panose="02040503050406030204" pitchFamily="18" charset="0"/>
                <a:cs typeface="Cambria"/>
              </a:rPr>
              <a:t>)</a:t>
            </a:r>
            <a:endParaRPr sz="2400" dirty="0">
              <a:latin typeface="Cambria Math" panose="02040503050406030204" pitchFamily="18" charset="0"/>
              <a:ea typeface="Cambria Math" panose="02040503050406030204" pitchFamily="18" charset="0"/>
              <a:cs typeface="Cambria"/>
            </a:endParaRPr>
          </a:p>
        </p:txBody>
      </p:sp>
      <p:sp>
        <p:nvSpPr>
          <p:cNvPr id="17" name="object 9">
            <a:extLst>
              <a:ext uri="{FF2B5EF4-FFF2-40B4-BE49-F238E27FC236}">
                <a16:creationId xmlns:a16="http://schemas.microsoft.com/office/drawing/2014/main" id="{B653F027-EB3C-4232-805E-474100AD6F4D}"/>
              </a:ext>
            </a:extLst>
          </p:cNvPr>
          <p:cNvSpPr txBox="1"/>
          <p:nvPr/>
        </p:nvSpPr>
        <p:spPr>
          <a:xfrm>
            <a:off x="3054618" y="5292827"/>
            <a:ext cx="5484103" cy="1111150"/>
          </a:xfrm>
          <a:prstGeom prst="rect">
            <a:avLst/>
          </a:prstGeom>
          <a:noFill/>
          <a:ln w="28575">
            <a:solidFill>
              <a:srgbClr val="2E2D67"/>
            </a:solidFill>
          </a:ln>
        </p:spPr>
        <p:txBody>
          <a:bodyPr vert="horz" wrap="square" lIns="0" tIns="307289" rIns="0" bIns="0" rtlCol="0">
            <a:spAutoFit/>
          </a:bodyPr>
          <a:lstStyle/>
          <a:p>
            <a:pPr>
              <a:tabLst>
                <a:tab pos="1361802" algn="l"/>
                <a:tab pos="2084343" algn="l"/>
                <a:tab pos="2822393" algn="l"/>
                <a:tab pos="3148628" algn="l"/>
                <a:tab pos="3871170" algn="l"/>
                <a:tab pos="4197405" algn="l"/>
              </a:tabLst>
            </a:pPr>
            <a:r>
              <a:rPr lang="en-SG" sz="2400" b="1" spc="-14" dirty="0">
                <a:solidFill>
                  <a:srgbClr val="C00000"/>
                </a:solidFill>
                <a:latin typeface="Cambria"/>
                <a:cs typeface="Cambria"/>
              </a:rPr>
              <a:t>  </a:t>
            </a:r>
            <a:r>
              <a:rPr sz="2400" b="1" spc="-14" dirty="0">
                <a:solidFill>
                  <a:srgbClr val="C00000"/>
                </a:solidFill>
                <a:latin typeface="Cambria"/>
                <a:cs typeface="Cambria"/>
              </a:rPr>
              <a:t>Note:</a:t>
            </a:r>
            <a:r>
              <a:rPr lang="en-SG" sz="2804" b="1" spc="-14" dirty="0">
                <a:solidFill>
                  <a:srgbClr val="C00000"/>
                </a:solidFill>
                <a:latin typeface="Cambria"/>
                <a:cs typeface="Cambria"/>
              </a:rPr>
              <a:t> </a:t>
            </a:r>
            <a:r>
              <a:rPr lang="en-SG" sz="2400" spc="63" dirty="0">
                <a:latin typeface="Cambria Math" panose="02040503050406030204" pitchFamily="18" charset="0"/>
                <a:ea typeface="Cambria Math" panose="02040503050406030204" pitchFamily="18" charset="0"/>
                <a:cs typeface="Cambria"/>
              </a:rPr>
              <a:t>ℙ[</a:t>
            </a:r>
            <a:r>
              <a:rPr lang="en-SG" sz="2400" b="1" i="1" spc="127" dirty="0">
                <a:solidFill>
                  <a:srgbClr val="2E2D67"/>
                </a:solidFill>
                <a:latin typeface="Cambria Math" panose="02040503050406030204" pitchFamily="18" charset="0"/>
                <a:ea typeface="Cambria Math" panose="02040503050406030204" pitchFamily="18" charset="0"/>
                <a:cs typeface="Cambria"/>
              </a:rPr>
              <a:t>X </a:t>
            </a:r>
            <a:r>
              <a:rPr sz="2400" spc="-5" dirty="0">
                <a:latin typeface="Symbol"/>
                <a:cs typeface="Symbol"/>
              </a:rPr>
              <a:t></a:t>
            </a:r>
            <a:r>
              <a:rPr sz="2400" spc="312" dirty="0">
                <a:latin typeface="Times New Roman"/>
                <a:cs typeface="Times New Roman"/>
              </a:rPr>
              <a:t> </a:t>
            </a:r>
            <a:r>
              <a:rPr sz="2400" i="1" spc="95" dirty="0">
                <a:latin typeface="Cambria"/>
                <a:cs typeface="Cambria"/>
              </a:rPr>
              <a:t>t</a:t>
            </a:r>
            <a:r>
              <a:rPr lang="en-SG" sz="2400" spc="95" dirty="0">
                <a:latin typeface="Cambria"/>
                <a:cs typeface="Cambria"/>
              </a:rPr>
              <a:t>]</a:t>
            </a:r>
            <a:r>
              <a:rPr sz="2400" spc="-5" dirty="0">
                <a:latin typeface="Cambria"/>
                <a:cs typeface="Cambria"/>
              </a:rPr>
              <a:t>=</a:t>
            </a:r>
            <a:r>
              <a:rPr lang="en-SG" sz="2400" spc="63" dirty="0">
                <a:latin typeface="Cambria Math" panose="02040503050406030204" pitchFamily="18" charset="0"/>
                <a:ea typeface="Cambria Math" panose="02040503050406030204" pitchFamily="18" charset="0"/>
                <a:cs typeface="Cambria"/>
              </a:rPr>
              <a:t>ℙ[</a:t>
            </a:r>
            <a:r>
              <a:rPr sz="2400" b="1" i="1" spc="127" dirty="0">
                <a:solidFill>
                  <a:srgbClr val="2E2D67"/>
                </a:solidFill>
                <a:latin typeface="Cambria"/>
                <a:cs typeface="Cambria"/>
              </a:rPr>
              <a:t>X</a:t>
            </a:r>
            <a:r>
              <a:rPr sz="2400" spc="-5" dirty="0">
                <a:latin typeface="Cambria"/>
                <a:cs typeface="Cambria"/>
              </a:rPr>
              <a:t>&lt;</a:t>
            </a:r>
            <a:r>
              <a:rPr sz="2400" i="1" spc="95" dirty="0">
                <a:latin typeface="Cambria"/>
                <a:cs typeface="Cambria"/>
              </a:rPr>
              <a:t>t</a:t>
            </a:r>
            <a:r>
              <a:rPr lang="en-SG" sz="2400" spc="95" dirty="0">
                <a:latin typeface="Cambria"/>
                <a:cs typeface="Cambria"/>
              </a:rPr>
              <a:t>]</a:t>
            </a:r>
          </a:p>
          <a:p>
            <a:pPr>
              <a:tabLst>
                <a:tab pos="1361802" algn="l"/>
                <a:tab pos="2084343" algn="l"/>
                <a:tab pos="2822393" algn="l"/>
                <a:tab pos="3148628" algn="l"/>
                <a:tab pos="3871170" algn="l"/>
                <a:tab pos="4197405" algn="l"/>
              </a:tabLst>
            </a:pPr>
            <a:endParaRPr sz="2400" dirty="0">
              <a:latin typeface="Cambria"/>
              <a:cs typeface="Cambria"/>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37ABFD2-2797-324E-8675-DD16B516EF70}"/>
                  </a:ext>
                </a:extLst>
              </p14:cNvPr>
              <p14:cNvContentPartPr/>
              <p14:nvPr/>
            </p14:nvContentPartPr>
            <p14:xfrm>
              <a:off x="8681760" y="2295000"/>
              <a:ext cx="1875960" cy="473400"/>
            </p14:xfrm>
          </p:contentPart>
        </mc:Choice>
        <mc:Fallback xmlns="">
          <p:pic>
            <p:nvPicPr>
              <p:cNvPr id="2" name="Ink 1">
                <a:extLst>
                  <a:ext uri="{FF2B5EF4-FFF2-40B4-BE49-F238E27FC236}">
                    <a16:creationId xmlns:a16="http://schemas.microsoft.com/office/drawing/2014/main" id="{537ABFD2-2797-324E-8675-DD16B516EF70}"/>
                  </a:ext>
                </a:extLst>
              </p:cNvPr>
              <p:cNvPicPr/>
              <p:nvPr/>
            </p:nvPicPr>
            <p:blipFill>
              <a:blip r:embed="rId5"/>
              <a:stretch>
                <a:fillRect/>
              </a:stretch>
            </p:blipFill>
            <p:spPr>
              <a:xfrm>
                <a:off x="8672400" y="2285640"/>
                <a:ext cx="1894680" cy="492120"/>
              </a:xfrm>
              <a:prstGeom prst="rect">
                <a:avLst/>
              </a:prstGeom>
            </p:spPr>
          </p:pic>
        </mc:Fallback>
      </mc:AlternateContent>
    </p:spTree>
    <p:extLst>
      <p:ext uri="{BB962C8B-B14F-4D97-AF65-F5344CB8AC3E}">
        <p14:creationId xmlns:p14="http://schemas.microsoft.com/office/powerpoint/2010/main" val="1331284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17DA-8249-4736-9F66-D6E152310E4F}"/>
              </a:ext>
            </a:extLst>
          </p:cNvPr>
          <p:cNvSpPr>
            <a:spLocks noGrp="1"/>
          </p:cNvSpPr>
          <p:nvPr>
            <p:ph type="title"/>
          </p:nvPr>
        </p:nvSpPr>
        <p:spPr/>
        <p:txBody>
          <a:bodyPr/>
          <a:lstStyle/>
          <a:p>
            <a:r>
              <a:rPr lang="en-SG" dirty="0">
                <a:solidFill>
                  <a:srgbClr val="2E2D67"/>
                </a:solidFill>
              </a:rPr>
              <a:t>Probability Distribution</a:t>
            </a:r>
            <a:endParaRPr lang="en-SG" dirty="0"/>
          </a:p>
        </p:txBody>
      </p:sp>
      <p:pic>
        <p:nvPicPr>
          <p:cNvPr id="5" name="Content Placeholder 4" descr="Diagram&#10;&#10;Description automatically generated">
            <a:extLst>
              <a:ext uri="{FF2B5EF4-FFF2-40B4-BE49-F238E27FC236}">
                <a16:creationId xmlns:a16="http://schemas.microsoft.com/office/drawing/2014/main" id="{33A645A3-A8DF-423E-B6A2-32E6A962DD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15413"/>
            <a:ext cx="10515600" cy="3284423"/>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D14AA54-F312-7844-B726-D805AA834BA7}"/>
                  </a:ext>
                </a:extLst>
              </p14:cNvPr>
              <p14:cNvContentPartPr/>
              <p14:nvPr/>
            </p14:nvContentPartPr>
            <p14:xfrm>
              <a:off x="1183320" y="2370960"/>
              <a:ext cx="9888120" cy="3112200"/>
            </p14:xfrm>
          </p:contentPart>
        </mc:Choice>
        <mc:Fallback xmlns="">
          <p:pic>
            <p:nvPicPr>
              <p:cNvPr id="3" name="Ink 2">
                <a:extLst>
                  <a:ext uri="{FF2B5EF4-FFF2-40B4-BE49-F238E27FC236}">
                    <a16:creationId xmlns:a16="http://schemas.microsoft.com/office/drawing/2014/main" id="{ED14AA54-F312-7844-B726-D805AA834BA7}"/>
                  </a:ext>
                </a:extLst>
              </p:cNvPr>
              <p:cNvPicPr/>
              <p:nvPr/>
            </p:nvPicPr>
            <p:blipFill>
              <a:blip r:embed="rId4"/>
              <a:stretch>
                <a:fillRect/>
              </a:stretch>
            </p:blipFill>
            <p:spPr>
              <a:xfrm>
                <a:off x="1173960" y="2361600"/>
                <a:ext cx="9906840" cy="3130920"/>
              </a:xfrm>
              <a:prstGeom prst="rect">
                <a:avLst/>
              </a:prstGeom>
            </p:spPr>
          </p:pic>
        </mc:Fallback>
      </mc:AlternateContent>
    </p:spTree>
    <p:extLst>
      <p:ext uri="{BB962C8B-B14F-4D97-AF65-F5344CB8AC3E}">
        <p14:creationId xmlns:p14="http://schemas.microsoft.com/office/powerpoint/2010/main" val="34960314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E94A2C1-9787-4DA7-AF50-4694EA93D988}"/>
              </a:ext>
            </a:extLst>
          </p:cNvPr>
          <p:cNvSpPr>
            <a:spLocks noGrp="1"/>
          </p:cNvSpPr>
          <p:nvPr>
            <p:ph idx="1"/>
          </p:nvPr>
        </p:nvSpPr>
        <p:spPr>
          <a:xfrm>
            <a:off x="838199" y="1313894"/>
            <a:ext cx="10898393" cy="1528035"/>
          </a:xfrm>
        </p:spPr>
        <p:txBody>
          <a:bodyPr/>
          <a:lstStyle/>
          <a:p>
            <a:r>
              <a:rPr lang="en-US" dirty="0"/>
              <a:t>Often arises as the distribution of amount of time until an event occurs.</a:t>
            </a:r>
          </a:p>
          <a:p>
            <a:r>
              <a:rPr lang="en-US" dirty="0"/>
              <a:t>Useful for waiting line problems.</a:t>
            </a:r>
          </a:p>
          <a:p>
            <a:endParaRPr lang="en-SG" dirty="0"/>
          </a:p>
        </p:txBody>
      </p:sp>
      <p:sp>
        <p:nvSpPr>
          <p:cNvPr id="4" name="object 4"/>
          <p:cNvSpPr/>
          <p:nvPr/>
        </p:nvSpPr>
        <p:spPr>
          <a:xfrm>
            <a:off x="1984645" y="2701563"/>
            <a:ext cx="8148614" cy="1503339"/>
          </a:xfrm>
          <a:custGeom>
            <a:avLst/>
            <a:gdLst/>
            <a:ahLst/>
            <a:cxnLst/>
            <a:rect l="l" t="t" r="r" b="b"/>
            <a:pathLst>
              <a:path w="9008745" h="2049779">
                <a:moveTo>
                  <a:pt x="0" y="2049779"/>
                </a:moveTo>
                <a:lnTo>
                  <a:pt x="9008364" y="2049779"/>
                </a:lnTo>
                <a:lnTo>
                  <a:pt x="9008364" y="0"/>
                </a:lnTo>
                <a:lnTo>
                  <a:pt x="0" y="0"/>
                </a:lnTo>
                <a:lnTo>
                  <a:pt x="0" y="2049779"/>
                </a:lnTo>
                <a:close/>
              </a:path>
            </a:pathLst>
          </a:custGeom>
          <a:ln w="28575">
            <a:solidFill>
              <a:srgbClr val="2E2D67"/>
            </a:solidFill>
          </a:ln>
        </p:spPr>
        <p:txBody>
          <a:bodyPr wrap="square" lIns="0" tIns="0" rIns="0" bIns="0" rtlCol="0"/>
          <a:lstStyle/>
          <a:p>
            <a:endParaRPr sz="1628"/>
          </a:p>
        </p:txBody>
      </p:sp>
      <p:sp>
        <p:nvSpPr>
          <p:cNvPr id="6" name="object 6"/>
          <p:cNvSpPr txBox="1"/>
          <p:nvPr/>
        </p:nvSpPr>
        <p:spPr>
          <a:xfrm>
            <a:off x="2050470" y="2676868"/>
            <a:ext cx="7702901" cy="911131"/>
          </a:xfrm>
          <a:prstGeom prst="rect">
            <a:avLst/>
          </a:prstGeom>
        </p:spPr>
        <p:txBody>
          <a:bodyPr vert="horz" wrap="square" lIns="0" tIns="72945" rIns="0" bIns="0" rtlCol="0">
            <a:spAutoFit/>
          </a:bodyPr>
          <a:lstStyle/>
          <a:p>
            <a:pPr marL="207343" marR="179200">
              <a:lnSpc>
                <a:spcPct val="116500"/>
              </a:lnSpc>
              <a:spcBef>
                <a:spcPts val="5"/>
              </a:spcBef>
              <a:tabLst>
                <a:tab pos="2766106" algn="l"/>
              </a:tabLst>
            </a:pPr>
            <a:r>
              <a:rPr sz="2400" spc="18" dirty="0">
                <a:cs typeface="Cambria"/>
              </a:rPr>
              <a:t>A</a:t>
            </a:r>
            <a:r>
              <a:rPr sz="2400" spc="9" dirty="0">
                <a:cs typeface="Cambria"/>
              </a:rPr>
              <a:t> random</a:t>
            </a:r>
            <a:r>
              <a:rPr sz="2400" spc="-5" dirty="0">
                <a:cs typeface="Cambria"/>
              </a:rPr>
              <a:t> </a:t>
            </a:r>
            <a:r>
              <a:rPr sz="2400" dirty="0">
                <a:cs typeface="Cambria"/>
              </a:rPr>
              <a:t>variable</a:t>
            </a:r>
            <a:r>
              <a:rPr sz="2400" spc="5" dirty="0">
                <a:cs typeface="Cambria"/>
              </a:rPr>
              <a:t> </a:t>
            </a:r>
            <a:r>
              <a:rPr sz="2400" b="1" spc="18" dirty="0">
                <a:solidFill>
                  <a:srgbClr val="2E2D67"/>
                </a:solidFill>
                <a:cs typeface="Cambria"/>
              </a:rPr>
              <a:t>X</a:t>
            </a:r>
            <a:r>
              <a:rPr sz="2400" b="1" spc="18" dirty="0">
                <a:solidFill>
                  <a:srgbClr val="000099"/>
                </a:solidFill>
                <a:cs typeface="Cambria"/>
              </a:rPr>
              <a:t>	</a:t>
            </a:r>
            <a:r>
              <a:rPr sz="2400" spc="9" dirty="0">
                <a:cs typeface="Cambria"/>
              </a:rPr>
              <a:t>is</a:t>
            </a:r>
            <a:r>
              <a:rPr sz="2400" spc="-9" dirty="0">
                <a:cs typeface="Cambria"/>
              </a:rPr>
              <a:t> </a:t>
            </a:r>
            <a:r>
              <a:rPr sz="2400" spc="14" dirty="0">
                <a:cs typeface="Cambria"/>
              </a:rPr>
              <a:t>said</a:t>
            </a:r>
            <a:r>
              <a:rPr sz="2400" dirty="0">
                <a:cs typeface="Cambria"/>
              </a:rPr>
              <a:t> </a:t>
            </a:r>
            <a:r>
              <a:rPr sz="2400" spc="5" dirty="0">
                <a:cs typeface="Cambria"/>
              </a:rPr>
              <a:t>to</a:t>
            </a:r>
            <a:r>
              <a:rPr sz="2400" spc="-5" dirty="0">
                <a:cs typeface="Cambria"/>
              </a:rPr>
              <a:t> </a:t>
            </a:r>
            <a:r>
              <a:rPr sz="2400" spc="14" dirty="0">
                <a:cs typeface="Cambria"/>
              </a:rPr>
              <a:t>be</a:t>
            </a:r>
            <a:r>
              <a:rPr sz="2400" dirty="0">
                <a:cs typeface="Cambria"/>
              </a:rPr>
              <a:t> </a:t>
            </a:r>
            <a:r>
              <a:rPr sz="2400" spc="14" dirty="0">
                <a:cs typeface="Cambria"/>
              </a:rPr>
              <a:t>an</a:t>
            </a:r>
            <a:r>
              <a:rPr sz="2400" dirty="0">
                <a:cs typeface="Cambria"/>
              </a:rPr>
              <a:t> </a:t>
            </a:r>
            <a:r>
              <a:rPr sz="2400" spc="9" dirty="0">
                <a:solidFill>
                  <a:srgbClr val="2E2D67"/>
                </a:solidFill>
                <a:cs typeface="Cambria"/>
              </a:rPr>
              <a:t>exponential</a:t>
            </a:r>
            <a:r>
              <a:rPr sz="2400" dirty="0">
                <a:solidFill>
                  <a:srgbClr val="000099"/>
                </a:solidFill>
                <a:cs typeface="Cambria"/>
              </a:rPr>
              <a:t> </a:t>
            </a:r>
            <a:r>
              <a:rPr sz="2400" spc="-95" dirty="0" err="1">
                <a:cs typeface="Cambria"/>
              </a:rPr>
              <a:t>r.v.</a:t>
            </a:r>
            <a:r>
              <a:rPr sz="2400" spc="-5" dirty="0">
                <a:cs typeface="Cambria"/>
              </a:rPr>
              <a:t> </a:t>
            </a:r>
            <a:r>
              <a:rPr sz="2400" spc="9" dirty="0">
                <a:cs typeface="Cambria"/>
              </a:rPr>
              <a:t>with</a:t>
            </a:r>
            <a:r>
              <a:rPr lang="en-SG" sz="2400" spc="14" dirty="0">
                <a:cs typeface="Cambria"/>
              </a:rPr>
              <a:t> </a:t>
            </a:r>
            <a:r>
              <a:rPr sz="2400" spc="-5" dirty="0">
                <a:solidFill>
                  <a:srgbClr val="E02246"/>
                </a:solidFill>
                <a:cs typeface="Cambria"/>
              </a:rPr>
              <a:t>rate </a:t>
            </a:r>
            <a:r>
              <a:rPr sz="2400" spc="-466" dirty="0">
                <a:solidFill>
                  <a:srgbClr val="E02246"/>
                </a:solidFill>
                <a:cs typeface="Cambria"/>
              </a:rPr>
              <a:t> </a:t>
            </a:r>
            <a:r>
              <a:rPr sz="2400" spc="9" dirty="0">
                <a:solidFill>
                  <a:srgbClr val="E02246"/>
                </a:solidFill>
                <a:cs typeface="Cambria"/>
              </a:rPr>
              <a:t>pa</a:t>
            </a:r>
            <a:r>
              <a:rPr sz="2400" spc="-27" dirty="0">
                <a:solidFill>
                  <a:srgbClr val="E02246"/>
                </a:solidFill>
                <a:cs typeface="Cambria"/>
              </a:rPr>
              <a:t>r</a:t>
            </a:r>
            <a:r>
              <a:rPr sz="2400" spc="14" dirty="0">
                <a:solidFill>
                  <a:srgbClr val="E02246"/>
                </a:solidFill>
                <a:cs typeface="Cambria"/>
              </a:rPr>
              <a:t>ame</a:t>
            </a:r>
            <a:r>
              <a:rPr sz="2400" spc="-14" dirty="0">
                <a:solidFill>
                  <a:srgbClr val="E02246"/>
                </a:solidFill>
                <a:cs typeface="Cambria"/>
              </a:rPr>
              <a:t>t</a:t>
            </a:r>
            <a:r>
              <a:rPr sz="2400" spc="14" dirty="0">
                <a:solidFill>
                  <a:srgbClr val="E02246"/>
                </a:solidFill>
                <a:cs typeface="Cambria"/>
              </a:rPr>
              <a:t>er</a:t>
            </a:r>
            <a:r>
              <a:rPr sz="2400" spc="-23" dirty="0">
                <a:solidFill>
                  <a:srgbClr val="E02246"/>
                </a:solidFill>
                <a:cs typeface="Cambria"/>
              </a:rPr>
              <a:t> </a:t>
            </a:r>
            <a:r>
              <a:rPr lang="el-GR" sz="2400" dirty="0">
                <a:solidFill>
                  <a:srgbClr val="E02246"/>
                </a:solidFill>
                <a:cs typeface="Cambria"/>
              </a:rPr>
              <a:t>λ</a:t>
            </a:r>
            <a:r>
              <a:rPr lang="en-SG" sz="2400" dirty="0">
                <a:solidFill>
                  <a:srgbClr val="E02246"/>
                </a:solidFill>
                <a:cs typeface="Cambria"/>
              </a:rPr>
              <a:t> </a:t>
            </a:r>
            <a:r>
              <a:rPr sz="2400" spc="9" dirty="0">
                <a:cs typeface="Cambria"/>
              </a:rPr>
              <a:t>(</a:t>
            </a:r>
            <a:r>
              <a:rPr sz="2400" spc="5" dirty="0">
                <a:cs typeface="Cambria"/>
              </a:rPr>
              <a:t> </a:t>
            </a:r>
            <a:r>
              <a:rPr sz="2400" spc="14" dirty="0">
                <a:cs typeface="Cambria"/>
              </a:rPr>
              <a:t>&gt;</a:t>
            </a:r>
            <a:r>
              <a:rPr sz="2400" dirty="0">
                <a:cs typeface="Cambria"/>
              </a:rPr>
              <a:t> </a:t>
            </a:r>
            <a:r>
              <a:rPr sz="2400" spc="14" dirty="0">
                <a:cs typeface="Cambria"/>
              </a:rPr>
              <a:t>0) </a:t>
            </a:r>
            <a:r>
              <a:rPr sz="2400" spc="9" dirty="0">
                <a:cs typeface="Cambria"/>
              </a:rPr>
              <a:t>if</a:t>
            </a:r>
            <a:r>
              <a:rPr sz="2400" spc="-5" dirty="0">
                <a:cs typeface="Cambria"/>
              </a:rPr>
              <a:t> </a:t>
            </a:r>
            <a:r>
              <a:rPr sz="2400" spc="9" dirty="0">
                <a:cs typeface="Cambria"/>
              </a:rPr>
              <a:t>it </a:t>
            </a:r>
            <a:r>
              <a:rPr sz="2400" spc="14" dirty="0">
                <a:cs typeface="Cambria"/>
              </a:rPr>
              <a:t>has</a:t>
            </a:r>
            <a:r>
              <a:rPr sz="2400" spc="5" dirty="0">
                <a:cs typeface="Cambria"/>
              </a:rPr>
              <a:t> </a:t>
            </a:r>
            <a:r>
              <a:rPr sz="2400" spc="9" dirty="0">
                <a:cs typeface="Cambria"/>
              </a:rPr>
              <a:t>th</a:t>
            </a:r>
            <a:r>
              <a:rPr sz="2400" spc="14" dirty="0">
                <a:cs typeface="Cambria"/>
              </a:rPr>
              <a:t>e</a:t>
            </a:r>
            <a:r>
              <a:rPr sz="2400" dirty="0">
                <a:cs typeface="Cambria"/>
              </a:rPr>
              <a:t> </a:t>
            </a:r>
            <a:r>
              <a:rPr sz="2400" b="1" i="1" spc="9" dirty="0">
                <a:cs typeface="Cambria"/>
              </a:rPr>
              <a:t>pdf</a:t>
            </a:r>
            <a:endParaRPr sz="2400" dirty="0">
              <a:cs typeface="Cambria"/>
            </a:endParaRPr>
          </a:p>
        </p:txBody>
      </p:sp>
      <p:sp>
        <p:nvSpPr>
          <p:cNvPr id="8" name="object 8"/>
          <p:cNvSpPr txBox="1"/>
          <p:nvPr/>
        </p:nvSpPr>
        <p:spPr>
          <a:xfrm>
            <a:off x="4716732" y="3634499"/>
            <a:ext cx="2944506" cy="442486"/>
          </a:xfrm>
          <a:prstGeom prst="rect">
            <a:avLst/>
          </a:prstGeom>
        </p:spPr>
        <p:txBody>
          <a:bodyPr vert="horz" wrap="square" lIns="0" tIns="11487" rIns="0" bIns="0" rtlCol="0">
            <a:spAutoFit/>
          </a:bodyPr>
          <a:lstStyle/>
          <a:p>
            <a:pPr>
              <a:spcBef>
                <a:spcPts val="90"/>
              </a:spcBef>
              <a:tabLst>
                <a:tab pos="731157" algn="l"/>
                <a:tab pos="2481224" algn="l"/>
                <a:tab pos="3075684" algn="l"/>
                <a:tab pos="3380094" algn="l"/>
              </a:tabLst>
            </a:pPr>
            <a:r>
              <a:rPr sz="2397" i="1" dirty="0">
                <a:latin typeface="Cambria"/>
                <a:cs typeface="Cambria"/>
              </a:rPr>
              <a:t>f</a:t>
            </a:r>
            <a:r>
              <a:rPr sz="2397" i="1" spc="-222" dirty="0">
                <a:latin typeface="Cambria"/>
                <a:cs typeface="Cambria"/>
              </a:rPr>
              <a:t> </a:t>
            </a:r>
            <a:r>
              <a:rPr sz="2397" dirty="0">
                <a:latin typeface="Cambria"/>
                <a:cs typeface="Cambria"/>
              </a:rPr>
              <a:t>(</a:t>
            </a:r>
            <a:r>
              <a:rPr sz="2397" spc="-230" dirty="0">
                <a:latin typeface="Cambria"/>
                <a:cs typeface="Cambria"/>
              </a:rPr>
              <a:t> </a:t>
            </a:r>
            <a:r>
              <a:rPr sz="2397" b="1" i="1" dirty="0">
                <a:solidFill>
                  <a:srgbClr val="2E2D67"/>
                </a:solidFill>
                <a:latin typeface="Book Antiqua"/>
                <a:cs typeface="Book Antiqua"/>
              </a:rPr>
              <a:t>x</a:t>
            </a:r>
            <a:r>
              <a:rPr sz="2397" b="1" i="1" spc="-294" dirty="0">
                <a:solidFill>
                  <a:srgbClr val="000099"/>
                </a:solidFill>
                <a:latin typeface="Book Antiqua"/>
                <a:cs typeface="Book Antiqua"/>
              </a:rPr>
              <a:t> </a:t>
            </a:r>
            <a:r>
              <a:rPr sz="2397" dirty="0">
                <a:latin typeface="Cambria"/>
                <a:cs typeface="Cambria"/>
              </a:rPr>
              <a:t>)	=</a:t>
            </a:r>
            <a:r>
              <a:rPr lang="en-SG" sz="2400" b="1" i="1" spc="-115" dirty="0">
                <a:solidFill>
                  <a:srgbClr val="E02246"/>
                </a:solidFill>
                <a:latin typeface="Symbol"/>
                <a:cs typeface="Symbol"/>
              </a:rPr>
              <a:t></a:t>
            </a:r>
            <a:r>
              <a:rPr lang="en-SG" sz="2800" i="1" spc="-6" dirty="0">
                <a:latin typeface="Cambria"/>
                <a:cs typeface="Cambria"/>
              </a:rPr>
              <a:t>e</a:t>
            </a:r>
            <a:r>
              <a:rPr lang="en-SG" sz="2800" i="1" spc="-475" dirty="0">
                <a:latin typeface="Cambria"/>
                <a:cs typeface="Cambria"/>
              </a:rPr>
              <a:t> </a:t>
            </a:r>
            <a:r>
              <a:rPr lang="en-SG" sz="2400" spc="5" baseline="30000" dirty="0">
                <a:latin typeface="Symbol"/>
                <a:cs typeface="Symbol"/>
              </a:rPr>
              <a:t></a:t>
            </a:r>
            <a:r>
              <a:rPr lang="en-SG" sz="2400" spc="-276" baseline="30000" dirty="0">
                <a:latin typeface="Times New Roman"/>
                <a:cs typeface="Times New Roman"/>
              </a:rPr>
              <a:t> </a:t>
            </a:r>
            <a:r>
              <a:rPr lang="en-SG" sz="2400" b="1" i="1" spc="-45" baseline="30000" dirty="0">
                <a:solidFill>
                  <a:srgbClr val="E02246"/>
                </a:solidFill>
                <a:latin typeface="Symbol"/>
                <a:cs typeface="Symbol"/>
              </a:rPr>
              <a:t></a:t>
            </a:r>
            <a:r>
              <a:rPr lang="en-SG" sz="2400" spc="-285" baseline="30000" dirty="0">
                <a:solidFill>
                  <a:srgbClr val="C00000"/>
                </a:solidFill>
                <a:latin typeface="Times New Roman"/>
                <a:cs typeface="Times New Roman"/>
              </a:rPr>
              <a:t> </a:t>
            </a:r>
            <a:r>
              <a:rPr lang="en-SG" sz="2400" b="1" i="1" baseline="30000" dirty="0">
                <a:solidFill>
                  <a:srgbClr val="2E2D67"/>
                </a:solidFill>
                <a:latin typeface="Book Antiqua"/>
                <a:cs typeface="Book Antiqua"/>
              </a:rPr>
              <a:t>x</a:t>
            </a:r>
            <a:r>
              <a:rPr lang="en-SG" sz="2400" b="1" baseline="30000" dirty="0">
                <a:solidFill>
                  <a:srgbClr val="000099"/>
                </a:solidFill>
                <a:latin typeface="Book Antiqua"/>
                <a:cs typeface="Book Antiqua"/>
              </a:rPr>
              <a:t>  </a:t>
            </a:r>
            <a:r>
              <a:rPr sz="2397" i="1" spc="-5" dirty="0">
                <a:latin typeface="Cambria"/>
                <a:cs typeface="Cambria"/>
              </a:rPr>
              <a:t>for</a:t>
            </a:r>
            <a:r>
              <a:rPr lang="en-SG" sz="2397" i="1" spc="-5" dirty="0">
                <a:latin typeface="Cambria"/>
                <a:cs typeface="Cambria"/>
              </a:rPr>
              <a:t> </a:t>
            </a:r>
            <a:r>
              <a:rPr sz="2397" b="1" i="1" dirty="0">
                <a:solidFill>
                  <a:srgbClr val="2E2D67"/>
                </a:solidFill>
                <a:latin typeface="Book Antiqua"/>
                <a:cs typeface="Book Antiqua"/>
              </a:rPr>
              <a:t>x</a:t>
            </a:r>
            <a:r>
              <a:rPr lang="en-SG" sz="2397" b="1" i="1" dirty="0">
                <a:solidFill>
                  <a:srgbClr val="000099"/>
                </a:solidFill>
                <a:latin typeface="Book Antiqua"/>
                <a:cs typeface="Book Antiqua"/>
              </a:rPr>
              <a:t> </a:t>
            </a:r>
            <a:r>
              <a:rPr sz="2397" dirty="0">
                <a:latin typeface="Cambria"/>
                <a:cs typeface="Cambria"/>
              </a:rPr>
              <a:t>&gt;</a:t>
            </a:r>
            <a:r>
              <a:rPr sz="2397" spc="-77" dirty="0">
                <a:latin typeface="Cambria"/>
                <a:cs typeface="Cambria"/>
              </a:rPr>
              <a:t> </a:t>
            </a:r>
            <a:r>
              <a:rPr sz="2397" dirty="0">
                <a:latin typeface="Cambria"/>
                <a:cs typeface="Cambria"/>
              </a:rPr>
              <a:t>0</a:t>
            </a:r>
          </a:p>
        </p:txBody>
      </p:sp>
      <p:pic>
        <p:nvPicPr>
          <p:cNvPr id="9" name="object 9"/>
          <p:cNvPicPr/>
          <p:nvPr/>
        </p:nvPicPr>
        <p:blipFill>
          <a:blip r:embed="rId2" cstate="print"/>
          <a:stretch>
            <a:fillRect/>
          </a:stretch>
        </p:blipFill>
        <p:spPr>
          <a:xfrm>
            <a:off x="4549332" y="4354685"/>
            <a:ext cx="3093336" cy="2475772"/>
          </a:xfrm>
          <a:prstGeom prst="rect">
            <a:avLst/>
          </a:prstGeom>
        </p:spPr>
      </p:pic>
      <p:sp>
        <p:nvSpPr>
          <p:cNvPr id="12" name="object 5">
            <a:extLst>
              <a:ext uri="{FF2B5EF4-FFF2-40B4-BE49-F238E27FC236}">
                <a16:creationId xmlns:a16="http://schemas.microsoft.com/office/drawing/2014/main" id="{00E9409D-8A95-4FDD-BC83-27283A8D3495}"/>
              </a:ext>
            </a:extLst>
          </p:cNvPr>
          <p:cNvSpPr txBox="1">
            <a:spLocks noGrp="1"/>
          </p:cNvSpPr>
          <p:nvPr>
            <p:ph type="title"/>
          </p:nvPr>
        </p:nvSpPr>
        <p:spPr>
          <a:prstGeom prst="rect">
            <a:avLst/>
          </a:prstGeom>
          <a:noFill/>
          <a:ln w="38100">
            <a:noFill/>
          </a:ln>
        </p:spPr>
        <p:txBody>
          <a:bodyPr vert="horz" wrap="square" lIns="0" tIns="95920" rIns="0" bIns="0" rtlCol="0" anchor="ctr">
            <a:spAutoFit/>
          </a:bodyPr>
          <a:lstStyle/>
          <a:p>
            <a:pPr>
              <a:lnSpc>
                <a:spcPct val="100000"/>
              </a:lnSpc>
              <a:spcBef>
                <a:spcPts val="755"/>
              </a:spcBef>
            </a:pPr>
            <a:r>
              <a:rPr sz="3573" spc="5" dirty="0">
                <a:solidFill>
                  <a:srgbClr val="001F5F"/>
                </a:solidFill>
                <a:latin typeface="Cambria"/>
                <a:cs typeface="Cambria"/>
              </a:rPr>
              <a:t>Exponential</a:t>
            </a:r>
            <a:r>
              <a:rPr sz="3573" spc="-14"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p:spTree>
    <p:extLst>
      <p:ext uri="{BB962C8B-B14F-4D97-AF65-F5344CB8AC3E}">
        <p14:creationId xmlns:p14="http://schemas.microsoft.com/office/powerpoint/2010/main" val="2374905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2661" y="3811116"/>
            <a:ext cx="3706677" cy="2965342"/>
          </a:xfrm>
          <a:prstGeom prst="rect">
            <a:avLst/>
          </a:prstGeom>
        </p:spPr>
      </p:pic>
      <p:sp>
        <p:nvSpPr>
          <p:cNvPr id="4" name="object 4"/>
          <p:cNvSpPr/>
          <p:nvPr/>
        </p:nvSpPr>
        <p:spPr>
          <a:xfrm>
            <a:off x="2254408" y="1463897"/>
            <a:ext cx="4175761" cy="2056570"/>
          </a:xfrm>
          <a:custGeom>
            <a:avLst/>
            <a:gdLst/>
            <a:ahLst/>
            <a:cxnLst/>
            <a:rect l="l" t="t" r="r" b="b"/>
            <a:pathLst>
              <a:path w="5219700" h="2833370">
                <a:moveTo>
                  <a:pt x="0" y="2833116"/>
                </a:moveTo>
                <a:lnTo>
                  <a:pt x="5219699" y="2833116"/>
                </a:lnTo>
                <a:lnTo>
                  <a:pt x="5219699" y="0"/>
                </a:lnTo>
                <a:lnTo>
                  <a:pt x="0" y="0"/>
                </a:lnTo>
                <a:lnTo>
                  <a:pt x="0" y="2833116"/>
                </a:lnTo>
                <a:close/>
              </a:path>
            </a:pathLst>
          </a:custGeom>
          <a:ln w="28575">
            <a:solidFill>
              <a:srgbClr val="2E2D67"/>
            </a:solidFill>
          </a:ln>
        </p:spPr>
        <p:txBody>
          <a:bodyPr wrap="square" lIns="0" tIns="0" rIns="0" bIns="0" rtlCol="0"/>
          <a:lstStyle/>
          <a:p>
            <a:endParaRPr sz="1628"/>
          </a:p>
        </p:txBody>
      </p:sp>
      <p:sp>
        <p:nvSpPr>
          <p:cNvPr id="5" name="object 5"/>
          <p:cNvSpPr txBox="1"/>
          <p:nvPr/>
        </p:nvSpPr>
        <p:spPr>
          <a:xfrm>
            <a:off x="2476317" y="1522060"/>
            <a:ext cx="3210739" cy="1747544"/>
          </a:xfrm>
          <a:prstGeom prst="rect">
            <a:avLst/>
          </a:prstGeom>
        </p:spPr>
        <p:txBody>
          <a:bodyPr vert="horz" wrap="square" lIns="0" tIns="15508" rIns="0" bIns="0" rtlCol="0">
            <a:spAutoFit/>
          </a:bodyPr>
          <a:lstStyle/>
          <a:p>
            <a:pPr>
              <a:spcBef>
                <a:spcPts val="122"/>
              </a:spcBef>
            </a:pPr>
            <a:r>
              <a:rPr sz="2171" spc="5" dirty="0">
                <a:latin typeface="Cambria"/>
                <a:cs typeface="Cambria"/>
              </a:rPr>
              <a:t>It</a:t>
            </a:r>
            <a:r>
              <a:rPr sz="2171" spc="-9" dirty="0">
                <a:latin typeface="Cambria"/>
                <a:cs typeface="Cambria"/>
              </a:rPr>
              <a:t> </a:t>
            </a:r>
            <a:r>
              <a:rPr sz="2171" spc="14" dirty="0">
                <a:latin typeface="Cambria"/>
                <a:cs typeface="Cambria"/>
              </a:rPr>
              <a:t>can</a:t>
            </a:r>
            <a:r>
              <a:rPr sz="2171" spc="-5" dirty="0">
                <a:latin typeface="Cambria"/>
                <a:cs typeface="Cambria"/>
              </a:rPr>
              <a:t> </a:t>
            </a:r>
            <a:r>
              <a:rPr sz="2171" spc="14" dirty="0">
                <a:latin typeface="Cambria"/>
                <a:cs typeface="Cambria"/>
              </a:rPr>
              <a:t>be</a:t>
            </a:r>
            <a:r>
              <a:rPr sz="2171" spc="-5" dirty="0">
                <a:latin typeface="Cambria"/>
                <a:cs typeface="Cambria"/>
              </a:rPr>
              <a:t> </a:t>
            </a:r>
            <a:r>
              <a:rPr sz="2171" spc="14" dirty="0">
                <a:latin typeface="Cambria"/>
                <a:cs typeface="Cambria"/>
              </a:rPr>
              <a:t>shown</a:t>
            </a:r>
            <a:r>
              <a:rPr sz="2171" spc="-5" dirty="0">
                <a:latin typeface="Cambria"/>
                <a:cs typeface="Cambria"/>
              </a:rPr>
              <a:t> </a:t>
            </a:r>
            <a:r>
              <a:rPr sz="2171" spc="9" dirty="0">
                <a:latin typeface="Cambria"/>
                <a:cs typeface="Cambria"/>
              </a:rPr>
              <a:t>that</a:t>
            </a:r>
            <a:endParaRPr sz="2171" dirty="0">
              <a:latin typeface="Cambria"/>
              <a:cs typeface="Cambria"/>
            </a:endParaRPr>
          </a:p>
          <a:p>
            <a:pPr marL="506583" algn="ctr">
              <a:spcBef>
                <a:spcPts val="1954"/>
              </a:spcBef>
              <a:tabLst>
                <a:tab pos="1967749" algn="l"/>
                <a:tab pos="2971726" algn="l"/>
              </a:tabLst>
            </a:pPr>
            <a:r>
              <a:rPr sz="2171" spc="14" dirty="0">
                <a:solidFill>
                  <a:srgbClr val="2E2D67"/>
                </a:solidFill>
                <a:latin typeface="Cambria"/>
                <a:cs typeface="Cambria"/>
              </a:rPr>
              <a:t>Mean</a:t>
            </a:r>
            <a:r>
              <a:rPr sz="2171" spc="14" dirty="0">
                <a:solidFill>
                  <a:srgbClr val="000099"/>
                </a:solidFill>
                <a:latin typeface="Cambria"/>
                <a:cs typeface="Cambria"/>
              </a:rPr>
              <a:t>	</a:t>
            </a:r>
            <a:r>
              <a:rPr lang="en-SG" sz="2171" spc="18" dirty="0">
                <a:latin typeface="Cambria Math" panose="02040503050406030204" pitchFamily="18" charset="0"/>
                <a:ea typeface="Cambria Math" panose="02040503050406030204" pitchFamily="18" charset="0"/>
                <a:cs typeface="Cambria"/>
              </a:rPr>
              <a:t>𝔼</a:t>
            </a:r>
            <a:r>
              <a:rPr lang="en-SG" sz="2171" spc="-181" dirty="0">
                <a:latin typeface="Cambria"/>
                <a:cs typeface="Cambria"/>
              </a:rPr>
              <a:t>[</a:t>
            </a:r>
            <a:r>
              <a:rPr sz="2171" spc="-172" dirty="0">
                <a:latin typeface="Cambria"/>
                <a:cs typeface="Cambria"/>
              </a:rPr>
              <a:t> </a:t>
            </a:r>
            <a:r>
              <a:rPr sz="2171" b="1" spc="18" dirty="0">
                <a:solidFill>
                  <a:srgbClr val="2E2D67"/>
                </a:solidFill>
                <a:latin typeface="Cambria"/>
                <a:cs typeface="Cambria"/>
              </a:rPr>
              <a:t>X</a:t>
            </a:r>
            <a:r>
              <a:rPr lang="en-SG" sz="2171" b="1" spc="18" dirty="0">
                <a:solidFill>
                  <a:srgbClr val="2E2D67"/>
                </a:solidFill>
                <a:latin typeface="Cambria"/>
                <a:cs typeface="Cambria"/>
              </a:rPr>
              <a:t>]</a:t>
            </a:r>
            <a:r>
              <a:rPr sz="2171" spc="18" dirty="0">
                <a:latin typeface="Cambria"/>
                <a:cs typeface="Cambria"/>
              </a:rPr>
              <a:t>	</a:t>
            </a:r>
            <a:r>
              <a:rPr sz="2171" spc="14" dirty="0">
                <a:latin typeface="Cambria"/>
                <a:cs typeface="Cambria"/>
              </a:rPr>
              <a:t>=</a:t>
            </a:r>
            <a:endParaRPr sz="2171" dirty="0">
              <a:latin typeface="Cambria"/>
              <a:cs typeface="Cambria"/>
            </a:endParaRPr>
          </a:p>
          <a:p>
            <a:pPr>
              <a:spcBef>
                <a:spcPts val="9"/>
              </a:spcBef>
            </a:pPr>
            <a:endParaRPr sz="3075" dirty="0">
              <a:latin typeface="Cambria"/>
              <a:cs typeface="Cambria"/>
            </a:endParaRPr>
          </a:p>
          <a:p>
            <a:pPr marL="444553" algn="ctr">
              <a:tabLst>
                <a:tab pos="1814970" algn="l"/>
                <a:tab pos="2432404" algn="l"/>
                <a:tab pos="3032033" algn="l"/>
              </a:tabLst>
            </a:pPr>
            <a:r>
              <a:rPr sz="2171" spc="-5" dirty="0">
                <a:solidFill>
                  <a:srgbClr val="2E2D67"/>
                </a:solidFill>
                <a:latin typeface="Cambria"/>
                <a:cs typeface="Cambria"/>
              </a:rPr>
              <a:t>Variance</a:t>
            </a:r>
            <a:r>
              <a:rPr sz="2171" spc="-5" dirty="0">
                <a:solidFill>
                  <a:srgbClr val="000099"/>
                </a:solidFill>
                <a:latin typeface="Cambria"/>
                <a:cs typeface="Cambria"/>
              </a:rPr>
              <a:t>	</a:t>
            </a:r>
            <a:r>
              <a:rPr sz="2171" spc="172" dirty="0">
                <a:latin typeface="Cambria"/>
                <a:cs typeface="Cambria"/>
              </a:rPr>
              <a:t>Var</a:t>
            </a:r>
            <a:r>
              <a:rPr lang="en-SG" sz="2171" spc="172" dirty="0">
                <a:latin typeface="Cambria"/>
                <a:cs typeface="Cambria"/>
              </a:rPr>
              <a:t>[</a:t>
            </a:r>
            <a:r>
              <a:rPr sz="2171" b="1" spc="18" dirty="0">
                <a:solidFill>
                  <a:srgbClr val="2E2D67"/>
                </a:solidFill>
                <a:latin typeface="Cambria"/>
                <a:cs typeface="Cambria"/>
              </a:rPr>
              <a:t>X</a:t>
            </a:r>
            <a:r>
              <a:rPr sz="2171" b="1" spc="-172" dirty="0">
                <a:solidFill>
                  <a:srgbClr val="000099"/>
                </a:solidFill>
                <a:latin typeface="Cambria"/>
                <a:cs typeface="Cambria"/>
              </a:rPr>
              <a:t> </a:t>
            </a:r>
            <a:r>
              <a:rPr lang="en-SG" sz="2171" b="1" spc="9" dirty="0">
                <a:latin typeface="Cambria"/>
                <a:cs typeface="Cambria"/>
              </a:rPr>
              <a:t>]</a:t>
            </a:r>
            <a:r>
              <a:rPr sz="2171" spc="9" dirty="0">
                <a:latin typeface="Cambria"/>
                <a:cs typeface="Cambria"/>
              </a:rPr>
              <a:t>	</a:t>
            </a:r>
            <a:r>
              <a:rPr sz="2171" spc="14" dirty="0">
                <a:latin typeface="Cambria"/>
                <a:cs typeface="Cambria"/>
              </a:rPr>
              <a:t>=</a:t>
            </a:r>
            <a:endParaRPr sz="2171" dirty="0">
              <a:latin typeface="Cambria"/>
              <a:cs typeface="Cambria"/>
            </a:endParaRPr>
          </a:p>
        </p:txBody>
      </p:sp>
      <p:grpSp>
        <p:nvGrpSpPr>
          <p:cNvPr id="3" name="Group 2">
            <a:extLst>
              <a:ext uri="{FF2B5EF4-FFF2-40B4-BE49-F238E27FC236}">
                <a16:creationId xmlns:a16="http://schemas.microsoft.com/office/drawing/2014/main" id="{060F54C1-5DFA-4999-ACB4-78BF1264A9F1}"/>
              </a:ext>
            </a:extLst>
          </p:cNvPr>
          <p:cNvGrpSpPr/>
          <p:nvPr/>
        </p:nvGrpSpPr>
        <p:grpSpPr>
          <a:xfrm>
            <a:off x="5908964" y="1775871"/>
            <a:ext cx="342326" cy="1619621"/>
            <a:chOff x="5908964" y="1463897"/>
            <a:chExt cx="342326" cy="1619621"/>
          </a:xfrm>
        </p:grpSpPr>
        <p:sp>
          <p:nvSpPr>
            <p:cNvPr id="6" name="object 6"/>
            <p:cNvSpPr/>
            <p:nvPr/>
          </p:nvSpPr>
          <p:spPr>
            <a:xfrm>
              <a:off x="5994147" y="1971880"/>
              <a:ext cx="167717" cy="19529"/>
            </a:xfrm>
            <a:custGeom>
              <a:avLst/>
              <a:gdLst/>
              <a:ahLst/>
              <a:cxnLst/>
              <a:rect l="l" t="t" r="r" b="b"/>
              <a:pathLst>
                <a:path w="185420" h="21589">
                  <a:moveTo>
                    <a:pt x="185281" y="0"/>
                  </a:moveTo>
                  <a:lnTo>
                    <a:pt x="0" y="0"/>
                  </a:lnTo>
                  <a:lnTo>
                    <a:pt x="0" y="21392"/>
                  </a:lnTo>
                  <a:lnTo>
                    <a:pt x="185281" y="21392"/>
                  </a:lnTo>
                  <a:lnTo>
                    <a:pt x="185281" y="0"/>
                  </a:lnTo>
                  <a:close/>
                </a:path>
              </a:pathLst>
            </a:custGeom>
            <a:solidFill>
              <a:srgbClr val="000000"/>
            </a:solidFill>
          </p:spPr>
          <p:txBody>
            <a:bodyPr wrap="square" lIns="0" tIns="0" rIns="0" bIns="0" rtlCol="0"/>
            <a:lstStyle/>
            <a:p>
              <a:endParaRPr sz="1628"/>
            </a:p>
          </p:txBody>
        </p:sp>
        <p:sp>
          <p:nvSpPr>
            <p:cNvPr id="7" name="object 7"/>
            <p:cNvSpPr txBox="1"/>
            <p:nvPr/>
          </p:nvSpPr>
          <p:spPr>
            <a:xfrm>
              <a:off x="5908964" y="1463897"/>
              <a:ext cx="342326" cy="1619621"/>
            </a:xfrm>
            <a:prstGeom prst="rect">
              <a:avLst/>
            </a:prstGeom>
          </p:spPr>
          <p:txBody>
            <a:bodyPr vert="horz" wrap="square" lIns="0" tIns="78115" rIns="0" bIns="0" rtlCol="0">
              <a:spAutoFit/>
            </a:bodyPr>
            <a:lstStyle/>
            <a:p>
              <a:pPr marL="86154">
                <a:spcBef>
                  <a:spcPts val="615"/>
                </a:spcBef>
              </a:pPr>
              <a:r>
                <a:rPr sz="2352" spc="-14" dirty="0">
                  <a:latin typeface="Cambria Math"/>
                  <a:cs typeface="Cambria Math"/>
                </a:rPr>
                <a:t>1</a:t>
              </a:r>
              <a:endParaRPr sz="2352" dirty="0">
                <a:latin typeface="Cambria Math"/>
                <a:cs typeface="Cambria Math"/>
              </a:endParaRPr>
            </a:p>
            <a:p>
              <a:pPr marL="91323" marR="80410" indent="-6892">
                <a:lnSpc>
                  <a:spcPct val="115300"/>
                </a:lnSpc>
                <a:spcBef>
                  <a:spcPts val="90"/>
                </a:spcBef>
              </a:pPr>
              <a:r>
                <a:rPr sz="2352" spc="-14" dirty="0">
                  <a:solidFill>
                    <a:srgbClr val="C00000"/>
                  </a:solidFill>
                  <a:latin typeface="Cambria Math"/>
                  <a:cs typeface="Cambria Math"/>
                </a:rPr>
                <a:t>𝝀  </a:t>
              </a:r>
              <a:r>
                <a:rPr sz="2352" spc="-27" dirty="0">
                  <a:latin typeface="Cambria Math"/>
                  <a:cs typeface="Cambria Math"/>
                </a:rPr>
                <a:t>1</a:t>
              </a:r>
              <a:endParaRPr sz="2352" dirty="0">
                <a:latin typeface="Cambria Math"/>
                <a:cs typeface="Cambria Math"/>
              </a:endParaRPr>
            </a:p>
            <a:p>
              <a:pPr marL="22974">
                <a:lnSpc>
                  <a:spcPts val="2641"/>
                </a:lnSpc>
              </a:pPr>
              <a:r>
                <a:rPr sz="3528" spc="-33" baseline="-17094" dirty="0">
                  <a:solidFill>
                    <a:srgbClr val="C00000"/>
                  </a:solidFill>
                  <a:latin typeface="Cambria Math"/>
                  <a:cs typeface="Cambria Math"/>
                </a:rPr>
                <a:t>𝝀</a:t>
              </a:r>
              <a:r>
                <a:rPr sz="1719" spc="-23" dirty="0">
                  <a:latin typeface="Cambria Math"/>
                  <a:cs typeface="Cambria Math"/>
                </a:rPr>
                <a:t>2</a:t>
              </a:r>
              <a:endParaRPr sz="1719" dirty="0">
                <a:latin typeface="Cambria Math"/>
                <a:cs typeface="Cambria Math"/>
              </a:endParaRPr>
            </a:p>
          </p:txBody>
        </p:sp>
        <p:sp>
          <p:nvSpPr>
            <p:cNvPr id="8" name="object 8"/>
            <p:cNvSpPr/>
            <p:nvPr/>
          </p:nvSpPr>
          <p:spPr>
            <a:xfrm>
              <a:off x="5931938" y="2809982"/>
              <a:ext cx="301545" cy="19529"/>
            </a:xfrm>
            <a:custGeom>
              <a:avLst/>
              <a:gdLst/>
              <a:ahLst/>
              <a:cxnLst/>
              <a:rect l="l" t="t" r="r" b="b"/>
              <a:pathLst>
                <a:path w="333375" h="21589">
                  <a:moveTo>
                    <a:pt x="332754" y="0"/>
                  </a:moveTo>
                  <a:lnTo>
                    <a:pt x="0" y="0"/>
                  </a:lnTo>
                  <a:lnTo>
                    <a:pt x="0" y="21392"/>
                  </a:lnTo>
                  <a:lnTo>
                    <a:pt x="332754" y="21392"/>
                  </a:lnTo>
                  <a:lnTo>
                    <a:pt x="332754" y="0"/>
                  </a:lnTo>
                  <a:close/>
                </a:path>
              </a:pathLst>
            </a:custGeom>
            <a:solidFill>
              <a:srgbClr val="000000"/>
            </a:solidFill>
          </p:spPr>
          <p:txBody>
            <a:bodyPr wrap="square" lIns="0" tIns="0" rIns="0" bIns="0" rtlCol="0"/>
            <a:lstStyle/>
            <a:p>
              <a:endParaRPr sz="1628"/>
            </a:p>
          </p:txBody>
        </p:sp>
      </p:grpSp>
      <p:sp>
        <p:nvSpPr>
          <p:cNvPr id="9" name="object 9"/>
          <p:cNvSpPr txBox="1"/>
          <p:nvPr/>
        </p:nvSpPr>
        <p:spPr>
          <a:xfrm>
            <a:off x="7239459" y="1661790"/>
            <a:ext cx="3046468" cy="1691500"/>
          </a:xfrm>
          <a:prstGeom prst="rect">
            <a:avLst/>
          </a:prstGeom>
          <a:ln w="28575">
            <a:solidFill>
              <a:srgbClr val="2E2D67"/>
            </a:solidFill>
          </a:ln>
        </p:spPr>
        <p:txBody>
          <a:bodyPr vert="horz" wrap="square" lIns="0" tIns="116597" rIns="0" bIns="0" rtlCol="0">
            <a:spAutoFit/>
          </a:bodyPr>
          <a:lstStyle/>
          <a:p>
            <a:pPr marL="273969">
              <a:spcBef>
                <a:spcPts val="918"/>
              </a:spcBef>
            </a:pPr>
            <a:r>
              <a:rPr sz="2171" spc="5" dirty="0">
                <a:latin typeface="Cambria"/>
                <a:cs typeface="Cambria"/>
              </a:rPr>
              <a:t>It</a:t>
            </a:r>
            <a:r>
              <a:rPr sz="2171" spc="-9" dirty="0">
                <a:latin typeface="Cambria"/>
                <a:cs typeface="Cambria"/>
              </a:rPr>
              <a:t> </a:t>
            </a:r>
            <a:r>
              <a:rPr sz="2171" spc="14" dirty="0">
                <a:latin typeface="Cambria"/>
                <a:cs typeface="Cambria"/>
              </a:rPr>
              <a:t>can</a:t>
            </a:r>
            <a:r>
              <a:rPr sz="2171" spc="5" dirty="0">
                <a:latin typeface="Cambria"/>
                <a:cs typeface="Cambria"/>
              </a:rPr>
              <a:t> </a:t>
            </a:r>
            <a:r>
              <a:rPr sz="2171" spc="14" dirty="0">
                <a:latin typeface="Cambria"/>
                <a:cs typeface="Cambria"/>
              </a:rPr>
              <a:t>be</a:t>
            </a:r>
            <a:r>
              <a:rPr sz="2171" spc="-5" dirty="0">
                <a:latin typeface="Cambria"/>
                <a:cs typeface="Cambria"/>
              </a:rPr>
              <a:t> </a:t>
            </a:r>
            <a:r>
              <a:rPr sz="2171" spc="14" dirty="0">
                <a:latin typeface="Cambria"/>
                <a:cs typeface="Cambria"/>
              </a:rPr>
              <a:t>shown</a:t>
            </a:r>
            <a:r>
              <a:rPr sz="2171" dirty="0">
                <a:latin typeface="Cambria"/>
                <a:cs typeface="Cambria"/>
              </a:rPr>
              <a:t> </a:t>
            </a:r>
            <a:r>
              <a:rPr sz="2171" spc="9" dirty="0">
                <a:latin typeface="Cambria"/>
                <a:cs typeface="Cambria"/>
              </a:rPr>
              <a:t>that</a:t>
            </a:r>
            <a:endParaRPr sz="2171" dirty="0">
              <a:latin typeface="Cambria"/>
              <a:cs typeface="Cambria"/>
            </a:endParaRPr>
          </a:p>
          <a:p>
            <a:pPr marL="273969">
              <a:spcBef>
                <a:spcPts val="565"/>
              </a:spcBef>
            </a:pPr>
            <a:r>
              <a:rPr sz="2171" b="1" spc="18" dirty="0">
                <a:solidFill>
                  <a:srgbClr val="2E2D67"/>
                </a:solidFill>
                <a:latin typeface="Cambria"/>
                <a:cs typeface="Cambria"/>
              </a:rPr>
              <a:t>X</a:t>
            </a:r>
            <a:r>
              <a:rPr sz="2171" b="1" spc="-5" dirty="0">
                <a:solidFill>
                  <a:srgbClr val="2E2D67"/>
                </a:solidFill>
                <a:latin typeface="Cambria"/>
                <a:cs typeface="Cambria"/>
              </a:rPr>
              <a:t> </a:t>
            </a:r>
            <a:r>
              <a:rPr sz="2171" spc="14" dirty="0">
                <a:latin typeface="Cambria"/>
                <a:cs typeface="Cambria"/>
              </a:rPr>
              <a:t>has</a:t>
            </a:r>
            <a:r>
              <a:rPr sz="2171" spc="-18" dirty="0">
                <a:latin typeface="Cambria"/>
                <a:cs typeface="Cambria"/>
              </a:rPr>
              <a:t> </a:t>
            </a:r>
            <a:r>
              <a:rPr sz="2171" spc="9" dirty="0">
                <a:latin typeface="Cambria"/>
                <a:cs typeface="Cambria"/>
              </a:rPr>
              <a:t>the</a:t>
            </a:r>
            <a:r>
              <a:rPr sz="2171" spc="-14" dirty="0">
                <a:latin typeface="Cambria"/>
                <a:cs typeface="Cambria"/>
              </a:rPr>
              <a:t> </a:t>
            </a:r>
            <a:r>
              <a:rPr sz="2171" b="1" i="1" spc="140" dirty="0">
                <a:solidFill>
                  <a:srgbClr val="C00000"/>
                </a:solidFill>
                <a:latin typeface="Cambria"/>
                <a:cs typeface="Cambria"/>
              </a:rPr>
              <a:t>cdf</a:t>
            </a:r>
            <a:endParaRPr sz="2171" dirty="0">
              <a:latin typeface="Cambria"/>
              <a:cs typeface="Cambria"/>
            </a:endParaRPr>
          </a:p>
          <a:p>
            <a:pPr>
              <a:spcBef>
                <a:spcPts val="23"/>
              </a:spcBef>
            </a:pPr>
            <a:endParaRPr sz="2985" dirty="0">
              <a:latin typeface="Cambria"/>
              <a:cs typeface="Cambria"/>
            </a:endParaRPr>
          </a:p>
          <a:p>
            <a:pPr marL="496819">
              <a:tabLst>
                <a:tab pos="1519750" algn="l"/>
              </a:tabLst>
            </a:pPr>
            <a:r>
              <a:rPr sz="2261" spc="68" dirty="0">
                <a:latin typeface="Cambria Math"/>
                <a:cs typeface="Cambria Math"/>
              </a:rPr>
              <a:t>𝐹</a:t>
            </a:r>
            <a:r>
              <a:rPr lang="en-SG" sz="2400" dirty="0">
                <a:latin typeface="Cambria"/>
                <a:cs typeface="Cambria"/>
              </a:rPr>
              <a:t>(</a:t>
            </a:r>
            <a:r>
              <a:rPr lang="en-SG" sz="2400" spc="-230" dirty="0">
                <a:latin typeface="Cambria"/>
                <a:cs typeface="Cambria"/>
              </a:rPr>
              <a:t> </a:t>
            </a:r>
            <a:r>
              <a:rPr lang="en-SG" sz="2400" b="1" i="1" dirty="0">
                <a:solidFill>
                  <a:srgbClr val="2E2D67"/>
                </a:solidFill>
                <a:latin typeface="Book Antiqua"/>
                <a:cs typeface="Book Antiqua"/>
              </a:rPr>
              <a:t>x</a:t>
            </a:r>
            <a:r>
              <a:rPr lang="en-SG" sz="2400" b="1" i="1" spc="-294" dirty="0">
                <a:solidFill>
                  <a:srgbClr val="000099"/>
                </a:solidFill>
                <a:latin typeface="Book Antiqua"/>
                <a:cs typeface="Book Antiqua"/>
              </a:rPr>
              <a:t> </a:t>
            </a:r>
            <a:r>
              <a:rPr lang="en-SG" sz="2400" dirty="0">
                <a:latin typeface="Cambria"/>
                <a:cs typeface="Cambria"/>
              </a:rPr>
              <a:t>)</a:t>
            </a:r>
            <a:r>
              <a:rPr sz="2261" spc="-5" dirty="0">
                <a:latin typeface="Cambria Math"/>
                <a:cs typeface="Cambria Math"/>
              </a:rPr>
              <a:t>=1 −</a:t>
            </a:r>
            <a:r>
              <a:rPr sz="2261" spc="-23" dirty="0">
                <a:latin typeface="Cambria Math"/>
                <a:cs typeface="Cambria Math"/>
              </a:rPr>
              <a:t> </a:t>
            </a:r>
            <a:r>
              <a:rPr sz="2261" spc="27" dirty="0">
                <a:latin typeface="Cambria Math"/>
                <a:cs typeface="Cambria Math"/>
              </a:rPr>
              <a:t>𝑒</a:t>
            </a:r>
            <a:r>
              <a:rPr sz="2442" spc="40" baseline="27777" dirty="0">
                <a:latin typeface="Cambria Math"/>
                <a:cs typeface="Cambria Math"/>
              </a:rPr>
              <a:t>−</a:t>
            </a:r>
            <a:r>
              <a:rPr sz="2442" spc="40" baseline="27777" dirty="0">
                <a:solidFill>
                  <a:srgbClr val="C00000"/>
                </a:solidFill>
                <a:latin typeface="Cambria Math"/>
                <a:cs typeface="Cambria Math"/>
              </a:rPr>
              <a:t>𝝀</a:t>
            </a:r>
            <a:r>
              <a:rPr sz="2442" spc="40" baseline="27777" dirty="0">
                <a:solidFill>
                  <a:srgbClr val="2E2D67"/>
                </a:solidFill>
                <a:latin typeface="Cambria Math"/>
                <a:cs typeface="Cambria Math"/>
              </a:rPr>
              <a:t>𝒙</a:t>
            </a:r>
            <a:endParaRPr sz="2442" baseline="27777" dirty="0">
              <a:solidFill>
                <a:srgbClr val="2E2D67"/>
              </a:solidFill>
              <a:latin typeface="Cambria Math"/>
              <a:cs typeface="Cambria Math"/>
            </a:endParaRPr>
          </a:p>
        </p:txBody>
      </p:sp>
      <p:sp>
        <p:nvSpPr>
          <p:cNvPr id="12" name="object 5">
            <a:extLst>
              <a:ext uri="{FF2B5EF4-FFF2-40B4-BE49-F238E27FC236}">
                <a16:creationId xmlns:a16="http://schemas.microsoft.com/office/drawing/2014/main" id="{31276A53-8FDB-45E5-AEFE-17FB65889584}"/>
              </a:ext>
            </a:extLst>
          </p:cNvPr>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a:lnSpc>
                <a:spcPct val="100000"/>
              </a:lnSpc>
              <a:spcBef>
                <a:spcPts val="755"/>
              </a:spcBef>
            </a:pPr>
            <a:r>
              <a:rPr sz="3573" spc="5" dirty="0">
                <a:solidFill>
                  <a:srgbClr val="001F5F"/>
                </a:solidFill>
                <a:latin typeface="Cambria"/>
                <a:cs typeface="Cambria"/>
              </a:rPr>
              <a:t>Exponential</a:t>
            </a:r>
            <a:r>
              <a:rPr sz="3573" spc="-14"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13A499E-8597-114C-BA20-0DF406AFD69B}"/>
                  </a:ext>
                </a:extLst>
              </p14:cNvPr>
              <p14:cNvContentPartPr/>
              <p14:nvPr/>
            </p14:nvContentPartPr>
            <p14:xfrm>
              <a:off x="2987640" y="1629720"/>
              <a:ext cx="6855480" cy="2214720"/>
            </p14:xfrm>
          </p:contentPart>
        </mc:Choice>
        <mc:Fallback xmlns="">
          <p:pic>
            <p:nvPicPr>
              <p:cNvPr id="10" name="Ink 9">
                <a:extLst>
                  <a:ext uri="{FF2B5EF4-FFF2-40B4-BE49-F238E27FC236}">
                    <a16:creationId xmlns:a16="http://schemas.microsoft.com/office/drawing/2014/main" id="{E13A499E-8597-114C-BA20-0DF406AFD69B}"/>
                  </a:ext>
                </a:extLst>
              </p:cNvPr>
              <p:cNvPicPr/>
              <p:nvPr/>
            </p:nvPicPr>
            <p:blipFill>
              <a:blip r:embed="rId4"/>
              <a:stretch>
                <a:fillRect/>
              </a:stretch>
            </p:blipFill>
            <p:spPr>
              <a:xfrm>
                <a:off x="2978280" y="1620360"/>
                <a:ext cx="6874200" cy="2233440"/>
              </a:xfrm>
              <a:prstGeom prst="rect">
                <a:avLst/>
              </a:prstGeom>
            </p:spPr>
          </p:pic>
        </mc:Fallback>
      </mc:AlternateContent>
    </p:spTree>
    <p:extLst>
      <p:ext uri="{BB962C8B-B14F-4D97-AF65-F5344CB8AC3E}">
        <p14:creationId xmlns:p14="http://schemas.microsoft.com/office/powerpoint/2010/main" val="2518819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ECDE640-EAD7-40D5-82D4-0E798C5F8FAD}"/>
              </a:ext>
            </a:extLst>
          </p:cNvPr>
          <p:cNvSpPr>
            <a:spLocks noGrp="1"/>
          </p:cNvSpPr>
          <p:nvPr>
            <p:ph idx="1"/>
          </p:nvPr>
        </p:nvSpPr>
        <p:spPr/>
        <p:txBody>
          <a:bodyPr/>
          <a:lstStyle/>
          <a:p>
            <a:r>
              <a:rPr lang="en-US" dirty="0"/>
              <a:t>Suppose the usage duration of a particular ATM is an exponential </a:t>
            </a:r>
            <a:r>
              <a:rPr lang="en-US" dirty="0" err="1"/>
              <a:t>r.v.</a:t>
            </a:r>
            <a:r>
              <a:rPr lang="en-US" dirty="0"/>
              <a:t> with a mean of 3 mins.	If someone arrives	at the ATM immediately  ahead of you, find the probability that you have to wait </a:t>
            </a:r>
          </a:p>
          <a:p>
            <a:pPr marL="0" indent="0">
              <a:buNone/>
            </a:pPr>
            <a:r>
              <a:rPr lang="en-US" dirty="0"/>
              <a:t>        (a) more than 2  minutes, and </a:t>
            </a:r>
          </a:p>
          <a:p>
            <a:pPr marL="0" indent="0">
              <a:buNone/>
            </a:pPr>
            <a:r>
              <a:rPr lang="en-US" dirty="0"/>
              <a:t>        (b) between 2 and 3 minutes</a:t>
            </a:r>
          </a:p>
          <a:p>
            <a:endParaRPr lang="en-SG" dirty="0"/>
          </a:p>
        </p:txBody>
      </p:sp>
      <p:sp>
        <p:nvSpPr>
          <p:cNvPr id="2" name="object 2"/>
          <p:cNvSpPr txBox="1"/>
          <p:nvPr/>
        </p:nvSpPr>
        <p:spPr>
          <a:xfrm>
            <a:off x="2097120" y="4025160"/>
            <a:ext cx="8240979" cy="750844"/>
          </a:xfrm>
          <a:prstGeom prst="rect">
            <a:avLst/>
          </a:prstGeom>
        </p:spPr>
        <p:txBody>
          <a:bodyPr vert="horz" wrap="square" lIns="0" tIns="12062" rIns="0" bIns="0" rtlCol="0">
            <a:spAutoFit/>
          </a:bodyPr>
          <a:lstStyle/>
          <a:p>
            <a:pPr marL="11487">
              <a:tabLst>
                <a:tab pos="285456" algn="l"/>
              </a:tabLst>
            </a:pPr>
            <a:r>
              <a:rPr sz="2400" b="1" dirty="0">
                <a:solidFill>
                  <a:srgbClr val="000066"/>
                </a:solidFill>
                <a:latin typeface="Cambria"/>
                <a:cs typeface="Cambria"/>
              </a:rPr>
              <a:t>X	</a:t>
            </a:r>
            <a:r>
              <a:rPr sz="2400" dirty="0">
                <a:latin typeface="Cambria"/>
                <a:cs typeface="Cambria"/>
              </a:rPr>
              <a:t>=</a:t>
            </a:r>
            <a:r>
              <a:rPr sz="2400" spc="5" dirty="0">
                <a:latin typeface="Cambria"/>
                <a:cs typeface="Cambria"/>
              </a:rPr>
              <a:t> </a:t>
            </a:r>
            <a:r>
              <a:rPr sz="2400" spc="-5" dirty="0">
                <a:latin typeface="Cambria"/>
                <a:cs typeface="Cambria"/>
              </a:rPr>
              <a:t>usage</a:t>
            </a:r>
            <a:r>
              <a:rPr sz="2400" dirty="0">
                <a:latin typeface="Cambria"/>
                <a:cs typeface="Cambria"/>
              </a:rPr>
              <a:t> </a:t>
            </a:r>
            <a:r>
              <a:rPr sz="2400" spc="-9" dirty="0">
                <a:latin typeface="Cambria"/>
                <a:cs typeface="Cambria"/>
              </a:rPr>
              <a:t>duration</a:t>
            </a:r>
            <a:r>
              <a:rPr sz="2400" spc="-5" dirty="0">
                <a:latin typeface="Cambria"/>
                <a:cs typeface="Cambria"/>
              </a:rPr>
              <a:t> </a:t>
            </a:r>
            <a:r>
              <a:rPr sz="2400" dirty="0">
                <a:latin typeface="Cambria"/>
                <a:cs typeface="Cambria"/>
              </a:rPr>
              <a:t>(in</a:t>
            </a:r>
            <a:r>
              <a:rPr sz="2400" spc="14" dirty="0">
                <a:latin typeface="Cambria"/>
                <a:cs typeface="Cambria"/>
              </a:rPr>
              <a:t> </a:t>
            </a:r>
            <a:r>
              <a:rPr sz="2400" spc="-5" dirty="0">
                <a:latin typeface="Cambria"/>
                <a:cs typeface="Cambria"/>
              </a:rPr>
              <a:t>mins)</a:t>
            </a:r>
            <a:r>
              <a:rPr sz="2400" dirty="0">
                <a:latin typeface="Cambria"/>
                <a:cs typeface="Cambria"/>
              </a:rPr>
              <a:t> of</a:t>
            </a:r>
            <a:r>
              <a:rPr sz="2400" spc="-5" dirty="0">
                <a:latin typeface="Cambria"/>
                <a:cs typeface="Cambria"/>
              </a:rPr>
              <a:t> </a:t>
            </a:r>
            <a:r>
              <a:rPr sz="2400" spc="-36" dirty="0">
                <a:latin typeface="Cambria"/>
                <a:cs typeface="Cambria"/>
              </a:rPr>
              <a:t>ATM</a:t>
            </a:r>
            <a:r>
              <a:rPr sz="2400" spc="5" dirty="0">
                <a:latin typeface="Cambria"/>
                <a:cs typeface="Cambria"/>
              </a:rPr>
              <a:t> </a:t>
            </a:r>
            <a:r>
              <a:rPr sz="2400" dirty="0">
                <a:latin typeface="Cambria"/>
                <a:cs typeface="Cambria"/>
              </a:rPr>
              <a:t>is</a:t>
            </a:r>
            <a:r>
              <a:rPr sz="2400" spc="5" dirty="0">
                <a:latin typeface="Cambria"/>
                <a:cs typeface="Cambria"/>
              </a:rPr>
              <a:t> </a:t>
            </a:r>
            <a:r>
              <a:rPr sz="2400" spc="-5" dirty="0">
                <a:latin typeface="Cambria"/>
                <a:cs typeface="Cambria"/>
              </a:rPr>
              <a:t>exponential</a:t>
            </a:r>
            <a:r>
              <a:rPr sz="2400" spc="-23" dirty="0">
                <a:latin typeface="Cambria"/>
                <a:cs typeface="Cambria"/>
              </a:rPr>
              <a:t> </a:t>
            </a:r>
            <a:r>
              <a:rPr sz="2400" spc="-77" dirty="0">
                <a:latin typeface="Cambria"/>
                <a:cs typeface="Cambria"/>
              </a:rPr>
              <a:t>r.v.</a:t>
            </a:r>
            <a:r>
              <a:rPr sz="2400" spc="18" dirty="0">
                <a:latin typeface="Cambria"/>
                <a:cs typeface="Cambria"/>
              </a:rPr>
              <a:t> </a:t>
            </a:r>
            <a:r>
              <a:rPr sz="2400" spc="-5" dirty="0">
                <a:latin typeface="Cambria"/>
                <a:cs typeface="Cambria"/>
              </a:rPr>
              <a:t>with </a:t>
            </a:r>
            <a:r>
              <a:rPr sz="2400" spc="-9" dirty="0">
                <a:latin typeface="Cambria"/>
                <a:cs typeface="Cambria"/>
              </a:rPr>
              <a:t>parameter</a:t>
            </a:r>
            <a:r>
              <a:rPr sz="2400" spc="14" dirty="0">
                <a:latin typeface="Cambria"/>
                <a:cs typeface="Cambria"/>
              </a:rPr>
              <a:t> </a:t>
            </a:r>
            <a:r>
              <a:rPr sz="2400" b="1" i="1" spc="-54" dirty="0">
                <a:solidFill>
                  <a:srgbClr val="C00000"/>
                </a:solidFill>
                <a:latin typeface="Symbol"/>
                <a:cs typeface="Symbol"/>
              </a:rPr>
              <a:t></a:t>
            </a:r>
            <a:r>
              <a:rPr sz="2400" b="1" i="1" spc="294" dirty="0">
                <a:solidFill>
                  <a:srgbClr val="C00000"/>
                </a:solidFill>
                <a:latin typeface="Times New Roman"/>
                <a:cs typeface="Times New Roman"/>
              </a:rPr>
              <a:t> </a:t>
            </a:r>
            <a:r>
              <a:rPr sz="2400" dirty="0">
                <a:latin typeface="Cambria"/>
                <a:cs typeface="Cambria"/>
              </a:rPr>
              <a:t>=</a:t>
            </a:r>
            <a:r>
              <a:rPr sz="2400" spc="9" dirty="0">
                <a:latin typeface="Cambria"/>
                <a:cs typeface="Cambria"/>
              </a:rPr>
              <a:t> </a:t>
            </a:r>
            <a:r>
              <a:rPr sz="2400" dirty="0">
                <a:latin typeface="Cambria"/>
                <a:cs typeface="Cambria"/>
              </a:rPr>
              <a:t>1/3.</a:t>
            </a:r>
          </a:p>
        </p:txBody>
      </p:sp>
      <p:sp>
        <p:nvSpPr>
          <p:cNvPr id="14" name="object 5 2">
            <a:extLst>
              <a:ext uri="{FF2B5EF4-FFF2-40B4-BE49-F238E27FC236}">
                <a16:creationId xmlns:a16="http://schemas.microsoft.com/office/drawing/2014/main" id="{163A04E0-66DC-46D1-9366-19D821B679FC}"/>
              </a:ext>
            </a:extLst>
          </p:cNvPr>
          <p:cNvSpPr txBox="1">
            <a:spLocks noGrp="1"/>
          </p:cNvSpPr>
          <p:nvPr>
            <p:ph type="title"/>
          </p:nvPr>
        </p:nvSpPr>
        <p:spPr>
          <a:prstGeom prst="rect">
            <a:avLst/>
          </a:prstGeom>
          <a:noFill/>
          <a:ln w="38100">
            <a:noFill/>
          </a:ln>
        </p:spPr>
        <p:txBody>
          <a:bodyPr vert="horz" wrap="square" lIns="0" tIns="95920" rIns="0" bIns="0" rtlCol="0" anchor="ctr">
            <a:spAutoFit/>
          </a:bodyPr>
          <a:lstStyle/>
          <a:p>
            <a:pPr>
              <a:lnSpc>
                <a:spcPct val="100000"/>
              </a:lnSpc>
              <a:spcBef>
                <a:spcPts val="755"/>
              </a:spcBef>
            </a:pPr>
            <a:r>
              <a:rPr sz="3573" spc="5" dirty="0">
                <a:solidFill>
                  <a:srgbClr val="001F5F"/>
                </a:solidFill>
                <a:latin typeface="Cambria"/>
                <a:cs typeface="Cambria"/>
              </a:rPr>
              <a:t>Exponential</a:t>
            </a:r>
            <a:r>
              <a:rPr sz="3573" spc="-14"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p:pic>
        <p:nvPicPr>
          <p:cNvPr id="20" name="Picture 19"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a) \ \mathbb{P}[X &gt; 2] = 1 - \mathbb{P}[X &lt; 2] = 1 - F(2) = e^{-2\lambda} = 0.5134 \\&#10;&amp;(b) \ \mathbb{P}[ 2 &lt; X &lt; 3] = \mathbb{P}[X &lt; 3] - \mathbb{P}[X &lt; 2] = e^{-2\lambda} - e^{-3\lambda} &#10;\end{align*}&#10;&#10;\end{document}" title="IguanaTex Bitmap Display">
            <a:extLst>
              <a:ext uri="{FF2B5EF4-FFF2-40B4-BE49-F238E27FC236}">
                <a16:creationId xmlns:a16="http://schemas.microsoft.com/office/drawing/2014/main" id="{52D77F61-063A-4688-B456-A4FD1CB1094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117029" y="5217860"/>
            <a:ext cx="7957942" cy="95085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174C465-E57E-6748-A907-877FE2DFBB75}"/>
                  </a:ext>
                </a:extLst>
              </p14:cNvPr>
              <p14:cNvContentPartPr/>
              <p14:nvPr/>
            </p14:nvContentPartPr>
            <p14:xfrm>
              <a:off x="1897920" y="2035800"/>
              <a:ext cx="9441360" cy="2023200"/>
            </p14:xfrm>
          </p:contentPart>
        </mc:Choice>
        <mc:Fallback xmlns="">
          <p:pic>
            <p:nvPicPr>
              <p:cNvPr id="3" name="Ink 2">
                <a:extLst>
                  <a:ext uri="{FF2B5EF4-FFF2-40B4-BE49-F238E27FC236}">
                    <a16:creationId xmlns:a16="http://schemas.microsoft.com/office/drawing/2014/main" id="{B174C465-E57E-6748-A907-877FE2DFBB75}"/>
                  </a:ext>
                </a:extLst>
              </p:cNvPr>
              <p:cNvPicPr/>
              <p:nvPr/>
            </p:nvPicPr>
            <p:blipFill>
              <a:blip r:embed="rId5"/>
              <a:stretch>
                <a:fillRect/>
              </a:stretch>
            </p:blipFill>
            <p:spPr>
              <a:xfrm>
                <a:off x="1888560" y="2026440"/>
                <a:ext cx="9460080" cy="2041920"/>
              </a:xfrm>
              <a:prstGeom prst="rect">
                <a:avLst/>
              </a:prstGeom>
            </p:spPr>
          </p:pic>
        </mc:Fallback>
      </mc:AlternateContent>
    </p:spTree>
    <p:extLst>
      <p:ext uri="{BB962C8B-B14F-4D97-AF65-F5344CB8AC3E}">
        <p14:creationId xmlns:p14="http://schemas.microsoft.com/office/powerpoint/2010/main" val="268180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3553" y="2150884"/>
            <a:ext cx="4924664" cy="689868"/>
          </a:xfrm>
          <a:prstGeom prst="rect">
            <a:avLst/>
          </a:prstGeom>
        </p:spPr>
        <p:txBody>
          <a:bodyPr vert="horz" wrap="square" lIns="0" tIns="12636" rIns="0" bIns="0" rtlCol="0" anchor="ctr">
            <a:spAutoFit/>
          </a:bodyPr>
          <a:lstStyle/>
          <a:p>
            <a:pPr marL="11487">
              <a:lnSpc>
                <a:spcPct val="100000"/>
              </a:lnSpc>
              <a:spcBef>
                <a:spcPts val="99"/>
              </a:spcBef>
            </a:pPr>
            <a:r>
              <a:rPr dirty="0">
                <a:solidFill>
                  <a:srgbClr val="2E2D67"/>
                </a:solidFill>
              </a:rPr>
              <a:t>Uniform</a:t>
            </a:r>
            <a:r>
              <a:rPr spc="-23" dirty="0">
                <a:solidFill>
                  <a:srgbClr val="2E2D67"/>
                </a:solidFill>
              </a:rPr>
              <a:t> </a:t>
            </a:r>
            <a:r>
              <a:rPr dirty="0">
                <a:solidFill>
                  <a:srgbClr val="2E2D67"/>
                </a:solidFill>
              </a:rPr>
              <a:t>Distribution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83957" y="1660209"/>
            <a:ext cx="8224431" cy="1275974"/>
          </a:xfrm>
          <a:prstGeom prst="rect">
            <a:avLst/>
          </a:prstGeom>
          <a:noFill/>
          <a:ln w="28575">
            <a:solidFill>
              <a:srgbClr val="2E2D67"/>
            </a:solidFill>
          </a:ln>
        </p:spPr>
        <p:txBody>
          <a:bodyPr vert="horz" wrap="square" lIns="0" tIns="174609" rIns="0" bIns="0" rtlCol="0">
            <a:spAutoFit/>
          </a:bodyPr>
          <a:lstStyle/>
          <a:p>
            <a:pPr marL="356676">
              <a:spcBef>
                <a:spcPts val="1375"/>
              </a:spcBef>
            </a:pPr>
            <a:r>
              <a:rPr sz="2397" b="1" spc="-5" dirty="0">
                <a:solidFill>
                  <a:srgbClr val="2E2D67"/>
                </a:solidFill>
                <a:latin typeface="Cambria"/>
                <a:cs typeface="Cambria"/>
              </a:rPr>
              <a:t>Uniform</a:t>
            </a:r>
            <a:r>
              <a:rPr sz="2397" b="1" spc="-9" dirty="0">
                <a:solidFill>
                  <a:srgbClr val="2E2D67"/>
                </a:solidFill>
                <a:latin typeface="Cambria"/>
                <a:cs typeface="Cambria"/>
              </a:rPr>
              <a:t> </a:t>
            </a:r>
            <a:r>
              <a:rPr sz="2397" b="1" dirty="0">
                <a:solidFill>
                  <a:srgbClr val="2E2D67"/>
                </a:solidFill>
                <a:latin typeface="Cambria"/>
                <a:cs typeface="Cambria"/>
              </a:rPr>
              <a:t>Distribution</a:t>
            </a:r>
            <a:endParaRPr sz="2397" dirty="0">
              <a:solidFill>
                <a:srgbClr val="2E2D67"/>
              </a:solidFill>
              <a:latin typeface="Cambria"/>
              <a:cs typeface="Cambria"/>
            </a:endParaRPr>
          </a:p>
          <a:p>
            <a:pPr marL="356676" marR="417558">
              <a:lnSpc>
                <a:spcPct val="101200"/>
              </a:lnSpc>
              <a:spcBef>
                <a:spcPts val="638"/>
              </a:spcBef>
              <a:tabLst>
                <a:tab pos="2250907" algn="l"/>
                <a:tab pos="2520855" algn="l"/>
                <a:tab pos="2887295" algn="l"/>
              </a:tabLst>
            </a:pPr>
            <a:r>
              <a:rPr sz="2171" i="1" spc="14" dirty="0">
                <a:latin typeface="Cambria"/>
                <a:cs typeface="Cambria"/>
              </a:rPr>
              <a:t>X </a:t>
            </a:r>
            <a:r>
              <a:rPr sz="2171" spc="9" dirty="0">
                <a:latin typeface="Cambria"/>
                <a:cs typeface="Cambria"/>
              </a:rPr>
              <a:t>is “</a:t>
            </a:r>
            <a:r>
              <a:rPr sz="2171" spc="9" dirty="0">
                <a:solidFill>
                  <a:srgbClr val="2E2D67"/>
                </a:solidFill>
                <a:latin typeface="Cambria"/>
                <a:cs typeface="Cambria"/>
              </a:rPr>
              <a:t>uniform</a:t>
            </a:r>
            <a:r>
              <a:rPr sz="2171" spc="9" dirty="0">
                <a:latin typeface="Cambria"/>
                <a:cs typeface="Cambria"/>
              </a:rPr>
              <a:t>” </a:t>
            </a:r>
            <a:r>
              <a:rPr sz="2171" spc="14" dirty="0">
                <a:latin typeface="Cambria"/>
                <a:cs typeface="Cambria"/>
              </a:rPr>
              <a:t>on </a:t>
            </a:r>
            <a:r>
              <a:rPr sz="2171" spc="131" dirty="0">
                <a:latin typeface="Cambria"/>
                <a:cs typeface="Cambria"/>
              </a:rPr>
              <a:t>[</a:t>
            </a:r>
            <a:r>
              <a:rPr sz="2171" i="1" spc="131" dirty="0">
                <a:latin typeface="Cambria"/>
                <a:cs typeface="Cambria"/>
              </a:rPr>
              <a:t>a</a:t>
            </a:r>
            <a:r>
              <a:rPr sz="2171" spc="131" dirty="0">
                <a:latin typeface="Cambria"/>
                <a:cs typeface="Cambria"/>
              </a:rPr>
              <a:t>,</a:t>
            </a:r>
            <a:r>
              <a:rPr sz="2171" i="1" spc="131" dirty="0">
                <a:latin typeface="Cambria"/>
                <a:cs typeface="Cambria"/>
              </a:rPr>
              <a:t>b</a:t>
            </a:r>
            <a:r>
              <a:rPr sz="2171" spc="131" dirty="0">
                <a:latin typeface="Cambria"/>
                <a:cs typeface="Cambria"/>
              </a:rPr>
              <a:t>] </a:t>
            </a:r>
            <a:r>
              <a:rPr sz="2171" spc="5" dirty="0">
                <a:latin typeface="Cambria"/>
                <a:cs typeface="Cambria"/>
              </a:rPr>
              <a:t>if </a:t>
            </a:r>
            <a:r>
              <a:rPr sz="2171" i="1" spc="14" dirty="0">
                <a:latin typeface="Cambria"/>
                <a:cs typeface="Cambria"/>
              </a:rPr>
              <a:t>X </a:t>
            </a:r>
            <a:r>
              <a:rPr sz="2171" spc="9" dirty="0">
                <a:latin typeface="Cambria"/>
                <a:cs typeface="Cambria"/>
              </a:rPr>
              <a:t>is </a:t>
            </a:r>
            <a:r>
              <a:rPr sz="2171" spc="14" dirty="0">
                <a:latin typeface="Cambria"/>
                <a:cs typeface="Cambria"/>
              </a:rPr>
              <a:t>equally </a:t>
            </a:r>
            <a:r>
              <a:rPr sz="2171" spc="5" dirty="0">
                <a:latin typeface="Cambria"/>
                <a:cs typeface="Cambria"/>
              </a:rPr>
              <a:t>likely </a:t>
            </a:r>
            <a:r>
              <a:rPr sz="2171" spc="9" dirty="0">
                <a:latin typeface="Cambria"/>
                <a:cs typeface="Cambria"/>
              </a:rPr>
              <a:t>to take </a:t>
            </a:r>
            <a:r>
              <a:rPr sz="2171" spc="14" dirty="0">
                <a:latin typeface="Cambria"/>
                <a:cs typeface="Cambria"/>
              </a:rPr>
              <a:t>any value in </a:t>
            </a:r>
            <a:r>
              <a:rPr sz="2171" spc="-466" dirty="0">
                <a:latin typeface="Cambria"/>
                <a:cs typeface="Cambria"/>
              </a:rPr>
              <a:t> </a:t>
            </a:r>
            <a:r>
              <a:rPr sz="2171" spc="9" dirty="0">
                <a:latin typeface="Cambria"/>
                <a:cs typeface="Cambria"/>
              </a:rPr>
              <a:t>the</a:t>
            </a:r>
            <a:r>
              <a:rPr sz="2171" spc="14" dirty="0">
                <a:latin typeface="Cambria"/>
                <a:cs typeface="Cambria"/>
              </a:rPr>
              <a:t> </a:t>
            </a:r>
            <a:r>
              <a:rPr sz="2171" spc="9" dirty="0">
                <a:latin typeface="Cambria"/>
                <a:cs typeface="Cambria"/>
              </a:rPr>
              <a:t>range</a:t>
            </a:r>
            <a:r>
              <a:rPr sz="2171" spc="14" dirty="0">
                <a:latin typeface="Cambria"/>
                <a:cs typeface="Cambria"/>
              </a:rPr>
              <a:t> from	</a:t>
            </a:r>
            <a:r>
              <a:rPr sz="2171" i="1" spc="14" dirty="0">
                <a:latin typeface="Cambria"/>
                <a:cs typeface="Cambria"/>
              </a:rPr>
              <a:t>a	</a:t>
            </a:r>
            <a:r>
              <a:rPr sz="2171" spc="9" dirty="0">
                <a:latin typeface="Cambria"/>
                <a:cs typeface="Cambria"/>
              </a:rPr>
              <a:t>to	</a:t>
            </a:r>
            <a:r>
              <a:rPr sz="2171" i="1" spc="9" dirty="0">
                <a:latin typeface="Cambria"/>
                <a:cs typeface="Cambria"/>
              </a:rPr>
              <a:t>b</a:t>
            </a:r>
            <a:r>
              <a:rPr sz="2171" spc="9" dirty="0">
                <a:latin typeface="Cambria"/>
                <a:cs typeface="Cambria"/>
              </a:rPr>
              <a:t>.</a:t>
            </a:r>
            <a:endParaRPr sz="2171" dirty="0">
              <a:latin typeface="Cambria"/>
              <a:cs typeface="Cambria"/>
            </a:endParaRPr>
          </a:p>
        </p:txBody>
      </p:sp>
      <p:sp>
        <p:nvSpPr>
          <p:cNvPr id="3" name="object 3"/>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marL="1149">
              <a:lnSpc>
                <a:spcPct val="100000"/>
              </a:lnSpc>
              <a:spcBef>
                <a:spcPts val="755"/>
              </a:spcBef>
            </a:pPr>
            <a:r>
              <a:rPr sz="3573" spc="5" dirty="0">
                <a:solidFill>
                  <a:srgbClr val="001F5F"/>
                </a:solidFill>
                <a:latin typeface="Cambria"/>
                <a:cs typeface="Cambria"/>
              </a:rPr>
              <a:t>Uniform</a:t>
            </a:r>
            <a:r>
              <a:rPr sz="3573" spc="-23"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p:grpSp>
        <p:nvGrpSpPr>
          <p:cNvPr id="4" name="object 4"/>
          <p:cNvGrpSpPr/>
          <p:nvPr/>
        </p:nvGrpSpPr>
        <p:grpSpPr>
          <a:xfrm>
            <a:off x="4052385" y="3782988"/>
            <a:ext cx="3632328" cy="2787427"/>
            <a:chOff x="3836670" y="3245357"/>
            <a:chExt cx="4015740" cy="3081655"/>
          </a:xfrm>
        </p:grpSpPr>
        <p:sp>
          <p:nvSpPr>
            <p:cNvPr id="5" name="object 5"/>
            <p:cNvSpPr/>
            <p:nvPr/>
          </p:nvSpPr>
          <p:spPr>
            <a:xfrm>
              <a:off x="3836670" y="3245357"/>
              <a:ext cx="4015740" cy="3081655"/>
            </a:xfrm>
            <a:custGeom>
              <a:avLst/>
              <a:gdLst/>
              <a:ahLst/>
              <a:cxnLst/>
              <a:rect l="l" t="t" r="r" b="b"/>
              <a:pathLst>
                <a:path w="4015740" h="3081654">
                  <a:moveTo>
                    <a:pt x="4015740" y="2699016"/>
                  </a:moveTo>
                  <a:lnTo>
                    <a:pt x="3986784" y="2684526"/>
                  </a:lnTo>
                  <a:lnTo>
                    <a:pt x="3928872" y="2655570"/>
                  </a:lnTo>
                  <a:lnTo>
                    <a:pt x="3928872" y="2684526"/>
                  </a:lnTo>
                  <a:lnTo>
                    <a:pt x="494538" y="2684526"/>
                  </a:lnTo>
                  <a:lnTo>
                    <a:pt x="494538" y="86868"/>
                  </a:lnTo>
                  <a:lnTo>
                    <a:pt x="523494" y="86868"/>
                  </a:lnTo>
                  <a:lnTo>
                    <a:pt x="516255" y="72390"/>
                  </a:lnTo>
                  <a:lnTo>
                    <a:pt x="480060" y="0"/>
                  </a:lnTo>
                  <a:lnTo>
                    <a:pt x="436626" y="86868"/>
                  </a:lnTo>
                  <a:lnTo>
                    <a:pt x="465582" y="86868"/>
                  </a:lnTo>
                  <a:lnTo>
                    <a:pt x="465582" y="2684526"/>
                  </a:lnTo>
                  <a:lnTo>
                    <a:pt x="0" y="2684526"/>
                  </a:lnTo>
                  <a:lnTo>
                    <a:pt x="0" y="2713482"/>
                  </a:lnTo>
                  <a:lnTo>
                    <a:pt x="465582" y="2713482"/>
                  </a:lnTo>
                  <a:lnTo>
                    <a:pt x="465582" y="3081528"/>
                  </a:lnTo>
                  <a:lnTo>
                    <a:pt x="494538" y="3081540"/>
                  </a:lnTo>
                  <a:lnTo>
                    <a:pt x="494538" y="2713482"/>
                  </a:lnTo>
                  <a:lnTo>
                    <a:pt x="3928872" y="2713482"/>
                  </a:lnTo>
                  <a:lnTo>
                    <a:pt x="3928872" y="2742438"/>
                  </a:lnTo>
                  <a:lnTo>
                    <a:pt x="3986784" y="2713482"/>
                  </a:lnTo>
                  <a:lnTo>
                    <a:pt x="4015740" y="2699016"/>
                  </a:lnTo>
                  <a:close/>
                </a:path>
              </a:pathLst>
            </a:custGeom>
            <a:solidFill>
              <a:srgbClr val="000000"/>
            </a:solidFill>
          </p:spPr>
          <p:txBody>
            <a:bodyPr wrap="square" lIns="0" tIns="0" rIns="0" bIns="0" rtlCol="0"/>
            <a:lstStyle/>
            <a:p>
              <a:endParaRPr sz="1628"/>
            </a:p>
          </p:txBody>
        </p:sp>
        <p:sp>
          <p:nvSpPr>
            <p:cNvPr id="6" name="object 6"/>
            <p:cNvSpPr/>
            <p:nvPr/>
          </p:nvSpPr>
          <p:spPr>
            <a:xfrm>
              <a:off x="5345430" y="4478274"/>
              <a:ext cx="1458595" cy="0"/>
            </a:xfrm>
            <a:custGeom>
              <a:avLst/>
              <a:gdLst/>
              <a:ahLst/>
              <a:cxnLst/>
              <a:rect l="l" t="t" r="r" b="b"/>
              <a:pathLst>
                <a:path w="1458595">
                  <a:moveTo>
                    <a:pt x="0" y="0"/>
                  </a:moveTo>
                  <a:lnTo>
                    <a:pt x="1458468" y="0"/>
                  </a:lnTo>
                </a:path>
              </a:pathLst>
            </a:custGeom>
            <a:ln w="44196">
              <a:solidFill>
                <a:srgbClr val="FF9900"/>
              </a:solidFill>
            </a:ln>
          </p:spPr>
          <p:txBody>
            <a:bodyPr wrap="square" lIns="0" tIns="0" rIns="0" bIns="0" rtlCol="0"/>
            <a:lstStyle/>
            <a:p>
              <a:endParaRPr sz="1628"/>
            </a:p>
          </p:txBody>
        </p:sp>
        <p:sp>
          <p:nvSpPr>
            <p:cNvPr id="7" name="object 7"/>
            <p:cNvSpPr/>
            <p:nvPr/>
          </p:nvSpPr>
          <p:spPr>
            <a:xfrm>
              <a:off x="5344668" y="4477512"/>
              <a:ext cx="1458595" cy="1539240"/>
            </a:xfrm>
            <a:custGeom>
              <a:avLst/>
              <a:gdLst/>
              <a:ahLst/>
              <a:cxnLst/>
              <a:rect l="l" t="t" r="r" b="b"/>
              <a:pathLst>
                <a:path w="1458595" h="1539239">
                  <a:moveTo>
                    <a:pt x="0" y="0"/>
                  </a:moveTo>
                  <a:lnTo>
                    <a:pt x="0" y="1539239"/>
                  </a:lnTo>
                </a:path>
                <a:path w="1458595" h="1539239">
                  <a:moveTo>
                    <a:pt x="1458467" y="0"/>
                  </a:moveTo>
                  <a:lnTo>
                    <a:pt x="1458467" y="1539239"/>
                  </a:lnTo>
                </a:path>
              </a:pathLst>
            </a:custGeom>
            <a:ln w="9144">
              <a:solidFill>
                <a:srgbClr val="000000"/>
              </a:solidFill>
              <a:prstDash val="sysDash"/>
            </a:ln>
          </p:spPr>
          <p:txBody>
            <a:bodyPr wrap="square" lIns="0" tIns="0" rIns="0" bIns="0" rtlCol="0"/>
            <a:lstStyle/>
            <a:p>
              <a:endParaRPr sz="1628"/>
            </a:p>
          </p:txBody>
        </p:sp>
        <p:sp>
          <p:nvSpPr>
            <p:cNvPr id="8" name="object 8"/>
            <p:cNvSpPr/>
            <p:nvPr/>
          </p:nvSpPr>
          <p:spPr>
            <a:xfrm>
              <a:off x="4332382" y="5942838"/>
              <a:ext cx="3276600" cy="1905"/>
            </a:xfrm>
            <a:custGeom>
              <a:avLst/>
              <a:gdLst/>
              <a:ahLst/>
              <a:cxnLst/>
              <a:rect l="l" t="t" r="r" b="b"/>
              <a:pathLst>
                <a:path w="3276600" h="1904">
                  <a:moveTo>
                    <a:pt x="0" y="1524"/>
                  </a:moveTo>
                  <a:lnTo>
                    <a:pt x="1030224" y="1524"/>
                  </a:lnTo>
                </a:path>
                <a:path w="3276600" h="1904">
                  <a:moveTo>
                    <a:pt x="2439924" y="0"/>
                  </a:moveTo>
                  <a:lnTo>
                    <a:pt x="3276600" y="1524"/>
                  </a:lnTo>
                </a:path>
              </a:pathLst>
            </a:custGeom>
            <a:ln w="44196">
              <a:solidFill>
                <a:srgbClr val="FF9900"/>
              </a:solidFill>
            </a:ln>
          </p:spPr>
          <p:txBody>
            <a:bodyPr wrap="square" lIns="0" tIns="0" rIns="0" bIns="0" rtlCol="0"/>
            <a:lstStyle/>
            <a:p>
              <a:endParaRPr sz="1628"/>
            </a:p>
          </p:txBody>
        </p:sp>
      </p:grpSp>
      <p:sp>
        <p:nvSpPr>
          <p:cNvPr id="9" name="object 9"/>
          <p:cNvSpPr txBox="1"/>
          <p:nvPr/>
        </p:nvSpPr>
        <p:spPr>
          <a:xfrm>
            <a:off x="5256039" y="6174053"/>
            <a:ext cx="183799" cy="381063"/>
          </a:xfrm>
          <a:prstGeom prst="rect">
            <a:avLst/>
          </a:prstGeom>
        </p:spPr>
        <p:txBody>
          <a:bodyPr vert="horz" wrap="square" lIns="0" tIns="12062" rIns="0" bIns="0" rtlCol="0">
            <a:spAutoFit/>
          </a:bodyPr>
          <a:lstStyle/>
          <a:p>
            <a:pPr marL="11487">
              <a:spcBef>
                <a:spcPts val="95"/>
              </a:spcBef>
            </a:pPr>
            <a:r>
              <a:rPr sz="2397" i="1" dirty="0">
                <a:solidFill>
                  <a:srgbClr val="2E2D67"/>
                </a:solidFill>
                <a:latin typeface="Cambria"/>
                <a:cs typeface="Cambria"/>
              </a:rPr>
              <a:t>a</a:t>
            </a:r>
            <a:endParaRPr sz="2397">
              <a:solidFill>
                <a:srgbClr val="2E2D67"/>
              </a:solidFill>
              <a:latin typeface="Cambria"/>
              <a:cs typeface="Cambria"/>
            </a:endParaRPr>
          </a:p>
        </p:txBody>
      </p:sp>
      <p:sp>
        <p:nvSpPr>
          <p:cNvPr id="10" name="object 10"/>
          <p:cNvSpPr txBox="1"/>
          <p:nvPr/>
        </p:nvSpPr>
        <p:spPr>
          <a:xfrm>
            <a:off x="6732404" y="6174053"/>
            <a:ext cx="182076" cy="381063"/>
          </a:xfrm>
          <a:prstGeom prst="rect">
            <a:avLst/>
          </a:prstGeom>
        </p:spPr>
        <p:txBody>
          <a:bodyPr vert="horz" wrap="square" lIns="0" tIns="12062" rIns="0" bIns="0" rtlCol="0">
            <a:spAutoFit/>
          </a:bodyPr>
          <a:lstStyle/>
          <a:p>
            <a:pPr marL="11487">
              <a:spcBef>
                <a:spcPts val="95"/>
              </a:spcBef>
            </a:pPr>
            <a:r>
              <a:rPr sz="2397" i="1" dirty="0">
                <a:solidFill>
                  <a:srgbClr val="2E2D67"/>
                </a:solidFill>
                <a:latin typeface="Cambria"/>
                <a:cs typeface="Cambria"/>
              </a:rPr>
              <a:t>b</a:t>
            </a:r>
            <a:endParaRPr sz="2397">
              <a:solidFill>
                <a:srgbClr val="2E2D67"/>
              </a:solidFill>
              <a:latin typeface="Cambria"/>
              <a:cs typeface="Cambria"/>
            </a:endParaRPr>
          </a:p>
        </p:txBody>
      </p:sp>
      <p:sp>
        <p:nvSpPr>
          <p:cNvPr id="11" name="object 11"/>
          <p:cNvSpPr txBox="1"/>
          <p:nvPr/>
        </p:nvSpPr>
        <p:spPr>
          <a:xfrm>
            <a:off x="4652833" y="3610907"/>
            <a:ext cx="600219" cy="442548"/>
          </a:xfrm>
          <a:prstGeom prst="rect">
            <a:avLst/>
          </a:prstGeom>
        </p:spPr>
        <p:txBody>
          <a:bodyPr vert="horz" wrap="square" lIns="0" tIns="10913" rIns="0" bIns="0" rtlCol="0">
            <a:spAutoFit/>
          </a:bodyPr>
          <a:lstStyle/>
          <a:p>
            <a:pPr marL="11487">
              <a:spcBef>
                <a:spcPts val="86"/>
              </a:spcBef>
            </a:pPr>
            <a:r>
              <a:rPr sz="2804" i="1" spc="-5" dirty="0">
                <a:solidFill>
                  <a:srgbClr val="2E2D67"/>
                </a:solidFill>
                <a:latin typeface="Cambria"/>
                <a:cs typeface="Cambria"/>
              </a:rPr>
              <a:t>f</a:t>
            </a:r>
            <a:r>
              <a:rPr sz="2804" i="1" spc="-72" dirty="0">
                <a:solidFill>
                  <a:srgbClr val="2E2D67"/>
                </a:solidFill>
                <a:latin typeface="Cambria"/>
                <a:cs typeface="Cambria"/>
              </a:rPr>
              <a:t> </a:t>
            </a:r>
            <a:r>
              <a:rPr sz="2804" spc="-5" dirty="0">
                <a:solidFill>
                  <a:srgbClr val="2E2D67"/>
                </a:solidFill>
                <a:latin typeface="Cambria"/>
                <a:cs typeface="Cambria"/>
              </a:rPr>
              <a:t>(</a:t>
            </a:r>
            <a:r>
              <a:rPr sz="2804" i="1" spc="-5" dirty="0">
                <a:solidFill>
                  <a:srgbClr val="2E2D67"/>
                </a:solidFill>
                <a:latin typeface="Cambria"/>
                <a:cs typeface="Cambria"/>
              </a:rPr>
              <a:t>t</a:t>
            </a:r>
            <a:r>
              <a:rPr sz="2804" spc="-5" dirty="0">
                <a:solidFill>
                  <a:srgbClr val="2E2D67"/>
                </a:solidFill>
                <a:latin typeface="Cambria"/>
                <a:cs typeface="Cambria"/>
              </a:rPr>
              <a:t>)</a:t>
            </a:r>
            <a:endParaRPr sz="2804" dirty="0">
              <a:solidFill>
                <a:srgbClr val="2E2D67"/>
              </a:solidFill>
              <a:latin typeface="Cambria"/>
              <a:cs typeface="Cambria"/>
            </a:endParaRPr>
          </a:p>
        </p:txBody>
      </p:sp>
      <p:sp>
        <p:nvSpPr>
          <p:cNvPr id="12" name="object 12"/>
          <p:cNvSpPr txBox="1"/>
          <p:nvPr/>
        </p:nvSpPr>
        <p:spPr>
          <a:xfrm>
            <a:off x="7852543" y="6049459"/>
            <a:ext cx="128659" cy="380483"/>
          </a:xfrm>
          <a:prstGeom prst="rect">
            <a:avLst/>
          </a:prstGeom>
        </p:spPr>
        <p:txBody>
          <a:bodyPr vert="horz" wrap="square" lIns="0" tIns="11487" rIns="0" bIns="0" rtlCol="0">
            <a:spAutoFit/>
          </a:bodyPr>
          <a:lstStyle/>
          <a:p>
            <a:pPr marL="11487">
              <a:spcBef>
                <a:spcPts val="90"/>
              </a:spcBef>
            </a:pPr>
            <a:r>
              <a:rPr sz="2397" i="1" dirty="0">
                <a:latin typeface="Cambria"/>
                <a:cs typeface="Cambria"/>
              </a:rPr>
              <a:t>t</a:t>
            </a:r>
            <a:endParaRPr sz="2397">
              <a:latin typeface="Cambria"/>
              <a:cs typeface="Cambria"/>
            </a:endParaRPr>
          </a:p>
        </p:txBody>
      </p:sp>
      <p:sp>
        <p:nvSpPr>
          <p:cNvPr id="13" name="object 13"/>
          <p:cNvSpPr/>
          <p:nvPr/>
        </p:nvSpPr>
        <p:spPr>
          <a:xfrm>
            <a:off x="4500395" y="4884404"/>
            <a:ext cx="217112" cy="0"/>
          </a:xfrm>
          <a:custGeom>
            <a:avLst/>
            <a:gdLst/>
            <a:ahLst/>
            <a:cxnLst/>
            <a:rect l="l" t="t" r="r" b="b"/>
            <a:pathLst>
              <a:path w="240029">
                <a:moveTo>
                  <a:pt x="239775" y="0"/>
                </a:moveTo>
                <a:lnTo>
                  <a:pt x="0" y="0"/>
                </a:lnTo>
              </a:path>
            </a:pathLst>
          </a:custGeom>
          <a:ln w="19812">
            <a:solidFill>
              <a:srgbClr val="000000"/>
            </a:solidFill>
          </a:ln>
        </p:spPr>
        <p:txBody>
          <a:bodyPr wrap="square" lIns="0" tIns="0" rIns="0" bIns="0" rtlCol="0"/>
          <a:lstStyle/>
          <a:p>
            <a:endParaRPr sz="1628"/>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636" rIns="0" bIns="0" rtlCol="0" anchor="ctr">
            <a:spAutoFit/>
          </a:bodyPr>
          <a:lstStyle/>
          <a:p>
            <a:pPr marL="13785">
              <a:lnSpc>
                <a:spcPct val="100000"/>
              </a:lnSpc>
              <a:spcBef>
                <a:spcPts val="99"/>
              </a:spcBef>
            </a:pPr>
            <a:r>
              <a:rPr spc="5" dirty="0"/>
              <a:t>Example</a:t>
            </a:r>
          </a:p>
        </p:txBody>
      </p:sp>
      <p:sp>
        <p:nvSpPr>
          <p:cNvPr id="4" name="Content Placeholder 3">
            <a:extLst>
              <a:ext uri="{FF2B5EF4-FFF2-40B4-BE49-F238E27FC236}">
                <a16:creationId xmlns:a16="http://schemas.microsoft.com/office/drawing/2014/main" id="{562E8784-39C2-4FAE-982C-3966446791DD}"/>
              </a:ext>
            </a:extLst>
          </p:cNvPr>
          <p:cNvSpPr>
            <a:spLocks noGrp="1"/>
          </p:cNvSpPr>
          <p:nvPr>
            <p:ph idx="1"/>
          </p:nvPr>
        </p:nvSpPr>
        <p:spPr/>
        <p:txBody>
          <a:bodyPr/>
          <a:lstStyle/>
          <a:p>
            <a:r>
              <a:rPr lang="en-US" dirty="0"/>
              <a:t>Suppose that travel time (by bus) between Pioneer and NBS is uniformly distributed between 12 and 20 minutes.</a:t>
            </a:r>
          </a:p>
          <a:p>
            <a:endParaRPr lang="en-US" dirty="0"/>
          </a:p>
          <a:p>
            <a:r>
              <a:rPr lang="en-US" dirty="0"/>
              <a:t>What is the mean travel time?</a:t>
            </a:r>
          </a:p>
          <a:p>
            <a:endParaRPr lang="en-US" dirty="0"/>
          </a:p>
          <a:p>
            <a:r>
              <a:rPr lang="en-US" dirty="0"/>
              <a:t>What is the probability that the travel time exceeds 14 minutes?</a:t>
            </a:r>
          </a:p>
          <a:p>
            <a:endParaRPr lang="en-US" dirty="0"/>
          </a:p>
          <a:p>
            <a:r>
              <a:rPr lang="en-US" dirty="0"/>
              <a:t>What is the probability that the travel time is between 14 and 18 minutes?</a:t>
            </a:r>
          </a:p>
          <a:p>
            <a:endParaRPr lang="en-SG"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C57DB14-0026-2444-B1F0-925E1325730A}"/>
                  </a:ext>
                </a:extLst>
              </p14:cNvPr>
              <p14:cNvContentPartPr/>
              <p14:nvPr/>
            </p14:nvContentPartPr>
            <p14:xfrm>
              <a:off x="3434400" y="134280"/>
              <a:ext cx="8431920" cy="6085440"/>
            </p14:xfrm>
          </p:contentPart>
        </mc:Choice>
        <mc:Fallback xmlns="">
          <p:pic>
            <p:nvPicPr>
              <p:cNvPr id="3" name="Ink 2">
                <a:extLst>
                  <a:ext uri="{FF2B5EF4-FFF2-40B4-BE49-F238E27FC236}">
                    <a16:creationId xmlns:a16="http://schemas.microsoft.com/office/drawing/2014/main" id="{9C57DB14-0026-2444-B1F0-925E1325730A}"/>
                  </a:ext>
                </a:extLst>
              </p:cNvPr>
              <p:cNvPicPr/>
              <p:nvPr/>
            </p:nvPicPr>
            <p:blipFill>
              <a:blip r:embed="rId3"/>
              <a:stretch>
                <a:fillRect/>
              </a:stretch>
            </p:blipFill>
            <p:spPr>
              <a:xfrm>
                <a:off x="3425040" y="124920"/>
                <a:ext cx="8450640" cy="6104160"/>
              </a:xfrm>
              <a:prstGeom prst="rect">
                <a:avLst/>
              </a:prstGeom>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txBox="1"/>
          <p:nvPr/>
        </p:nvSpPr>
        <p:spPr>
          <a:xfrm>
            <a:off x="2039453" y="1376450"/>
            <a:ext cx="8148614" cy="1420672"/>
          </a:xfrm>
          <a:prstGeom prst="rect">
            <a:avLst/>
          </a:prstGeom>
          <a:ln w="28575">
            <a:solidFill>
              <a:srgbClr val="2E2D67"/>
            </a:solidFill>
          </a:ln>
        </p:spPr>
        <p:txBody>
          <a:bodyPr vert="horz" wrap="square" lIns="0" tIns="132106" rIns="0" bIns="0" rtlCol="0">
            <a:spAutoFit/>
          </a:bodyPr>
          <a:lstStyle/>
          <a:p>
            <a:pPr marL="251569" marR="457763">
              <a:lnSpc>
                <a:spcPct val="120000"/>
              </a:lnSpc>
              <a:spcBef>
                <a:spcPts val="1040"/>
              </a:spcBef>
              <a:tabLst>
                <a:tab pos="1020633" algn="l"/>
                <a:tab pos="1317002" algn="l"/>
                <a:tab pos="1717903" algn="l"/>
                <a:tab pos="2066538" algn="l"/>
              </a:tabLst>
            </a:pPr>
            <a:r>
              <a:rPr sz="2397" spc="-5" dirty="0">
                <a:latin typeface="Cambria"/>
                <a:cs typeface="Cambria"/>
              </a:rPr>
              <a:t>If the</a:t>
            </a:r>
            <a:r>
              <a:rPr sz="2397" spc="14" dirty="0">
                <a:latin typeface="Cambria"/>
                <a:cs typeface="Cambria"/>
              </a:rPr>
              <a:t> </a:t>
            </a:r>
            <a:r>
              <a:rPr sz="2397" spc="-5" dirty="0">
                <a:latin typeface="Cambria"/>
                <a:cs typeface="Cambria"/>
              </a:rPr>
              <a:t>r.v.</a:t>
            </a:r>
            <a:r>
              <a:rPr sz="2397" spc="23" dirty="0">
                <a:latin typeface="Cambria"/>
                <a:cs typeface="Cambria"/>
              </a:rPr>
              <a:t> </a:t>
            </a:r>
            <a:r>
              <a:rPr sz="2397" b="1" i="1" dirty="0">
                <a:solidFill>
                  <a:srgbClr val="2E2D67"/>
                </a:solidFill>
                <a:latin typeface="Cambria"/>
                <a:cs typeface="Cambria"/>
              </a:rPr>
              <a:t>X</a:t>
            </a:r>
            <a:r>
              <a:rPr sz="2397" b="1" i="1" spc="14" dirty="0">
                <a:solidFill>
                  <a:srgbClr val="000099"/>
                </a:solidFill>
                <a:latin typeface="Cambria"/>
                <a:cs typeface="Cambria"/>
              </a:rPr>
              <a:t> </a:t>
            </a:r>
            <a:r>
              <a:rPr sz="2397" dirty="0">
                <a:latin typeface="Cambria"/>
                <a:cs typeface="Cambria"/>
              </a:rPr>
              <a:t>is	equally </a:t>
            </a:r>
            <a:r>
              <a:rPr sz="2397" spc="-5" dirty="0">
                <a:latin typeface="Cambria"/>
                <a:cs typeface="Cambria"/>
              </a:rPr>
              <a:t>likely to take </a:t>
            </a:r>
            <a:r>
              <a:rPr sz="2397" spc="-9" dirty="0">
                <a:latin typeface="Cambria"/>
                <a:cs typeface="Cambria"/>
              </a:rPr>
              <a:t>any </a:t>
            </a:r>
            <a:r>
              <a:rPr sz="2397" dirty="0">
                <a:latin typeface="Cambria"/>
                <a:cs typeface="Cambria"/>
              </a:rPr>
              <a:t>value in the </a:t>
            </a:r>
            <a:r>
              <a:rPr sz="2397" spc="-5" dirty="0">
                <a:latin typeface="Cambria"/>
                <a:cs typeface="Cambria"/>
              </a:rPr>
              <a:t>range </a:t>
            </a:r>
            <a:r>
              <a:rPr sz="2397" spc="-511" dirty="0">
                <a:latin typeface="Cambria"/>
                <a:cs typeface="Cambria"/>
              </a:rPr>
              <a:t> </a:t>
            </a:r>
            <a:r>
              <a:rPr sz="2397" spc="-5" dirty="0">
                <a:latin typeface="Cambria"/>
                <a:cs typeface="Cambria"/>
              </a:rPr>
              <a:t>from	</a:t>
            </a:r>
            <a:r>
              <a:rPr sz="2397" i="1" dirty="0">
                <a:latin typeface="Cambria"/>
                <a:cs typeface="Cambria"/>
              </a:rPr>
              <a:t>a	</a:t>
            </a:r>
            <a:r>
              <a:rPr sz="2397" spc="-5" dirty="0">
                <a:latin typeface="Cambria"/>
                <a:cs typeface="Cambria"/>
              </a:rPr>
              <a:t>to	</a:t>
            </a:r>
            <a:r>
              <a:rPr sz="2397" i="1" dirty="0">
                <a:latin typeface="Cambria"/>
                <a:cs typeface="Cambria"/>
              </a:rPr>
              <a:t>b </a:t>
            </a:r>
            <a:r>
              <a:rPr sz="2397" spc="-5" dirty="0">
                <a:latin typeface="Cambria"/>
                <a:cs typeface="Cambria"/>
              </a:rPr>
              <a:t>(where </a:t>
            </a:r>
            <a:r>
              <a:rPr sz="2397" i="1" dirty="0">
                <a:latin typeface="Cambria"/>
                <a:cs typeface="Cambria"/>
              </a:rPr>
              <a:t>b</a:t>
            </a:r>
            <a:r>
              <a:rPr sz="2397" i="1" spc="9" dirty="0">
                <a:latin typeface="Cambria"/>
                <a:cs typeface="Cambria"/>
              </a:rPr>
              <a:t> </a:t>
            </a:r>
            <a:r>
              <a:rPr sz="2397" dirty="0">
                <a:latin typeface="Cambria"/>
                <a:cs typeface="Cambria"/>
              </a:rPr>
              <a:t>&gt;</a:t>
            </a:r>
            <a:r>
              <a:rPr sz="2397" spc="-5" dirty="0">
                <a:latin typeface="Cambria"/>
                <a:cs typeface="Cambria"/>
              </a:rPr>
              <a:t> </a:t>
            </a:r>
            <a:r>
              <a:rPr sz="2397" i="1" spc="-5" dirty="0">
                <a:latin typeface="Cambria"/>
                <a:cs typeface="Cambria"/>
              </a:rPr>
              <a:t>a</a:t>
            </a:r>
            <a:r>
              <a:rPr sz="2397" spc="-5" dirty="0">
                <a:latin typeface="Cambria"/>
                <a:cs typeface="Cambria"/>
              </a:rPr>
              <a:t>),</a:t>
            </a:r>
            <a:r>
              <a:rPr sz="2397" spc="14" dirty="0">
                <a:latin typeface="Cambria"/>
                <a:cs typeface="Cambria"/>
              </a:rPr>
              <a:t> </a:t>
            </a:r>
            <a:r>
              <a:rPr sz="2397" spc="-5" dirty="0">
                <a:latin typeface="Cambria"/>
                <a:cs typeface="Cambria"/>
              </a:rPr>
              <a:t>then we</a:t>
            </a:r>
            <a:r>
              <a:rPr sz="2397" spc="-23" dirty="0">
                <a:latin typeface="Cambria"/>
                <a:cs typeface="Cambria"/>
              </a:rPr>
              <a:t> </a:t>
            </a:r>
            <a:r>
              <a:rPr sz="2397" dirty="0">
                <a:latin typeface="Cambria"/>
                <a:cs typeface="Cambria"/>
              </a:rPr>
              <a:t>say </a:t>
            </a:r>
            <a:r>
              <a:rPr sz="2397" spc="-5" dirty="0">
                <a:latin typeface="Cambria"/>
                <a:cs typeface="Cambria"/>
              </a:rPr>
              <a:t>that</a:t>
            </a:r>
            <a:r>
              <a:rPr sz="2397" spc="32" dirty="0">
                <a:latin typeface="Cambria"/>
                <a:cs typeface="Cambria"/>
              </a:rPr>
              <a:t> </a:t>
            </a:r>
            <a:r>
              <a:rPr sz="2397" b="1" i="1" dirty="0">
                <a:solidFill>
                  <a:srgbClr val="2E2D67"/>
                </a:solidFill>
                <a:latin typeface="Cambria"/>
                <a:cs typeface="Cambria"/>
              </a:rPr>
              <a:t>X</a:t>
            </a:r>
            <a:r>
              <a:rPr sz="2397" b="1" i="1" spc="-9" dirty="0">
                <a:solidFill>
                  <a:srgbClr val="000099"/>
                </a:solidFill>
                <a:latin typeface="Cambria"/>
                <a:cs typeface="Cambria"/>
              </a:rPr>
              <a:t> </a:t>
            </a:r>
            <a:r>
              <a:rPr sz="2397" dirty="0">
                <a:latin typeface="Cambria"/>
                <a:cs typeface="Cambria"/>
              </a:rPr>
              <a:t>obeys a </a:t>
            </a:r>
            <a:r>
              <a:rPr sz="2397" spc="5" dirty="0">
                <a:latin typeface="Cambria"/>
                <a:cs typeface="Cambria"/>
              </a:rPr>
              <a:t> </a:t>
            </a:r>
            <a:r>
              <a:rPr sz="2397" b="1" spc="-5" dirty="0">
                <a:solidFill>
                  <a:srgbClr val="C00000"/>
                </a:solidFill>
                <a:latin typeface="Cambria"/>
                <a:cs typeface="Cambria"/>
              </a:rPr>
              <a:t>uniform</a:t>
            </a:r>
            <a:r>
              <a:rPr sz="2397" b="1" spc="14" dirty="0">
                <a:solidFill>
                  <a:srgbClr val="C00000"/>
                </a:solidFill>
                <a:latin typeface="Cambria"/>
                <a:cs typeface="Cambria"/>
              </a:rPr>
              <a:t> </a:t>
            </a:r>
            <a:r>
              <a:rPr sz="2397" b="1" spc="-5" dirty="0">
                <a:solidFill>
                  <a:srgbClr val="C00000"/>
                </a:solidFill>
                <a:latin typeface="Cambria"/>
                <a:cs typeface="Cambria"/>
              </a:rPr>
              <a:t>distribution</a:t>
            </a:r>
            <a:r>
              <a:rPr sz="2397" b="1" spc="18" dirty="0">
                <a:solidFill>
                  <a:srgbClr val="C00000"/>
                </a:solidFill>
                <a:latin typeface="Cambria"/>
                <a:cs typeface="Cambria"/>
              </a:rPr>
              <a:t> </a:t>
            </a:r>
            <a:r>
              <a:rPr sz="2397" spc="-5" dirty="0">
                <a:latin typeface="Cambria"/>
                <a:cs typeface="Cambria"/>
              </a:rPr>
              <a:t>over</a:t>
            </a:r>
            <a:r>
              <a:rPr sz="2397" spc="163" dirty="0">
                <a:latin typeface="Cambria"/>
                <a:cs typeface="Cambria"/>
              </a:rPr>
              <a:t> </a:t>
            </a:r>
            <a:r>
              <a:rPr sz="2397" spc="122" dirty="0">
                <a:latin typeface="Cambria"/>
                <a:cs typeface="Cambria"/>
              </a:rPr>
              <a:t>[</a:t>
            </a:r>
            <a:r>
              <a:rPr sz="2397" i="1" spc="122" dirty="0">
                <a:latin typeface="Cambria"/>
                <a:cs typeface="Cambria"/>
              </a:rPr>
              <a:t>a</a:t>
            </a:r>
            <a:r>
              <a:rPr sz="2397" spc="122" dirty="0">
                <a:latin typeface="Cambria"/>
                <a:cs typeface="Cambria"/>
              </a:rPr>
              <a:t>,</a:t>
            </a:r>
            <a:r>
              <a:rPr sz="2397" i="1" spc="122" dirty="0">
                <a:latin typeface="Cambria"/>
                <a:cs typeface="Cambria"/>
              </a:rPr>
              <a:t>b</a:t>
            </a:r>
            <a:r>
              <a:rPr sz="2397" spc="122" dirty="0">
                <a:latin typeface="Cambria"/>
                <a:cs typeface="Cambria"/>
              </a:rPr>
              <a:t>].</a:t>
            </a:r>
            <a:endParaRPr sz="2397" dirty="0">
              <a:latin typeface="Cambria"/>
              <a:cs typeface="Cambria"/>
            </a:endParaRPr>
          </a:p>
        </p:txBody>
      </p:sp>
      <p:grpSp>
        <p:nvGrpSpPr>
          <p:cNvPr id="5" name="object 5"/>
          <p:cNvGrpSpPr/>
          <p:nvPr/>
        </p:nvGrpSpPr>
        <p:grpSpPr>
          <a:xfrm>
            <a:off x="2975783" y="3850818"/>
            <a:ext cx="3635199" cy="2786278"/>
            <a:chOff x="2646426" y="4257293"/>
            <a:chExt cx="4018915" cy="3080385"/>
          </a:xfrm>
        </p:grpSpPr>
        <p:sp>
          <p:nvSpPr>
            <p:cNvPr id="6" name="object 6"/>
            <p:cNvSpPr/>
            <p:nvPr/>
          </p:nvSpPr>
          <p:spPr>
            <a:xfrm>
              <a:off x="2646426" y="4257293"/>
              <a:ext cx="4018915" cy="3080385"/>
            </a:xfrm>
            <a:custGeom>
              <a:avLst/>
              <a:gdLst/>
              <a:ahLst/>
              <a:cxnLst/>
              <a:rect l="l" t="t" r="r" b="b"/>
              <a:pathLst>
                <a:path w="4018915" h="3080384">
                  <a:moveTo>
                    <a:pt x="4018788" y="2699004"/>
                  </a:moveTo>
                  <a:lnTo>
                    <a:pt x="3989832" y="2684526"/>
                  </a:lnTo>
                  <a:lnTo>
                    <a:pt x="3931920" y="2655570"/>
                  </a:lnTo>
                  <a:lnTo>
                    <a:pt x="3931920" y="2684526"/>
                  </a:lnTo>
                  <a:lnTo>
                    <a:pt x="497586" y="2684526"/>
                  </a:lnTo>
                  <a:lnTo>
                    <a:pt x="497586" y="86868"/>
                  </a:lnTo>
                  <a:lnTo>
                    <a:pt x="526542" y="86868"/>
                  </a:lnTo>
                  <a:lnTo>
                    <a:pt x="519290" y="72390"/>
                  </a:lnTo>
                  <a:lnTo>
                    <a:pt x="483108" y="0"/>
                  </a:lnTo>
                  <a:lnTo>
                    <a:pt x="439674" y="86868"/>
                  </a:lnTo>
                  <a:lnTo>
                    <a:pt x="468630" y="86868"/>
                  </a:lnTo>
                  <a:lnTo>
                    <a:pt x="468630" y="2684526"/>
                  </a:lnTo>
                  <a:lnTo>
                    <a:pt x="0" y="2684526"/>
                  </a:lnTo>
                  <a:lnTo>
                    <a:pt x="0" y="2713482"/>
                  </a:lnTo>
                  <a:lnTo>
                    <a:pt x="468630" y="2713482"/>
                  </a:lnTo>
                  <a:lnTo>
                    <a:pt x="468630" y="3080004"/>
                  </a:lnTo>
                  <a:lnTo>
                    <a:pt x="497586" y="3080004"/>
                  </a:lnTo>
                  <a:lnTo>
                    <a:pt x="497586" y="2713482"/>
                  </a:lnTo>
                  <a:lnTo>
                    <a:pt x="3931920" y="2713482"/>
                  </a:lnTo>
                  <a:lnTo>
                    <a:pt x="3931920" y="2742438"/>
                  </a:lnTo>
                  <a:lnTo>
                    <a:pt x="3989832" y="2713482"/>
                  </a:lnTo>
                  <a:lnTo>
                    <a:pt x="4018788" y="2699004"/>
                  </a:lnTo>
                  <a:close/>
                </a:path>
              </a:pathLst>
            </a:custGeom>
            <a:solidFill>
              <a:srgbClr val="000000"/>
            </a:solidFill>
          </p:spPr>
          <p:txBody>
            <a:bodyPr wrap="square" lIns="0" tIns="0" rIns="0" bIns="0" rtlCol="0"/>
            <a:lstStyle/>
            <a:p>
              <a:endParaRPr sz="1628"/>
            </a:p>
          </p:txBody>
        </p:sp>
        <p:sp>
          <p:nvSpPr>
            <p:cNvPr id="7" name="object 7"/>
            <p:cNvSpPr/>
            <p:nvPr/>
          </p:nvSpPr>
          <p:spPr>
            <a:xfrm>
              <a:off x="4158234" y="5488686"/>
              <a:ext cx="1457325" cy="0"/>
            </a:xfrm>
            <a:custGeom>
              <a:avLst/>
              <a:gdLst/>
              <a:ahLst/>
              <a:cxnLst/>
              <a:rect l="l" t="t" r="r" b="b"/>
              <a:pathLst>
                <a:path w="1457325">
                  <a:moveTo>
                    <a:pt x="0" y="0"/>
                  </a:moveTo>
                  <a:lnTo>
                    <a:pt x="1456943" y="0"/>
                  </a:lnTo>
                </a:path>
              </a:pathLst>
            </a:custGeom>
            <a:ln w="44196">
              <a:solidFill>
                <a:srgbClr val="FF9900"/>
              </a:solidFill>
            </a:ln>
          </p:spPr>
          <p:txBody>
            <a:bodyPr wrap="square" lIns="0" tIns="0" rIns="0" bIns="0" rtlCol="0"/>
            <a:lstStyle/>
            <a:p>
              <a:endParaRPr sz="1628"/>
            </a:p>
          </p:txBody>
        </p:sp>
        <p:sp>
          <p:nvSpPr>
            <p:cNvPr id="8" name="object 8"/>
            <p:cNvSpPr/>
            <p:nvPr/>
          </p:nvSpPr>
          <p:spPr>
            <a:xfrm>
              <a:off x="4157472" y="5487924"/>
              <a:ext cx="1457325" cy="1539240"/>
            </a:xfrm>
            <a:custGeom>
              <a:avLst/>
              <a:gdLst/>
              <a:ahLst/>
              <a:cxnLst/>
              <a:rect l="l" t="t" r="r" b="b"/>
              <a:pathLst>
                <a:path w="1457325" h="1539240">
                  <a:moveTo>
                    <a:pt x="0" y="0"/>
                  </a:moveTo>
                  <a:lnTo>
                    <a:pt x="0" y="1539239"/>
                  </a:lnTo>
                </a:path>
                <a:path w="1457325" h="1539240">
                  <a:moveTo>
                    <a:pt x="1456943" y="0"/>
                  </a:moveTo>
                  <a:lnTo>
                    <a:pt x="1456943" y="1539239"/>
                  </a:lnTo>
                </a:path>
              </a:pathLst>
            </a:custGeom>
            <a:ln w="9144">
              <a:solidFill>
                <a:srgbClr val="000000"/>
              </a:solidFill>
              <a:prstDash val="sysDash"/>
            </a:ln>
          </p:spPr>
          <p:txBody>
            <a:bodyPr wrap="square" lIns="0" tIns="0" rIns="0" bIns="0" rtlCol="0"/>
            <a:lstStyle/>
            <a:p>
              <a:endParaRPr sz="1628"/>
            </a:p>
          </p:txBody>
        </p:sp>
        <p:sp>
          <p:nvSpPr>
            <p:cNvPr id="9" name="object 9"/>
            <p:cNvSpPr/>
            <p:nvPr/>
          </p:nvSpPr>
          <p:spPr>
            <a:xfrm>
              <a:off x="3143663" y="6951726"/>
              <a:ext cx="3276600" cy="5080"/>
            </a:xfrm>
            <a:custGeom>
              <a:avLst/>
              <a:gdLst/>
              <a:ahLst/>
              <a:cxnLst/>
              <a:rect l="l" t="t" r="r" b="b"/>
              <a:pathLst>
                <a:path w="3276600" h="5079">
                  <a:moveTo>
                    <a:pt x="0" y="4571"/>
                  </a:moveTo>
                  <a:lnTo>
                    <a:pt x="1030223" y="4571"/>
                  </a:lnTo>
                </a:path>
                <a:path w="3276600" h="5079">
                  <a:moveTo>
                    <a:pt x="2439923" y="0"/>
                  </a:moveTo>
                  <a:lnTo>
                    <a:pt x="3276600" y="4571"/>
                  </a:lnTo>
                </a:path>
              </a:pathLst>
            </a:custGeom>
            <a:ln w="44196">
              <a:solidFill>
                <a:srgbClr val="FF9900"/>
              </a:solidFill>
            </a:ln>
          </p:spPr>
          <p:txBody>
            <a:bodyPr wrap="square" lIns="0" tIns="0" rIns="0" bIns="0" rtlCol="0"/>
            <a:lstStyle/>
            <a:p>
              <a:endParaRPr sz="1628" dirty="0"/>
            </a:p>
          </p:txBody>
        </p:sp>
      </p:grpSp>
      <p:sp>
        <p:nvSpPr>
          <p:cNvPr id="10" name="object 10"/>
          <p:cNvSpPr txBox="1"/>
          <p:nvPr/>
        </p:nvSpPr>
        <p:spPr>
          <a:xfrm>
            <a:off x="4180240" y="6241905"/>
            <a:ext cx="183225" cy="380483"/>
          </a:xfrm>
          <a:prstGeom prst="rect">
            <a:avLst/>
          </a:prstGeom>
        </p:spPr>
        <p:txBody>
          <a:bodyPr vert="horz" wrap="square" lIns="0" tIns="11487" rIns="0" bIns="0" rtlCol="0">
            <a:spAutoFit/>
          </a:bodyPr>
          <a:lstStyle/>
          <a:p>
            <a:pPr marL="11487">
              <a:spcBef>
                <a:spcPts val="90"/>
              </a:spcBef>
            </a:pPr>
            <a:r>
              <a:rPr sz="2397" i="1" dirty="0">
                <a:solidFill>
                  <a:srgbClr val="2E2D67"/>
                </a:solidFill>
                <a:latin typeface="Cambria"/>
                <a:cs typeface="Cambria"/>
              </a:rPr>
              <a:t>a</a:t>
            </a:r>
            <a:endParaRPr sz="2397" dirty="0">
              <a:solidFill>
                <a:srgbClr val="2E2D67"/>
              </a:solidFill>
              <a:latin typeface="Cambria"/>
              <a:cs typeface="Cambria"/>
            </a:endParaRPr>
          </a:p>
        </p:txBody>
      </p:sp>
      <p:sp>
        <p:nvSpPr>
          <p:cNvPr id="11" name="object 11"/>
          <p:cNvSpPr txBox="1"/>
          <p:nvPr/>
        </p:nvSpPr>
        <p:spPr>
          <a:xfrm>
            <a:off x="5657984" y="6241905"/>
            <a:ext cx="182076" cy="380483"/>
          </a:xfrm>
          <a:prstGeom prst="rect">
            <a:avLst/>
          </a:prstGeom>
        </p:spPr>
        <p:txBody>
          <a:bodyPr vert="horz" wrap="square" lIns="0" tIns="11487" rIns="0" bIns="0" rtlCol="0">
            <a:spAutoFit/>
          </a:bodyPr>
          <a:lstStyle/>
          <a:p>
            <a:pPr marL="11487">
              <a:spcBef>
                <a:spcPts val="90"/>
              </a:spcBef>
            </a:pPr>
            <a:r>
              <a:rPr sz="2397" i="1" dirty="0">
                <a:solidFill>
                  <a:srgbClr val="2E2D67"/>
                </a:solidFill>
                <a:latin typeface="Cambria"/>
                <a:cs typeface="Cambria"/>
              </a:rPr>
              <a:t>b</a:t>
            </a:r>
            <a:endParaRPr sz="2397">
              <a:solidFill>
                <a:srgbClr val="2E2D67"/>
              </a:solidFill>
              <a:latin typeface="Cambria"/>
              <a:cs typeface="Cambria"/>
            </a:endParaRPr>
          </a:p>
        </p:txBody>
      </p:sp>
      <p:sp>
        <p:nvSpPr>
          <p:cNvPr id="12" name="object 12"/>
          <p:cNvSpPr txBox="1"/>
          <p:nvPr/>
        </p:nvSpPr>
        <p:spPr>
          <a:xfrm>
            <a:off x="2283204" y="4776821"/>
            <a:ext cx="1044208" cy="380483"/>
          </a:xfrm>
          <a:prstGeom prst="rect">
            <a:avLst/>
          </a:prstGeom>
        </p:spPr>
        <p:txBody>
          <a:bodyPr vert="horz" wrap="square" lIns="0" tIns="11487" rIns="0" bIns="0" rtlCol="0">
            <a:spAutoFit/>
          </a:bodyPr>
          <a:lstStyle/>
          <a:p>
            <a:pPr marL="11487">
              <a:spcBef>
                <a:spcPts val="90"/>
              </a:spcBef>
            </a:pPr>
            <a:r>
              <a:rPr sz="2397" dirty="0">
                <a:solidFill>
                  <a:srgbClr val="2E2D67"/>
                </a:solidFill>
                <a:latin typeface="Cambria"/>
                <a:cs typeface="Cambria"/>
              </a:rPr>
              <a:t>1</a:t>
            </a:r>
            <a:r>
              <a:rPr sz="2397" spc="-9" dirty="0">
                <a:solidFill>
                  <a:srgbClr val="2E2D67"/>
                </a:solidFill>
                <a:latin typeface="Cambria"/>
                <a:cs typeface="Cambria"/>
              </a:rPr>
              <a:t>/(</a:t>
            </a:r>
            <a:r>
              <a:rPr sz="2397" i="1" dirty="0">
                <a:solidFill>
                  <a:srgbClr val="2E2D67"/>
                </a:solidFill>
                <a:latin typeface="Cambria"/>
                <a:cs typeface="Cambria"/>
              </a:rPr>
              <a:t>b</a:t>
            </a:r>
            <a:r>
              <a:rPr sz="2397" spc="5" dirty="0">
                <a:solidFill>
                  <a:srgbClr val="2E2D67"/>
                </a:solidFill>
                <a:latin typeface="Cambria"/>
                <a:cs typeface="Cambria"/>
              </a:rPr>
              <a:t>–</a:t>
            </a:r>
            <a:r>
              <a:rPr sz="2397" i="1" spc="-5" dirty="0">
                <a:solidFill>
                  <a:srgbClr val="2E2D67"/>
                </a:solidFill>
                <a:latin typeface="Cambria"/>
                <a:cs typeface="Cambria"/>
              </a:rPr>
              <a:t>a</a:t>
            </a:r>
            <a:r>
              <a:rPr sz="2397" dirty="0">
                <a:solidFill>
                  <a:srgbClr val="2E2D67"/>
                </a:solidFill>
                <a:latin typeface="Cambria"/>
                <a:cs typeface="Cambria"/>
              </a:rPr>
              <a:t>)</a:t>
            </a:r>
            <a:endParaRPr sz="2397">
              <a:solidFill>
                <a:srgbClr val="2E2D67"/>
              </a:solidFill>
              <a:latin typeface="Cambria"/>
              <a:cs typeface="Cambria"/>
            </a:endParaRPr>
          </a:p>
        </p:txBody>
      </p:sp>
      <p:sp>
        <p:nvSpPr>
          <p:cNvPr id="13" name="object 13"/>
          <p:cNvSpPr txBox="1"/>
          <p:nvPr/>
        </p:nvSpPr>
        <p:spPr>
          <a:xfrm>
            <a:off x="3577264" y="3676784"/>
            <a:ext cx="600219" cy="442548"/>
          </a:xfrm>
          <a:prstGeom prst="rect">
            <a:avLst/>
          </a:prstGeom>
        </p:spPr>
        <p:txBody>
          <a:bodyPr vert="horz" wrap="square" lIns="0" tIns="10913" rIns="0" bIns="0" rtlCol="0">
            <a:spAutoFit/>
          </a:bodyPr>
          <a:lstStyle/>
          <a:p>
            <a:pPr marL="11487">
              <a:spcBef>
                <a:spcPts val="86"/>
              </a:spcBef>
            </a:pPr>
            <a:r>
              <a:rPr sz="2804" i="1" spc="-5" dirty="0">
                <a:solidFill>
                  <a:srgbClr val="2E2D67"/>
                </a:solidFill>
                <a:latin typeface="Cambria"/>
                <a:cs typeface="Cambria"/>
              </a:rPr>
              <a:t>f</a:t>
            </a:r>
            <a:r>
              <a:rPr sz="2804" i="1" spc="-72" dirty="0">
                <a:solidFill>
                  <a:srgbClr val="2E2D67"/>
                </a:solidFill>
                <a:latin typeface="Cambria"/>
                <a:cs typeface="Cambria"/>
              </a:rPr>
              <a:t> </a:t>
            </a:r>
            <a:r>
              <a:rPr sz="2804" spc="-5" dirty="0">
                <a:solidFill>
                  <a:srgbClr val="2E2D67"/>
                </a:solidFill>
                <a:latin typeface="Cambria"/>
                <a:cs typeface="Cambria"/>
              </a:rPr>
              <a:t>(</a:t>
            </a:r>
            <a:r>
              <a:rPr sz="2804" i="1" spc="-5" dirty="0">
                <a:solidFill>
                  <a:srgbClr val="2E2D67"/>
                </a:solidFill>
                <a:latin typeface="Cambria"/>
                <a:cs typeface="Cambria"/>
              </a:rPr>
              <a:t>t</a:t>
            </a:r>
            <a:r>
              <a:rPr sz="2804" spc="-5" dirty="0">
                <a:solidFill>
                  <a:srgbClr val="2E2D67"/>
                </a:solidFill>
                <a:latin typeface="Cambria"/>
                <a:cs typeface="Cambria"/>
              </a:rPr>
              <a:t>)</a:t>
            </a:r>
            <a:endParaRPr sz="2804">
              <a:solidFill>
                <a:srgbClr val="2E2D67"/>
              </a:solidFill>
              <a:latin typeface="Cambria"/>
              <a:cs typeface="Cambria"/>
            </a:endParaRPr>
          </a:p>
        </p:txBody>
      </p:sp>
      <p:sp>
        <p:nvSpPr>
          <p:cNvPr id="15" name="object 15"/>
          <p:cNvSpPr txBox="1"/>
          <p:nvPr/>
        </p:nvSpPr>
        <p:spPr>
          <a:xfrm>
            <a:off x="6776746" y="6116463"/>
            <a:ext cx="128659" cy="381063"/>
          </a:xfrm>
          <a:prstGeom prst="rect">
            <a:avLst/>
          </a:prstGeom>
        </p:spPr>
        <p:txBody>
          <a:bodyPr vert="horz" wrap="square" lIns="0" tIns="12062" rIns="0" bIns="0" rtlCol="0">
            <a:spAutoFit/>
          </a:bodyPr>
          <a:lstStyle/>
          <a:p>
            <a:pPr marL="11487">
              <a:spcBef>
                <a:spcPts val="95"/>
              </a:spcBef>
            </a:pPr>
            <a:r>
              <a:rPr sz="2397" i="1" dirty="0">
                <a:latin typeface="Cambria"/>
                <a:cs typeface="Cambria"/>
              </a:rPr>
              <a:t>t</a:t>
            </a:r>
            <a:endParaRPr sz="2397">
              <a:latin typeface="Cambria"/>
              <a:cs typeface="Cambria"/>
            </a:endParaRPr>
          </a:p>
        </p:txBody>
      </p:sp>
      <p:sp>
        <p:nvSpPr>
          <p:cNvPr id="25" name="object 25"/>
          <p:cNvSpPr/>
          <p:nvPr/>
        </p:nvSpPr>
        <p:spPr>
          <a:xfrm>
            <a:off x="7392471" y="4366901"/>
            <a:ext cx="3667820" cy="1693249"/>
          </a:xfrm>
          <a:custGeom>
            <a:avLst/>
            <a:gdLst/>
            <a:ahLst/>
            <a:cxnLst/>
            <a:rect l="l" t="t" r="r" b="b"/>
            <a:pathLst>
              <a:path w="4956175" h="1871979">
                <a:moveTo>
                  <a:pt x="0" y="1871472"/>
                </a:moveTo>
                <a:lnTo>
                  <a:pt x="4956048" y="1871472"/>
                </a:lnTo>
                <a:lnTo>
                  <a:pt x="4956048" y="0"/>
                </a:lnTo>
                <a:lnTo>
                  <a:pt x="0" y="0"/>
                </a:lnTo>
                <a:lnTo>
                  <a:pt x="0" y="1871472"/>
                </a:lnTo>
                <a:close/>
              </a:path>
            </a:pathLst>
          </a:custGeom>
          <a:ln w="28575">
            <a:solidFill>
              <a:srgbClr val="003366"/>
            </a:solidFill>
          </a:ln>
        </p:spPr>
        <p:txBody>
          <a:bodyPr wrap="square" lIns="0" tIns="0" rIns="0" bIns="0" rtlCol="0"/>
          <a:lstStyle/>
          <a:p>
            <a:endParaRPr sz="1628"/>
          </a:p>
        </p:txBody>
      </p:sp>
      <p:sp>
        <p:nvSpPr>
          <p:cNvPr id="26" name="object 26"/>
          <p:cNvSpPr/>
          <p:nvPr/>
        </p:nvSpPr>
        <p:spPr>
          <a:xfrm>
            <a:off x="7392471" y="3219854"/>
            <a:ext cx="3578911" cy="615152"/>
          </a:xfrm>
          <a:custGeom>
            <a:avLst/>
            <a:gdLst/>
            <a:ahLst/>
            <a:cxnLst/>
            <a:rect l="l" t="t" r="r" b="b"/>
            <a:pathLst>
              <a:path w="3956684" h="680085">
                <a:moveTo>
                  <a:pt x="0" y="679703"/>
                </a:moveTo>
                <a:lnTo>
                  <a:pt x="3956304" y="679703"/>
                </a:lnTo>
                <a:lnTo>
                  <a:pt x="3956304" y="0"/>
                </a:lnTo>
                <a:lnTo>
                  <a:pt x="0" y="0"/>
                </a:lnTo>
                <a:lnTo>
                  <a:pt x="0" y="679703"/>
                </a:lnTo>
                <a:close/>
              </a:path>
            </a:pathLst>
          </a:custGeom>
          <a:solidFill>
            <a:schemeClr val="bg1">
              <a:lumMod val="85000"/>
            </a:schemeClr>
          </a:solidFill>
          <a:ln w="28575">
            <a:solidFill>
              <a:srgbClr val="CC0000"/>
            </a:solidFill>
          </a:ln>
        </p:spPr>
        <p:txBody>
          <a:bodyPr wrap="square" lIns="0" tIns="0" rIns="0" bIns="0" rtlCol="0"/>
          <a:lstStyle/>
          <a:p>
            <a:endParaRPr sz="1628"/>
          </a:p>
        </p:txBody>
      </p:sp>
      <p:sp>
        <p:nvSpPr>
          <p:cNvPr id="27" name="object 27"/>
          <p:cNvSpPr txBox="1"/>
          <p:nvPr/>
        </p:nvSpPr>
        <p:spPr>
          <a:xfrm>
            <a:off x="7421764" y="3283402"/>
            <a:ext cx="3341486" cy="499387"/>
          </a:xfrm>
          <a:prstGeom prst="rect">
            <a:avLst/>
          </a:prstGeom>
          <a:noFill/>
        </p:spPr>
        <p:txBody>
          <a:bodyPr vert="horz" wrap="square" lIns="0" tIns="67202" rIns="0" bIns="0" rtlCol="0">
            <a:spAutoFit/>
          </a:bodyPr>
          <a:lstStyle/>
          <a:p>
            <a:pPr marL="259035">
              <a:spcBef>
                <a:spcPts val="529"/>
              </a:spcBef>
              <a:tabLst>
                <a:tab pos="2164179" algn="l"/>
              </a:tabLst>
            </a:pPr>
            <a:r>
              <a:rPr sz="2804" spc="-9" dirty="0">
                <a:latin typeface="Cambria"/>
                <a:cs typeface="Cambria"/>
              </a:rPr>
              <a:t>Equation</a:t>
            </a:r>
            <a:r>
              <a:rPr sz="2804" spc="14" dirty="0">
                <a:latin typeface="Cambria"/>
                <a:cs typeface="Cambria"/>
              </a:rPr>
              <a:t> </a:t>
            </a:r>
            <a:r>
              <a:rPr sz="2804" spc="-5" dirty="0">
                <a:latin typeface="Cambria"/>
                <a:cs typeface="Cambria"/>
              </a:rPr>
              <a:t>of	</a:t>
            </a:r>
            <a:r>
              <a:rPr sz="2804" i="1" spc="140" dirty="0">
                <a:solidFill>
                  <a:srgbClr val="2E2D67"/>
                </a:solidFill>
                <a:latin typeface="Cambria"/>
                <a:cs typeface="Cambria"/>
              </a:rPr>
              <a:t>f</a:t>
            </a:r>
            <a:r>
              <a:rPr sz="2804" spc="140" dirty="0">
                <a:latin typeface="Cambria"/>
                <a:cs typeface="Cambria"/>
              </a:rPr>
              <a:t>(</a:t>
            </a:r>
            <a:r>
              <a:rPr sz="2804" i="1" spc="140" dirty="0">
                <a:latin typeface="Cambria"/>
                <a:cs typeface="Cambria"/>
              </a:rPr>
              <a:t>t</a:t>
            </a:r>
            <a:r>
              <a:rPr sz="2804" spc="140" dirty="0">
                <a:latin typeface="Cambria"/>
                <a:cs typeface="Cambria"/>
              </a:rPr>
              <a:t>)</a:t>
            </a:r>
            <a:r>
              <a:rPr sz="2804" spc="204" dirty="0">
                <a:latin typeface="Cambria"/>
                <a:cs typeface="Cambria"/>
              </a:rPr>
              <a:t> </a:t>
            </a:r>
            <a:r>
              <a:rPr sz="2804" spc="-5" dirty="0">
                <a:latin typeface="Cambria"/>
                <a:cs typeface="Cambria"/>
              </a:rPr>
              <a:t>?</a:t>
            </a:r>
            <a:endParaRPr sz="2804" dirty="0">
              <a:latin typeface="Cambria"/>
              <a:cs typeface="Cambria"/>
            </a:endParaRPr>
          </a:p>
        </p:txBody>
      </p:sp>
      <p:sp>
        <p:nvSpPr>
          <p:cNvPr id="28" name="object 28"/>
          <p:cNvSpPr txBox="1"/>
          <p:nvPr/>
        </p:nvSpPr>
        <p:spPr>
          <a:xfrm>
            <a:off x="6842490" y="2346830"/>
            <a:ext cx="3351460" cy="452981"/>
          </a:xfrm>
          <a:prstGeom prst="rect">
            <a:avLst/>
          </a:prstGeom>
          <a:solidFill>
            <a:schemeClr val="bg1">
              <a:lumMod val="85000"/>
            </a:schemeClr>
          </a:solidFill>
          <a:ln w="19811">
            <a:solidFill>
              <a:srgbClr val="2E2D67"/>
            </a:solidFill>
          </a:ln>
        </p:spPr>
        <p:txBody>
          <a:bodyPr vert="horz" wrap="square" lIns="0" tIns="83284" rIns="0" bIns="0" rtlCol="0">
            <a:spAutoFit/>
          </a:bodyPr>
          <a:lstStyle/>
          <a:p>
            <a:pPr marL="182071">
              <a:spcBef>
                <a:spcPts val="656"/>
              </a:spcBef>
              <a:tabLst>
                <a:tab pos="1642087" algn="l"/>
                <a:tab pos="1938457" algn="l"/>
                <a:tab pos="2222764" algn="l"/>
              </a:tabLst>
            </a:pPr>
            <a:r>
              <a:rPr sz="2397" spc="-5" dirty="0">
                <a:latin typeface="Cambria"/>
                <a:cs typeface="Cambria"/>
              </a:rPr>
              <a:t>We</a:t>
            </a:r>
            <a:r>
              <a:rPr sz="2397" spc="-14" dirty="0">
                <a:latin typeface="Cambria"/>
                <a:cs typeface="Cambria"/>
              </a:rPr>
              <a:t> </a:t>
            </a:r>
            <a:r>
              <a:rPr sz="2397" spc="-9" dirty="0">
                <a:latin typeface="Cambria"/>
                <a:cs typeface="Cambria"/>
              </a:rPr>
              <a:t>write</a:t>
            </a:r>
            <a:r>
              <a:rPr sz="2397" spc="36" dirty="0">
                <a:latin typeface="Cambria"/>
                <a:cs typeface="Cambria"/>
              </a:rPr>
              <a:t> </a:t>
            </a:r>
            <a:r>
              <a:rPr sz="2397" dirty="0">
                <a:latin typeface="Cambria"/>
                <a:cs typeface="Cambria"/>
              </a:rPr>
              <a:t>:	</a:t>
            </a:r>
            <a:r>
              <a:rPr sz="2397" b="1" i="1" dirty="0">
                <a:solidFill>
                  <a:srgbClr val="2E2D67"/>
                </a:solidFill>
                <a:latin typeface="Cambria"/>
                <a:cs typeface="Cambria"/>
              </a:rPr>
              <a:t>X</a:t>
            </a:r>
            <a:r>
              <a:rPr sz="2397" b="1" i="1" dirty="0">
                <a:solidFill>
                  <a:srgbClr val="000099"/>
                </a:solidFill>
                <a:latin typeface="Cambria"/>
                <a:cs typeface="Cambria"/>
              </a:rPr>
              <a:t>	</a:t>
            </a:r>
            <a:r>
              <a:rPr sz="2397" dirty="0">
                <a:latin typeface="Symbol"/>
                <a:cs typeface="Symbol"/>
              </a:rPr>
              <a:t></a:t>
            </a:r>
            <a:r>
              <a:rPr sz="2397" dirty="0">
                <a:latin typeface="Times New Roman"/>
                <a:cs typeface="Times New Roman"/>
              </a:rPr>
              <a:t>	</a:t>
            </a:r>
            <a:r>
              <a:rPr sz="2397" spc="158" dirty="0">
                <a:latin typeface="Cambria"/>
                <a:cs typeface="Cambria"/>
              </a:rPr>
              <a:t>U[</a:t>
            </a:r>
            <a:r>
              <a:rPr sz="2397" i="1" spc="158" dirty="0">
                <a:latin typeface="Cambria"/>
                <a:cs typeface="Cambria"/>
              </a:rPr>
              <a:t>a</a:t>
            </a:r>
            <a:r>
              <a:rPr sz="2397" spc="158" dirty="0">
                <a:latin typeface="Cambria"/>
                <a:cs typeface="Cambria"/>
              </a:rPr>
              <a:t>,</a:t>
            </a:r>
            <a:r>
              <a:rPr sz="2397" i="1" spc="158" dirty="0">
                <a:latin typeface="Cambria"/>
                <a:cs typeface="Cambria"/>
              </a:rPr>
              <a:t>b</a:t>
            </a:r>
            <a:r>
              <a:rPr sz="2397" spc="158" dirty="0">
                <a:latin typeface="Cambria"/>
                <a:cs typeface="Cambria"/>
              </a:rPr>
              <a:t>]</a:t>
            </a:r>
            <a:endParaRPr sz="2397" dirty="0">
              <a:latin typeface="Cambria"/>
              <a:cs typeface="Cambria"/>
            </a:endParaRPr>
          </a:p>
        </p:txBody>
      </p:sp>
      <p:sp>
        <p:nvSpPr>
          <p:cNvPr id="29" name="object 29"/>
          <p:cNvSpPr txBox="1"/>
          <p:nvPr/>
        </p:nvSpPr>
        <p:spPr>
          <a:xfrm>
            <a:off x="4352708" y="4984330"/>
            <a:ext cx="1294518" cy="1298001"/>
          </a:xfrm>
          <a:prstGeom prst="rect">
            <a:avLst/>
          </a:prstGeom>
          <a:solidFill>
            <a:srgbClr val="92D050"/>
          </a:solidFill>
        </p:spPr>
        <p:txBody>
          <a:bodyPr vert="horz" wrap="square" lIns="0" tIns="3446" rIns="0" bIns="0" rtlCol="0">
            <a:spAutoFit/>
          </a:bodyPr>
          <a:lstStyle/>
          <a:p>
            <a:pPr>
              <a:spcBef>
                <a:spcPts val="27"/>
              </a:spcBef>
            </a:pPr>
            <a:endParaRPr sz="2442" dirty="0">
              <a:solidFill>
                <a:srgbClr val="2E2D67"/>
              </a:solidFill>
              <a:latin typeface="Times New Roman"/>
              <a:cs typeface="Times New Roman"/>
            </a:endParaRPr>
          </a:p>
          <a:p>
            <a:pPr marL="93620"/>
            <a:r>
              <a:rPr sz="1990" i="1" spc="-5" dirty="0">
                <a:solidFill>
                  <a:srgbClr val="2E2D67"/>
                </a:solidFill>
                <a:latin typeface="Cambria"/>
                <a:cs typeface="Cambria"/>
              </a:rPr>
              <a:t>area</a:t>
            </a:r>
            <a:r>
              <a:rPr sz="1990" i="1" spc="-18" dirty="0">
                <a:solidFill>
                  <a:srgbClr val="2E2D67"/>
                </a:solidFill>
                <a:latin typeface="Cambria"/>
                <a:cs typeface="Cambria"/>
              </a:rPr>
              <a:t> </a:t>
            </a:r>
            <a:r>
              <a:rPr sz="1990" dirty="0">
                <a:solidFill>
                  <a:srgbClr val="2E2D67"/>
                </a:solidFill>
                <a:latin typeface="Cambria"/>
                <a:cs typeface="Cambria"/>
              </a:rPr>
              <a:t>=</a:t>
            </a:r>
            <a:r>
              <a:rPr sz="1990" spc="-14" dirty="0">
                <a:solidFill>
                  <a:srgbClr val="2E2D67"/>
                </a:solidFill>
                <a:latin typeface="Cambria"/>
                <a:cs typeface="Cambria"/>
              </a:rPr>
              <a:t> </a:t>
            </a:r>
            <a:r>
              <a:rPr sz="1990" dirty="0">
                <a:solidFill>
                  <a:srgbClr val="2E2D67"/>
                </a:solidFill>
                <a:latin typeface="Cambria"/>
                <a:cs typeface="Cambria"/>
              </a:rPr>
              <a:t>1</a:t>
            </a:r>
            <a:endParaRPr lang="en-SG" sz="1990" dirty="0">
              <a:solidFill>
                <a:srgbClr val="2E2D67"/>
              </a:solidFill>
              <a:latin typeface="Cambria"/>
              <a:cs typeface="Cambria"/>
            </a:endParaRPr>
          </a:p>
          <a:p>
            <a:pPr marL="93620"/>
            <a:endParaRPr lang="en-US" sz="1990" dirty="0">
              <a:solidFill>
                <a:srgbClr val="2E2D67"/>
              </a:solidFill>
              <a:latin typeface="Cambria"/>
              <a:cs typeface="Cambria"/>
            </a:endParaRPr>
          </a:p>
          <a:p>
            <a:pPr marL="93620"/>
            <a:endParaRPr sz="1990" dirty="0">
              <a:solidFill>
                <a:srgbClr val="2E2D67"/>
              </a:solidFill>
              <a:latin typeface="Cambria"/>
              <a:cs typeface="Cambria"/>
            </a:endParaRPr>
          </a:p>
        </p:txBody>
      </p:sp>
      <p:sp>
        <p:nvSpPr>
          <p:cNvPr id="32" name="object 3 2">
            <a:extLst>
              <a:ext uri="{FF2B5EF4-FFF2-40B4-BE49-F238E27FC236}">
                <a16:creationId xmlns:a16="http://schemas.microsoft.com/office/drawing/2014/main" id="{911D96B8-F8B8-4470-A298-652341235E15}"/>
              </a:ext>
            </a:extLst>
          </p:cNvPr>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marL="1149">
              <a:lnSpc>
                <a:spcPct val="100000"/>
              </a:lnSpc>
              <a:spcBef>
                <a:spcPts val="755"/>
              </a:spcBef>
            </a:pPr>
            <a:r>
              <a:rPr sz="3573" spc="5" dirty="0">
                <a:solidFill>
                  <a:srgbClr val="001F5F"/>
                </a:solidFill>
                <a:latin typeface="Cambria"/>
                <a:cs typeface="Cambria"/>
              </a:rPr>
              <a:t>Uniform</a:t>
            </a:r>
            <a:r>
              <a:rPr sz="3573" spc="-23"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p:pic>
        <p:nvPicPr>
          <p:cNvPr id="36" name="Picture 35"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t) = \begin{cases}&#10;\frac{1}{b - a} &amp; \mbox{ if } a \leq t \leq b \\&#10;0 &amp; \mbox{ otherwise }&#10;\end{cases}&#10;\end{align*}&#10;&#10;\end{document}" title="IguanaTex Bitmap Display">
            <a:extLst>
              <a:ext uri="{FF2B5EF4-FFF2-40B4-BE49-F238E27FC236}">
                <a16:creationId xmlns:a16="http://schemas.microsoft.com/office/drawing/2014/main" id="{BCFEA3F7-6B7B-4832-8AAC-1C35853C201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7510673" y="4754412"/>
            <a:ext cx="3117714" cy="958476"/>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F9B7994-D069-E348-9211-0E965BBFD79D}"/>
                  </a:ext>
                </a:extLst>
              </p14:cNvPr>
              <p14:cNvContentPartPr/>
              <p14:nvPr/>
            </p14:nvContentPartPr>
            <p14:xfrm>
              <a:off x="4367520" y="4419720"/>
              <a:ext cx="4520160" cy="2358360"/>
            </p14:xfrm>
          </p:contentPart>
        </mc:Choice>
        <mc:Fallback xmlns="">
          <p:pic>
            <p:nvPicPr>
              <p:cNvPr id="2" name="Ink 1">
                <a:extLst>
                  <a:ext uri="{FF2B5EF4-FFF2-40B4-BE49-F238E27FC236}">
                    <a16:creationId xmlns:a16="http://schemas.microsoft.com/office/drawing/2014/main" id="{8F9B7994-D069-E348-9211-0E965BBFD79D}"/>
                  </a:ext>
                </a:extLst>
              </p:cNvPr>
              <p:cNvPicPr/>
              <p:nvPr/>
            </p:nvPicPr>
            <p:blipFill>
              <a:blip r:embed="rId5"/>
              <a:stretch>
                <a:fillRect/>
              </a:stretch>
            </p:blipFill>
            <p:spPr>
              <a:xfrm>
                <a:off x="4358160" y="4410360"/>
                <a:ext cx="4538880" cy="2377080"/>
              </a:xfrm>
              <a:prstGeom prst="rect">
                <a:avLst/>
              </a:prstGeom>
            </p:spPr>
          </p:pic>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txBox="1"/>
          <p:nvPr/>
        </p:nvSpPr>
        <p:spPr>
          <a:xfrm>
            <a:off x="2039453" y="1376450"/>
            <a:ext cx="8148614" cy="1420672"/>
          </a:xfrm>
          <a:prstGeom prst="rect">
            <a:avLst/>
          </a:prstGeom>
          <a:ln w="28575">
            <a:solidFill>
              <a:srgbClr val="2E2D67"/>
            </a:solidFill>
          </a:ln>
        </p:spPr>
        <p:txBody>
          <a:bodyPr vert="horz" wrap="square" lIns="0" tIns="132106" rIns="0" bIns="0" rtlCol="0">
            <a:spAutoFit/>
          </a:bodyPr>
          <a:lstStyle/>
          <a:p>
            <a:pPr marL="251569" marR="457763">
              <a:lnSpc>
                <a:spcPct val="120000"/>
              </a:lnSpc>
              <a:spcBef>
                <a:spcPts val="1040"/>
              </a:spcBef>
              <a:tabLst>
                <a:tab pos="1020633" algn="l"/>
                <a:tab pos="1317002" algn="l"/>
                <a:tab pos="1717903" algn="l"/>
                <a:tab pos="2066538" algn="l"/>
              </a:tabLst>
            </a:pPr>
            <a:r>
              <a:rPr sz="2397" spc="-5" dirty="0">
                <a:latin typeface="Cambria"/>
                <a:cs typeface="Cambria"/>
              </a:rPr>
              <a:t>If the</a:t>
            </a:r>
            <a:r>
              <a:rPr sz="2397" spc="14" dirty="0">
                <a:latin typeface="Cambria"/>
                <a:cs typeface="Cambria"/>
              </a:rPr>
              <a:t> </a:t>
            </a:r>
            <a:r>
              <a:rPr sz="2397" spc="-5" dirty="0">
                <a:latin typeface="Cambria"/>
                <a:cs typeface="Cambria"/>
              </a:rPr>
              <a:t>r.v.</a:t>
            </a:r>
            <a:r>
              <a:rPr sz="2397" spc="23" dirty="0">
                <a:latin typeface="Cambria"/>
                <a:cs typeface="Cambria"/>
              </a:rPr>
              <a:t> </a:t>
            </a:r>
            <a:r>
              <a:rPr sz="2397" b="1" i="1" dirty="0">
                <a:solidFill>
                  <a:srgbClr val="2E2D67"/>
                </a:solidFill>
                <a:latin typeface="Cambria"/>
                <a:cs typeface="Cambria"/>
              </a:rPr>
              <a:t>X</a:t>
            </a:r>
            <a:r>
              <a:rPr sz="2397" b="1" i="1" spc="14" dirty="0">
                <a:solidFill>
                  <a:srgbClr val="000099"/>
                </a:solidFill>
                <a:latin typeface="Cambria"/>
                <a:cs typeface="Cambria"/>
              </a:rPr>
              <a:t> </a:t>
            </a:r>
            <a:r>
              <a:rPr sz="2397" dirty="0">
                <a:latin typeface="Cambria"/>
                <a:cs typeface="Cambria"/>
              </a:rPr>
              <a:t>is	equally </a:t>
            </a:r>
            <a:r>
              <a:rPr sz="2397" spc="-5" dirty="0">
                <a:latin typeface="Cambria"/>
                <a:cs typeface="Cambria"/>
              </a:rPr>
              <a:t>likely to take </a:t>
            </a:r>
            <a:r>
              <a:rPr sz="2397" spc="-9" dirty="0">
                <a:latin typeface="Cambria"/>
                <a:cs typeface="Cambria"/>
              </a:rPr>
              <a:t>any </a:t>
            </a:r>
            <a:r>
              <a:rPr sz="2397" dirty="0">
                <a:latin typeface="Cambria"/>
                <a:cs typeface="Cambria"/>
              </a:rPr>
              <a:t>value in the </a:t>
            </a:r>
            <a:r>
              <a:rPr sz="2397" spc="-5" dirty="0">
                <a:latin typeface="Cambria"/>
                <a:cs typeface="Cambria"/>
              </a:rPr>
              <a:t>range </a:t>
            </a:r>
            <a:r>
              <a:rPr sz="2397" spc="-511" dirty="0">
                <a:latin typeface="Cambria"/>
                <a:cs typeface="Cambria"/>
              </a:rPr>
              <a:t> </a:t>
            </a:r>
            <a:r>
              <a:rPr sz="2397" spc="-5" dirty="0">
                <a:latin typeface="Cambria"/>
                <a:cs typeface="Cambria"/>
              </a:rPr>
              <a:t>from	</a:t>
            </a:r>
            <a:r>
              <a:rPr sz="2397" i="1" dirty="0">
                <a:latin typeface="Cambria"/>
                <a:cs typeface="Cambria"/>
              </a:rPr>
              <a:t>a	</a:t>
            </a:r>
            <a:r>
              <a:rPr sz="2397" spc="-5" dirty="0">
                <a:latin typeface="Cambria"/>
                <a:cs typeface="Cambria"/>
              </a:rPr>
              <a:t>to	</a:t>
            </a:r>
            <a:r>
              <a:rPr sz="2397" i="1" dirty="0">
                <a:latin typeface="Cambria"/>
                <a:cs typeface="Cambria"/>
              </a:rPr>
              <a:t>b </a:t>
            </a:r>
            <a:r>
              <a:rPr sz="2397" spc="-5" dirty="0">
                <a:latin typeface="Cambria"/>
                <a:cs typeface="Cambria"/>
              </a:rPr>
              <a:t>(where </a:t>
            </a:r>
            <a:r>
              <a:rPr sz="2397" i="1" dirty="0">
                <a:latin typeface="Cambria"/>
                <a:cs typeface="Cambria"/>
              </a:rPr>
              <a:t>b</a:t>
            </a:r>
            <a:r>
              <a:rPr sz="2397" i="1" spc="9" dirty="0">
                <a:latin typeface="Cambria"/>
                <a:cs typeface="Cambria"/>
              </a:rPr>
              <a:t> </a:t>
            </a:r>
            <a:r>
              <a:rPr sz="2397" dirty="0">
                <a:latin typeface="Cambria"/>
                <a:cs typeface="Cambria"/>
              </a:rPr>
              <a:t>&gt;</a:t>
            </a:r>
            <a:r>
              <a:rPr sz="2397" spc="-5" dirty="0">
                <a:latin typeface="Cambria"/>
                <a:cs typeface="Cambria"/>
              </a:rPr>
              <a:t> </a:t>
            </a:r>
            <a:r>
              <a:rPr sz="2397" i="1" spc="-5" dirty="0">
                <a:latin typeface="Cambria"/>
                <a:cs typeface="Cambria"/>
              </a:rPr>
              <a:t>a</a:t>
            </a:r>
            <a:r>
              <a:rPr sz="2397" spc="-5" dirty="0">
                <a:latin typeface="Cambria"/>
                <a:cs typeface="Cambria"/>
              </a:rPr>
              <a:t>),</a:t>
            </a:r>
            <a:r>
              <a:rPr sz="2397" spc="14" dirty="0">
                <a:latin typeface="Cambria"/>
                <a:cs typeface="Cambria"/>
              </a:rPr>
              <a:t> </a:t>
            </a:r>
            <a:r>
              <a:rPr sz="2397" spc="-5" dirty="0">
                <a:latin typeface="Cambria"/>
                <a:cs typeface="Cambria"/>
              </a:rPr>
              <a:t>then we</a:t>
            </a:r>
            <a:r>
              <a:rPr sz="2397" spc="-23" dirty="0">
                <a:latin typeface="Cambria"/>
                <a:cs typeface="Cambria"/>
              </a:rPr>
              <a:t> </a:t>
            </a:r>
            <a:r>
              <a:rPr sz="2397" dirty="0">
                <a:latin typeface="Cambria"/>
                <a:cs typeface="Cambria"/>
              </a:rPr>
              <a:t>say </a:t>
            </a:r>
            <a:r>
              <a:rPr sz="2397" spc="-5" dirty="0">
                <a:latin typeface="Cambria"/>
                <a:cs typeface="Cambria"/>
              </a:rPr>
              <a:t>that</a:t>
            </a:r>
            <a:r>
              <a:rPr sz="2397" spc="32" dirty="0">
                <a:latin typeface="Cambria"/>
                <a:cs typeface="Cambria"/>
              </a:rPr>
              <a:t> </a:t>
            </a:r>
            <a:r>
              <a:rPr sz="2397" b="1" i="1" dirty="0">
                <a:solidFill>
                  <a:srgbClr val="2E2D67"/>
                </a:solidFill>
                <a:latin typeface="Cambria"/>
                <a:cs typeface="Cambria"/>
              </a:rPr>
              <a:t>X</a:t>
            </a:r>
            <a:r>
              <a:rPr sz="2397" b="1" i="1" spc="-9" dirty="0">
                <a:solidFill>
                  <a:srgbClr val="000099"/>
                </a:solidFill>
                <a:latin typeface="Cambria"/>
                <a:cs typeface="Cambria"/>
              </a:rPr>
              <a:t> </a:t>
            </a:r>
            <a:r>
              <a:rPr sz="2397" dirty="0">
                <a:latin typeface="Cambria"/>
                <a:cs typeface="Cambria"/>
              </a:rPr>
              <a:t>obeys a </a:t>
            </a:r>
            <a:r>
              <a:rPr sz="2397" spc="5" dirty="0">
                <a:latin typeface="Cambria"/>
                <a:cs typeface="Cambria"/>
              </a:rPr>
              <a:t> </a:t>
            </a:r>
            <a:r>
              <a:rPr sz="2397" b="1" spc="-5" dirty="0">
                <a:solidFill>
                  <a:srgbClr val="C00000"/>
                </a:solidFill>
                <a:latin typeface="Cambria"/>
                <a:cs typeface="Cambria"/>
              </a:rPr>
              <a:t>uniform</a:t>
            </a:r>
            <a:r>
              <a:rPr sz="2397" b="1" spc="14" dirty="0">
                <a:solidFill>
                  <a:srgbClr val="C00000"/>
                </a:solidFill>
                <a:latin typeface="Cambria"/>
                <a:cs typeface="Cambria"/>
              </a:rPr>
              <a:t> </a:t>
            </a:r>
            <a:r>
              <a:rPr sz="2397" b="1" spc="-5" dirty="0">
                <a:solidFill>
                  <a:srgbClr val="C00000"/>
                </a:solidFill>
                <a:latin typeface="Cambria"/>
                <a:cs typeface="Cambria"/>
              </a:rPr>
              <a:t>distribution</a:t>
            </a:r>
            <a:r>
              <a:rPr sz="2397" b="1" spc="18" dirty="0">
                <a:solidFill>
                  <a:srgbClr val="C00000"/>
                </a:solidFill>
                <a:latin typeface="Cambria"/>
                <a:cs typeface="Cambria"/>
              </a:rPr>
              <a:t> </a:t>
            </a:r>
            <a:r>
              <a:rPr sz="2397" spc="-5" dirty="0">
                <a:latin typeface="Cambria"/>
                <a:cs typeface="Cambria"/>
              </a:rPr>
              <a:t>over</a:t>
            </a:r>
            <a:r>
              <a:rPr sz="2397" spc="163" dirty="0">
                <a:latin typeface="Cambria"/>
                <a:cs typeface="Cambria"/>
              </a:rPr>
              <a:t> </a:t>
            </a:r>
            <a:r>
              <a:rPr sz="2397" spc="122" dirty="0">
                <a:latin typeface="Cambria"/>
                <a:cs typeface="Cambria"/>
              </a:rPr>
              <a:t>[</a:t>
            </a:r>
            <a:r>
              <a:rPr sz="2397" i="1" spc="122" dirty="0">
                <a:latin typeface="Cambria"/>
                <a:cs typeface="Cambria"/>
              </a:rPr>
              <a:t>a</a:t>
            </a:r>
            <a:r>
              <a:rPr sz="2397" spc="122" dirty="0">
                <a:latin typeface="Cambria"/>
                <a:cs typeface="Cambria"/>
              </a:rPr>
              <a:t>,</a:t>
            </a:r>
            <a:r>
              <a:rPr sz="2397" i="1" spc="122" dirty="0">
                <a:latin typeface="Cambria"/>
                <a:cs typeface="Cambria"/>
              </a:rPr>
              <a:t>b</a:t>
            </a:r>
            <a:r>
              <a:rPr sz="2397" spc="122" dirty="0">
                <a:latin typeface="Cambria"/>
                <a:cs typeface="Cambria"/>
              </a:rPr>
              <a:t>].</a:t>
            </a:r>
            <a:endParaRPr sz="2397" dirty="0">
              <a:latin typeface="Cambria"/>
              <a:cs typeface="Cambria"/>
            </a:endParaRPr>
          </a:p>
        </p:txBody>
      </p:sp>
      <p:grpSp>
        <p:nvGrpSpPr>
          <p:cNvPr id="5" name="object 5"/>
          <p:cNvGrpSpPr/>
          <p:nvPr/>
        </p:nvGrpSpPr>
        <p:grpSpPr>
          <a:xfrm>
            <a:off x="2975783" y="3850818"/>
            <a:ext cx="3635199" cy="2786278"/>
            <a:chOff x="2646426" y="4257293"/>
            <a:chExt cx="4018915" cy="3080385"/>
          </a:xfrm>
        </p:grpSpPr>
        <p:sp>
          <p:nvSpPr>
            <p:cNvPr id="6" name="object 6"/>
            <p:cNvSpPr/>
            <p:nvPr/>
          </p:nvSpPr>
          <p:spPr>
            <a:xfrm>
              <a:off x="2646426" y="4257293"/>
              <a:ext cx="4018915" cy="3080385"/>
            </a:xfrm>
            <a:custGeom>
              <a:avLst/>
              <a:gdLst/>
              <a:ahLst/>
              <a:cxnLst/>
              <a:rect l="l" t="t" r="r" b="b"/>
              <a:pathLst>
                <a:path w="4018915" h="3080384">
                  <a:moveTo>
                    <a:pt x="4018788" y="2699004"/>
                  </a:moveTo>
                  <a:lnTo>
                    <a:pt x="3989832" y="2684526"/>
                  </a:lnTo>
                  <a:lnTo>
                    <a:pt x="3931920" y="2655570"/>
                  </a:lnTo>
                  <a:lnTo>
                    <a:pt x="3931920" y="2684526"/>
                  </a:lnTo>
                  <a:lnTo>
                    <a:pt x="497586" y="2684526"/>
                  </a:lnTo>
                  <a:lnTo>
                    <a:pt x="497586" y="86868"/>
                  </a:lnTo>
                  <a:lnTo>
                    <a:pt x="526542" y="86868"/>
                  </a:lnTo>
                  <a:lnTo>
                    <a:pt x="519290" y="72390"/>
                  </a:lnTo>
                  <a:lnTo>
                    <a:pt x="483108" y="0"/>
                  </a:lnTo>
                  <a:lnTo>
                    <a:pt x="439674" y="86868"/>
                  </a:lnTo>
                  <a:lnTo>
                    <a:pt x="468630" y="86868"/>
                  </a:lnTo>
                  <a:lnTo>
                    <a:pt x="468630" y="2684526"/>
                  </a:lnTo>
                  <a:lnTo>
                    <a:pt x="0" y="2684526"/>
                  </a:lnTo>
                  <a:lnTo>
                    <a:pt x="0" y="2713482"/>
                  </a:lnTo>
                  <a:lnTo>
                    <a:pt x="468630" y="2713482"/>
                  </a:lnTo>
                  <a:lnTo>
                    <a:pt x="468630" y="3080004"/>
                  </a:lnTo>
                  <a:lnTo>
                    <a:pt x="497586" y="3080004"/>
                  </a:lnTo>
                  <a:lnTo>
                    <a:pt x="497586" y="2713482"/>
                  </a:lnTo>
                  <a:lnTo>
                    <a:pt x="3931920" y="2713482"/>
                  </a:lnTo>
                  <a:lnTo>
                    <a:pt x="3931920" y="2742438"/>
                  </a:lnTo>
                  <a:lnTo>
                    <a:pt x="3989832" y="2713482"/>
                  </a:lnTo>
                  <a:lnTo>
                    <a:pt x="4018788" y="2699004"/>
                  </a:lnTo>
                  <a:close/>
                </a:path>
              </a:pathLst>
            </a:custGeom>
            <a:solidFill>
              <a:srgbClr val="000000"/>
            </a:solidFill>
          </p:spPr>
          <p:txBody>
            <a:bodyPr wrap="square" lIns="0" tIns="0" rIns="0" bIns="0" rtlCol="0"/>
            <a:lstStyle/>
            <a:p>
              <a:endParaRPr sz="1628"/>
            </a:p>
          </p:txBody>
        </p:sp>
        <p:sp>
          <p:nvSpPr>
            <p:cNvPr id="7" name="object 7"/>
            <p:cNvSpPr/>
            <p:nvPr/>
          </p:nvSpPr>
          <p:spPr>
            <a:xfrm>
              <a:off x="4158234" y="5488686"/>
              <a:ext cx="1457325" cy="0"/>
            </a:xfrm>
            <a:custGeom>
              <a:avLst/>
              <a:gdLst/>
              <a:ahLst/>
              <a:cxnLst/>
              <a:rect l="l" t="t" r="r" b="b"/>
              <a:pathLst>
                <a:path w="1457325">
                  <a:moveTo>
                    <a:pt x="0" y="0"/>
                  </a:moveTo>
                  <a:lnTo>
                    <a:pt x="1456943" y="0"/>
                  </a:lnTo>
                </a:path>
              </a:pathLst>
            </a:custGeom>
            <a:ln w="44196">
              <a:solidFill>
                <a:srgbClr val="FF9900"/>
              </a:solidFill>
            </a:ln>
          </p:spPr>
          <p:txBody>
            <a:bodyPr wrap="square" lIns="0" tIns="0" rIns="0" bIns="0" rtlCol="0"/>
            <a:lstStyle/>
            <a:p>
              <a:endParaRPr sz="1628"/>
            </a:p>
          </p:txBody>
        </p:sp>
        <p:sp>
          <p:nvSpPr>
            <p:cNvPr id="8" name="object 8"/>
            <p:cNvSpPr/>
            <p:nvPr/>
          </p:nvSpPr>
          <p:spPr>
            <a:xfrm>
              <a:off x="4157472" y="5487924"/>
              <a:ext cx="1457325" cy="1539240"/>
            </a:xfrm>
            <a:custGeom>
              <a:avLst/>
              <a:gdLst/>
              <a:ahLst/>
              <a:cxnLst/>
              <a:rect l="l" t="t" r="r" b="b"/>
              <a:pathLst>
                <a:path w="1457325" h="1539240">
                  <a:moveTo>
                    <a:pt x="0" y="0"/>
                  </a:moveTo>
                  <a:lnTo>
                    <a:pt x="0" y="1539239"/>
                  </a:lnTo>
                </a:path>
                <a:path w="1457325" h="1539240">
                  <a:moveTo>
                    <a:pt x="1456943" y="0"/>
                  </a:moveTo>
                  <a:lnTo>
                    <a:pt x="1456943" y="1539239"/>
                  </a:lnTo>
                </a:path>
              </a:pathLst>
            </a:custGeom>
            <a:ln w="9144">
              <a:solidFill>
                <a:srgbClr val="000000"/>
              </a:solidFill>
              <a:prstDash val="sysDash"/>
            </a:ln>
          </p:spPr>
          <p:txBody>
            <a:bodyPr wrap="square" lIns="0" tIns="0" rIns="0" bIns="0" rtlCol="0"/>
            <a:lstStyle/>
            <a:p>
              <a:endParaRPr sz="1628"/>
            </a:p>
          </p:txBody>
        </p:sp>
        <p:sp>
          <p:nvSpPr>
            <p:cNvPr id="9" name="object 9"/>
            <p:cNvSpPr/>
            <p:nvPr/>
          </p:nvSpPr>
          <p:spPr>
            <a:xfrm>
              <a:off x="3143663" y="6951726"/>
              <a:ext cx="3276600" cy="5080"/>
            </a:xfrm>
            <a:custGeom>
              <a:avLst/>
              <a:gdLst/>
              <a:ahLst/>
              <a:cxnLst/>
              <a:rect l="l" t="t" r="r" b="b"/>
              <a:pathLst>
                <a:path w="3276600" h="5079">
                  <a:moveTo>
                    <a:pt x="0" y="4571"/>
                  </a:moveTo>
                  <a:lnTo>
                    <a:pt x="1030223" y="4571"/>
                  </a:lnTo>
                </a:path>
                <a:path w="3276600" h="5079">
                  <a:moveTo>
                    <a:pt x="2439923" y="0"/>
                  </a:moveTo>
                  <a:lnTo>
                    <a:pt x="3276600" y="4571"/>
                  </a:lnTo>
                </a:path>
              </a:pathLst>
            </a:custGeom>
            <a:ln w="44196">
              <a:solidFill>
                <a:srgbClr val="FF9900"/>
              </a:solidFill>
            </a:ln>
          </p:spPr>
          <p:txBody>
            <a:bodyPr wrap="square" lIns="0" tIns="0" rIns="0" bIns="0" rtlCol="0"/>
            <a:lstStyle/>
            <a:p>
              <a:endParaRPr sz="1628"/>
            </a:p>
          </p:txBody>
        </p:sp>
      </p:grpSp>
      <p:sp>
        <p:nvSpPr>
          <p:cNvPr id="10" name="object 10"/>
          <p:cNvSpPr txBox="1"/>
          <p:nvPr/>
        </p:nvSpPr>
        <p:spPr>
          <a:xfrm>
            <a:off x="4180240" y="6241905"/>
            <a:ext cx="183225" cy="380483"/>
          </a:xfrm>
          <a:prstGeom prst="rect">
            <a:avLst/>
          </a:prstGeom>
        </p:spPr>
        <p:txBody>
          <a:bodyPr vert="horz" wrap="square" lIns="0" tIns="11487" rIns="0" bIns="0" rtlCol="0">
            <a:spAutoFit/>
          </a:bodyPr>
          <a:lstStyle/>
          <a:p>
            <a:pPr marL="11487">
              <a:spcBef>
                <a:spcPts val="90"/>
              </a:spcBef>
            </a:pPr>
            <a:r>
              <a:rPr sz="2397" i="1" dirty="0">
                <a:solidFill>
                  <a:srgbClr val="2E2D67"/>
                </a:solidFill>
                <a:latin typeface="Cambria"/>
                <a:cs typeface="Cambria"/>
              </a:rPr>
              <a:t>a</a:t>
            </a:r>
            <a:endParaRPr sz="2397">
              <a:solidFill>
                <a:srgbClr val="2E2D67"/>
              </a:solidFill>
              <a:latin typeface="Cambria"/>
              <a:cs typeface="Cambria"/>
            </a:endParaRPr>
          </a:p>
        </p:txBody>
      </p:sp>
      <p:sp>
        <p:nvSpPr>
          <p:cNvPr id="11" name="object 11"/>
          <p:cNvSpPr txBox="1"/>
          <p:nvPr/>
        </p:nvSpPr>
        <p:spPr>
          <a:xfrm>
            <a:off x="5657984" y="6241905"/>
            <a:ext cx="182076" cy="380483"/>
          </a:xfrm>
          <a:prstGeom prst="rect">
            <a:avLst/>
          </a:prstGeom>
        </p:spPr>
        <p:txBody>
          <a:bodyPr vert="horz" wrap="square" lIns="0" tIns="11487" rIns="0" bIns="0" rtlCol="0">
            <a:spAutoFit/>
          </a:bodyPr>
          <a:lstStyle/>
          <a:p>
            <a:pPr marL="11487">
              <a:spcBef>
                <a:spcPts val="90"/>
              </a:spcBef>
            </a:pPr>
            <a:r>
              <a:rPr sz="2397" i="1" dirty="0">
                <a:solidFill>
                  <a:srgbClr val="2E2D67"/>
                </a:solidFill>
                <a:latin typeface="Cambria"/>
                <a:cs typeface="Cambria"/>
              </a:rPr>
              <a:t>b</a:t>
            </a:r>
            <a:endParaRPr sz="2397">
              <a:solidFill>
                <a:srgbClr val="2E2D67"/>
              </a:solidFill>
              <a:latin typeface="Cambria"/>
              <a:cs typeface="Cambria"/>
            </a:endParaRPr>
          </a:p>
        </p:txBody>
      </p:sp>
      <p:sp>
        <p:nvSpPr>
          <p:cNvPr id="12" name="object 12"/>
          <p:cNvSpPr txBox="1"/>
          <p:nvPr/>
        </p:nvSpPr>
        <p:spPr>
          <a:xfrm>
            <a:off x="2283204" y="4776821"/>
            <a:ext cx="1044208" cy="380483"/>
          </a:xfrm>
          <a:prstGeom prst="rect">
            <a:avLst/>
          </a:prstGeom>
        </p:spPr>
        <p:txBody>
          <a:bodyPr vert="horz" wrap="square" lIns="0" tIns="11487" rIns="0" bIns="0" rtlCol="0">
            <a:spAutoFit/>
          </a:bodyPr>
          <a:lstStyle/>
          <a:p>
            <a:pPr marL="11487">
              <a:spcBef>
                <a:spcPts val="90"/>
              </a:spcBef>
            </a:pPr>
            <a:r>
              <a:rPr sz="2397" dirty="0">
                <a:solidFill>
                  <a:srgbClr val="2E2D67"/>
                </a:solidFill>
                <a:latin typeface="Cambria"/>
                <a:cs typeface="Cambria"/>
              </a:rPr>
              <a:t>1</a:t>
            </a:r>
            <a:r>
              <a:rPr sz="2397" spc="-9" dirty="0">
                <a:solidFill>
                  <a:srgbClr val="2E2D67"/>
                </a:solidFill>
                <a:latin typeface="Cambria"/>
                <a:cs typeface="Cambria"/>
              </a:rPr>
              <a:t>/(</a:t>
            </a:r>
            <a:r>
              <a:rPr sz="2397" i="1" dirty="0">
                <a:solidFill>
                  <a:srgbClr val="2E2D67"/>
                </a:solidFill>
                <a:latin typeface="Cambria"/>
                <a:cs typeface="Cambria"/>
              </a:rPr>
              <a:t>b</a:t>
            </a:r>
            <a:r>
              <a:rPr sz="2397" spc="5" dirty="0">
                <a:solidFill>
                  <a:srgbClr val="2E2D67"/>
                </a:solidFill>
                <a:latin typeface="Cambria"/>
                <a:cs typeface="Cambria"/>
              </a:rPr>
              <a:t>–</a:t>
            </a:r>
            <a:r>
              <a:rPr sz="2397" i="1" spc="-5" dirty="0">
                <a:solidFill>
                  <a:srgbClr val="2E2D67"/>
                </a:solidFill>
                <a:latin typeface="Cambria"/>
                <a:cs typeface="Cambria"/>
              </a:rPr>
              <a:t>a</a:t>
            </a:r>
            <a:r>
              <a:rPr sz="2397" dirty="0">
                <a:solidFill>
                  <a:srgbClr val="2E2D67"/>
                </a:solidFill>
                <a:latin typeface="Cambria"/>
                <a:cs typeface="Cambria"/>
              </a:rPr>
              <a:t>)</a:t>
            </a:r>
            <a:endParaRPr sz="2397">
              <a:solidFill>
                <a:srgbClr val="2E2D67"/>
              </a:solidFill>
              <a:latin typeface="Cambria"/>
              <a:cs typeface="Cambria"/>
            </a:endParaRPr>
          </a:p>
        </p:txBody>
      </p:sp>
      <p:sp>
        <p:nvSpPr>
          <p:cNvPr id="13" name="object 13"/>
          <p:cNvSpPr txBox="1"/>
          <p:nvPr/>
        </p:nvSpPr>
        <p:spPr>
          <a:xfrm>
            <a:off x="3577264" y="3676784"/>
            <a:ext cx="600219" cy="442548"/>
          </a:xfrm>
          <a:prstGeom prst="rect">
            <a:avLst/>
          </a:prstGeom>
        </p:spPr>
        <p:txBody>
          <a:bodyPr vert="horz" wrap="square" lIns="0" tIns="10913" rIns="0" bIns="0" rtlCol="0">
            <a:spAutoFit/>
          </a:bodyPr>
          <a:lstStyle/>
          <a:p>
            <a:pPr marL="11487">
              <a:spcBef>
                <a:spcPts val="86"/>
              </a:spcBef>
            </a:pPr>
            <a:r>
              <a:rPr sz="2804" i="1" spc="-5" dirty="0">
                <a:solidFill>
                  <a:srgbClr val="2E2D67"/>
                </a:solidFill>
                <a:latin typeface="Cambria"/>
                <a:cs typeface="Cambria"/>
              </a:rPr>
              <a:t>f</a:t>
            </a:r>
            <a:r>
              <a:rPr sz="2804" i="1" spc="-72" dirty="0">
                <a:solidFill>
                  <a:srgbClr val="2E2D67"/>
                </a:solidFill>
                <a:latin typeface="Cambria"/>
                <a:cs typeface="Cambria"/>
              </a:rPr>
              <a:t> </a:t>
            </a:r>
            <a:r>
              <a:rPr sz="2804" spc="-5" dirty="0">
                <a:solidFill>
                  <a:srgbClr val="2E2D67"/>
                </a:solidFill>
                <a:latin typeface="Cambria"/>
                <a:cs typeface="Cambria"/>
              </a:rPr>
              <a:t>(</a:t>
            </a:r>
            <a:r>
              <a:rPr sz="2804" i="1" spc="-5" dirty="0">
                <a:solidFill>
                  <a:srgbClr val="2E2D67"/>
                </a:solidFill>
                <a:latin typeface="Cambria"/>
                <a:cs typeface="Cambria"/>
              </a:rPr>
              <a:t>t</a:t>
            </a:r>
            <a:r>
              <a:rPr sz="2804" spc="-5" dirty="0">
                <a:solidFill>
                  <a:srgbClr val="2E2D67"/>
                </a:solidFill>
                <a:latin typeface="Cambria"/>
                <a:cs typeface="Cambria"/>
              </a:rPr>
              <a:t>)</a:t>
            </a:r>
            <a:endParaRPr sz="2804">
              <a:solidFill>
                <a:srgbClr val="2E2D67"/>
              </a:solidFill>
              <a:latin typeface="Cambria"/>
              <a:cs typeface="Cambria"/>
            </a:endParaRPr>
          </a:p>
        </p:txBody>
      </p:sp>
      <p:sp>
        <p:nvSpPr>
          <p:cNvPr id="15" name="object 15"/>
          <p:cNvSpPr txBox="1"/>
          <p:nvPr/>
        </p:nvSpPr>
        <p:spPr>
          <a:xfrm>
            <a:off x="6776746" y="6116463"/>
            <a:ext cx="128659" cy="381063"/>
          </a:xfrm>
          <a:prstGeom prst="rect">
            <a:avLst/>
          </a:prstGeom>
        </p:spPr>
        <p:txBody>
          <a:bodyPr vert="horz" wrap="square" lIns="0" tIns="12062" rIns="0" bIns="0" rtlCol="0">
            <a:spAutoFit/>
          </a:bodyPr>
          <a:lstStyle/>
          <a:p>
            <a:pPr marL="11487">
              <a:spcBef>
                <a:spcPts val="95"/>
              </a:spcBef>
            </a:pPr>
            <a:r>
              <a:rPr sz="2397" i="1" dirty="0">
                <a:latin typeface="Cambria"/>
                <a:cs typeface="Cambria"/>
              </a:rPr>
              <a:t>t</a:t>
            </a:r>
            <a:endParaRPr sz="2397">
              <a:latin typeface="Cambria"/>
              <a:cs typeface="Cambria"/>
            </a:endParaRPr>
          </a:p>
        </p:txBody>
      </p:sp>
      <p:sp>
        <p:nvSpPr>
          <p:cNvPr id="28" name="object 28"/>
          <p:cNvSpPr txBox="1"/>
          <p:nvPr/>
        </p:nvSpPr>
        <p:spPr>
          <a:xfrm>
            <a:off x="6842490" y="2346830"/>
            <a:ext cx="3351460" cy="452981"/>
          </a:xfrm>
          <a:prstGeom prst="rect">
            <a:avLst/>
          </a:prstGeom>
          <a:solidFill>
            <a:schemeClr val="bg1">
              <a:lumMod val="85000"/>
            </a:schemeClr>
          </a:solidFill>
          <a:ln w="19811">
            <a:solidFill>
              <a:srgbClr val="2E2D67"/>
            </a:solidFill>
          </a:ln>
        </p:spPr>
        <p:txBody>
          <a:bodyPr vert="horz" wrap="square" lIns="0" tIns="83284" rIns="0" bIns="0" rtlCol="0">
            <a:spAutoFit/>
          </a:bodyPr>
          <a:lstStyle/>
          <a:p>
            <a:pPr marL="182071">
              <a:spcBef>
                <a:spcPts val="656"/>
              </a:spcBef>
              <a:tabLst>
                <a:tab pos="1642087" algn="l"/>
                <a:tab pos="1938457" algn="l"/>
                <a:tab pos="2222764" algn="l"/>
              </a:tabLst>
            </a:pPr>
            <a:r>
              <a:rPr sz="2397" spc="-5" dirty="0">
                <a:latin typeface="Cambria"/>
                <a:cs typeface="Cambria"/>
              </a:rPr>
              <a:t>We</a:t>
            </a:r>
            <a:r>
              <a:rPr sz="2397" spc="-14" dirty="0">
                <a:latin typeface="Cambria"/>
                <a:cs typeface="Cambria"/>
              </a:rPr>
              <a:t> </a:t>
            </a:r>
            <a:r>
              <a:rPr sz="2397" spc="-9" dirty="0">
                <a:latin typeface="Cambria"/>
                <a:cs typeface="Cambria"/>
              </a:rPr>
              <a:t>write</a:t>
            </a:r>
            <a:r>
              <a:rPr sz="2397" spc="36" dirty="0">
                <a:latin typeface="Cambria"/>
                <a:cs typeface="Cambria"/>
              </a:rPr>
              <a:t> </a:t>
            </a:r>
            <a:r>
              <a:rPr sz="2397" dirty="0">
                <a:latin typeface="Cambria"/>
                <a:cs typeface="Cambria"/>
              </a:rPr>
              <a:t>:	</a:t>
            </a:r>
            <a:r>
              <a:rPr sz="2397" b="1" i="1" dirty="0">
                <a:solidFill>
                  <a:srgbClr val="2E2D67"/>
                </a:solidFill>
                <a:latin typeface="Cambria"/>
                <a:cs typeface="Cambria"/>
              </a:rPr>
              <a:t>X</a:t>
            </a:r>
            <a:r>
              <a:rPr sz="2397" b="1" i="1" dirty="0">
                <a:solidFill>
                  <a:srgbClr val="000099"/>
                </a:solidFill>
                <a:latin typeface="Cambria"/>
                <a:cs typeface="Cambria"/>
              </a:rPr>
              <a:t>	</a:t>
            </a:r>
            <a:r>
              <a:rPr sz="2397" dirty="0">
                <a:latin typeface="Symbol"/>
                <a:cs typeface="Symbol"/>
              </a:rPr>
              <a:t></a:t>
            </a:r>
            <a:r>
              <a:rPr sz="2397" dirty="0">
                <a:latin typeface="Times New Roman"/>
                <a:cs typeface="Times New Roman"/>
              </a:rPr>
              <a:t>	</a:t>
            </a:r>
            <a:r>
              <a:rPr sz="2397" spc="158" dirty="0">
                <a:latin typeface="Cambria"/>
                <a:cs typeface="Cambria"/>
              </a:rPr>
              <a:t>U[</a:t>
            </a:r>
            <a:r>
              <a:rPr sz="2397" i="1" spc="158" dirty="0">
                <a:latin typeface="Cambria"/>
                <a:cs typeface="Cambria"/>
              </a:rPr>
              <a:t>a</a:t>
            </a:r>
            <a:r>
              <a:rPr sz="2397" spc="158" dirty="0">
                <a:latin typeface="Cambria"/>
                <a:cs typeface="Cambria"/>
              </a:rPr>
              <a:t>,</a:t>
            </a:r>
            <a:r>
              <a:rPr sz="2397" i="1" spc="158" dirty="0">
                <a:latin typeface="Cambria"/>
                <a:cs typeface="Cambria"/>
              </a:rPr>
              <a:t>b</a:t>
            </a:r>
            <a:r>
              <a:rPr sz="2397" spc="158" dirty="0">
                <a:latin typeface="Cambria"/>
                <a:cs typeface="Cambria"/>
              </a:rPr>
              <a:t>]</a:t>
            </a:r>
            <a:endParaRPr sz="2397" dirty="0">
              <a:latin typeface="Cambria"/>
              <a:cs typeface="Cambria"/>
            </a:endParaRPr>
          </a:p>
        </p:txBody>
      </p:sp>
      <p:sp>
        <p:nvSpPr>
          <p:cNvPr id="29" name="object 29"/>
          <p:cNvSpPr txBox="1"/>
          <p:nvPr/>
        </p:nvSpPr>
        <p:spPr>
          <a:xfrm>
            <a:off x="4363466" y="4984330"/>
            <a:ext cx="1294518" cy="1298001"/>
          </a:xfrm>
          <a:prstGeom prst="rect">
            <a:avLst/>
          </a:prstGeom>
          <a:solidFill>
            <a:srgbClr val="92D050"/>
          </a:solidFill>
        </p:spPr>
        <p:txBody>
          <a:bodyPr vert="horz" wrap="square" lIns="0" tIns="3446" rIns="0" bIns="0" rtlCol="0">
            <a:spAutoFit/>
          </a:bodyPr>
          <a:lstStyle/>
          <a:p>
            <a:pPr>
              <a:spcBef>
                <a:spcPts val="27"/>
              </a:spcBef>
            </a:pPr>
            <a:endParaRPr sz="2442" dirty="0">
              <a:solidFill>
                <a:srgbClr val="2E2D67"/>
              </a:solidFill>
              <a:latin typeface="Times New Roman"/>
              <a:cs typeface="Times New Roman"/>
            </a:endParaRPr>
          </a:p>
          <a:p>
            <a:pPr marL="93620"/>
            <a:r>
              <a:rPr sz="1990" i="1" spc="-5" dirty="0">
                <a:solidFill>
                  <a:srgbClr val="2E2D67"/>
                </a:solidFill>
                <a:latin typeface="Cambria"/>
                <a:cs typeface="Cambria"/>
              </a:rPr>
              <a:t>area</a:t>
            </a:r>
            <a:r>
              <a:rPr sz="1990" i="1" spc="-18" dirty="0">
                <a:solidFill>
                  <a:srgbClr val="2E2D67"/>
                </a:solidFill>
                <a:latin typeface="Cambria"/>
                <a:cs typeface="Cambria"/>
              </a:rPr>
              <a:t> </a:t>
            </a:r>
            <a:r>
              <a:rPr sz="1990" dirty="0">
                <a:solidFill>
                  <a:srgbClr val="2E2D67"/>
                </a:solidFill>
                <a:latin typeface="Cambria"/>
                <a:cs typeface="Cambria"/>
              </a:rPr>
              <a:t>=</a:t>
            </a:r>
            <a:r>
              <a:rPr sz="1990" spc="-14" dirty="0">
                <a:solidFill>
                  <a:srgbClr val="2E2D67"/>
                </a:solidFill>
                <a:latin typeface="Cambria"/>
                <a:cs typeface="Cambria"/>
              </a:rPr>
              <a:t> </a:t>
            </a:r>
            <a:r>
              <a:rPr sz="1990" dirty="0">
                <a:solidFill>
                  <a:srgbClr val="2E2D67"/>
                </a:solidFill>
                <a:latin typeface="Cambria"/>
                <a:cs typeface="Cambria"/>
              </a:rPr>
              <a:t>1</a:t>
            </a:r>
            <a:endParaRPr lang="en-SG" sz="1990" dirty="0">
              <a:solidFill>
                <a:srgbClr val="2E2D67"/>
              </a:solidFill>
              <a:latin typeface="Cambria"/>
              <a:cs typeface="Cambria"/>
            </a:endParaRPr>
          </a:p>
          <a:p>
            <a:pPr marL="93620"/>
            <a:endParaRPr lang="en-US" sz="1990" dirty="0">
              <a:solidFill>
                <a:srgbClr val="2E2D67"/>
              </a:solidFill>
              <a:latin typeface="Cambria"/>
              <a:cs typeface="Cambria"/>
            </a:endParaRPr>
          </a:p>
          <a:p>
            <a:pPr marL="93620"/>
            <a:endParaRPr sz="1990" dirty="0">
              <a:solidFill>
                <a:srgbClr val="2E2D67"/>
              </a:solidFill>
              <a:latin typeface="Cambria"/>
              <a:cs typeface="Cambria"/>
            </a:endParaRPr>
          </a:p>
        </p:txBody>
      </p:sp>
      <p:sp>
        <p:nvSpPr>
          <p:cNvPr id="32" name="object 3 2">
            <a:extLst>
              <a:ext uri="{FF2B5EF4-FFF2-40B4-BE49-F238E27FC236}">
                <a16:creationId xmlns:a16="http://schemas.microsoft.com/office/drawing/2014/main" id="{911D96B8-F8B8-4470-A298-652341235E15}"/>
              </a:ext>
            </a:extLst>
          </p:cNvPr>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marL="1149">
              <a:lnSpc>
                <a:spcPct val="100000"/>
              </a:lnSpc>
              <a:spcBef>
                <a:spcPts val="755"/>
              </a:spcBef>
            </a:pPr>
            <a:r>
              <a:rPr sz="3573" spc="5" dirty="0">
                <a:solidFill>
                  <a:srgbClr val="001F5F"/>
                </a:solidFill>
                <a:latin typeface="Cambria"/>
                <a:cs typeface="Cambria"/>
              </a:rPr>
              <a:t>Uniform</a:t>
            </a:r>
            <a:r>
              <a:rPr sz="3573" spc="-23"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p:sp>
        <p:nvSpPr>
          <p:cNvPr id="20" name="object 26">
            <a:extLst>
              <a:ext uri="{FF2B5EF4-FFF2-40B4-BE49-F238E27FC236}">
                <a16:creationId xmlns:a16="http://schemas.microsoft.com/office/drawing/2014/main" id="{F3F6FCEF-C705-4274-A5C9-0CECDEE523A4}"/>
              </a:ext>
            </a:extLst>
          </p:cNvPr>
          <p:cNvSpPr/>
          <p:nvPr/>
        </p:nvSpPr>
        <p:spPr>
          <a:xfrm>
            <a:off x="7392471" y="3219854"/>
            <a:ext cx="3578911" cy="615152"/>
          </a:xfrm>
          <a:custGeom>
            <a:avLst/>
            <a:gdLst/>
            <a:ahLst/>
            <a:cxnLst/>
            <a:rect l="l" t="t" r="r" b="b"/>
            <a:pathLst>
              <a:path w="3956684" h="680085">
                <a:moveTo>
                  <a:pt x="0" y="679703"/>
                </a:moveTo>
                <a:lnTo>
                  <a:pt x="3956304" y="679703"/>
                </a:lnTo>
                <a:lnTo>
                  <a:pt x="3956304" y="0"/>
                </a:lnTo>
                <a:lnTo>
                  <a:pt x="0" y="0"/>
                </a:lnTo>
                <a:lnTo>
                  <a:pt x="0" y="679703"/>
                </a:lnTo>
                <a:close/>
              </a:path>
            </a:pathLst>
          </a:custGeom>
          <a:solidFill>
            <a:schemeClr val="bg1">
              <a:lumMod val="85000"/>
            </a:schemeClr>
          </a:solidFill>
          <a:ln w="32004">
            <a:solidFill>
              <a:srgbClr val="CC0000"/>
            </a:solidFill>
          </a:ln>
        </p:spPr>
        <p:txBody>
          <a:bodyPr wrap="square" lIns="0" tIns="0" rIns="0" bIns="0" rtlCol="0"/>
          <a:lstStyle/>
          <a:p>
            <a:endParaRPr sz="1628"/>
          </a:p>
        </p:txBody>
      </p:sp>
      <p:sp>
        <p:nvSpPr>
          <p:cNvPr id="21" name="object 27">
            <a:extLst>
              <a:ext uri="{FF2B5EF4-FFF2-40B4-BE49-F238E27FC236}">
                <a16:creationId xmlns:a16="http://schemas.microsoft.com/office/drawing/2014/main" id="{2D90ED23-281B-4FDB-BBE2-0126846E5F7D}"/>
              </a:ext>
            </a:extLst>
          </p:cNvPr>
          <p:cNvSpPr txBox="1"/>
          <p:nvPr/>
        </p:nvSpPr>
        <p:spPr>
          <a:xfrm>
            <a:off x="7421764" y="3283402"/>
            <a:ext cx="3427211" cy="499387"/>
          </a:xfrm>
          <a:prstGeom prst="rect">
            <a:avLst/>
          </a:prstGeom>
          <a:noFill/>
        </p:spPr>
        <p:txBody>
          <a:bodyPr vert="horz" wrap="square" lIns="0" tIns="67202" rIns="0" bIns="0" rtlCol="0">
            <a:spAutoFit/>
          </a:bodyPr>
          <a:lstStyle/>
          <a:p>
            <a:pPr marL="259035">
              <a:spcBef>
                <a:spcPts val="529"/>
              </a:spcBef>
              <a:tabLst>
                <a:tab pos="2164179" algn="l"/>
              </a:tabLst>
            </a:pPr>
            <a:r>
              <a:rPr lang="en-SG" sz="2804" spc="14" dirty="0">
                <a:latin typeface="Cambria"/>
                <a:cs typeface="Cambria"/>
              </a:rPr>
              <a:t>CDF</a:t>
            </a:r>
            <a:r>
              <a:rPr sz="2804" spc="14" dirty="0">
                <a:latin typeface="Cambria"/>
                <a:cs typeface="Cambria"/>
              </a:rPr>
              <a:t> </a:t>
            </a:r>
            <a:r>
              <a:rPr sz="2804" spc="-5" dirty="0">
                <a:latin typeface="Cambria"/>
                <a:cs typeface="Cambria"/>
              </a:rPr>
              <a:t>of</a:t>
            </a:r>
            <a:r>
              <a:rPr lang="en-SG" sz="2804" spc="-5" dirty="0">
                <a:latin typeface="Cambria"/>
                <a:cs typeface="Cambria"/>
              </a:rPr>
              <a:t> </a:t>
            </a:r>
            <a:r>
              <a:rPr lang="en-SG" sz="2804" i="1" spc="140" dirty="0">
                <a:solidFill>
                  <a:srgbClr val="2E2D67"/>
                </a:solidFill>
                <a:latin typeface="Cambria"/>
                <a:cs typeface="Cambria"/>
              </a:rPr>
              <a:t>X</a:t>
            </a:r>
            <a:r>
              <a:rPr sz="2804" spc="204" dirty="0">
                <a:latin typeface="Cambria"/>
                <a:cs typeface="Cambria"/>
              </a:rPr>
              <a:t> </a:t>
            </a:r>
            <a:r>
              <a:rPr sz="2804" spc="-5" dirty="0">
                <a:latin typeface="Cambria"/>
                <a:cs typeface="Cambria"/>
              </a:rPr>
              <a:t>?</a:t>
            </a:r>
            <a:endParaRPr sz="2804" dirty="0">
              <a:latin typeface="Cambria"/>
              <a:cs typeface="Cambria"/>
            </a:endParaRPr>
          </a:p>
        </p:txBody>
      </p:sp>
    </p:spTree>
    <p:extLst>
      <p:ext uri="{BB962C8B-B14F-4D97-AF65-F5344CB8AC3E}">
        <p14:creationId xmlns:p14="http://schemas.microsoft.com/office/powerpoint/2010/main" val="3817262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txBox="1"/>
          <p:nvPr/>
        </p:nvSpPr>
        <p:spPr>
          <a:xfrm>
            <a:off x="2039453" y="1376450"/>
            <a:ext cx="8148614" cy="1420672"/>
          </a:xfrm>
          <a:prstGeom prst="rect">
            <a:avLst/>
          </a:prstGeom>
          <a:ln w="28575">
            <a:solidFill>
              <a:srgbClr val="2E2D67"/>
            </a:solidFill>
          </a:ln>
        </p:spPr>
        <p:txBody>
          <a:bodyPr vert="horz" wrap="square" lIns="0" tIns="132106" rIns="0" bIns="0" rtlCol="0">
            <a:spAutoFit/>
          </a:bodyPr>
          <a:lstStyle/>
          <a:p>
            <a:pPr marL="251569" marR="457763">
              <a:lnSpc>
                <a:spcPct val="120000"/>
              </a:lnSpc>
              <a:spcBef>
                <a:spcPts val="1040"/>
              </a:spcBef>
              <a:tabLst>
                <a:tab pos="1020633" algn="l"/>
                <a:tab pos="1317002" algn="l"/>
                <a:tab pos="1717903" algn="l"/>
                <a:tab pos="2066538" algn="l"/>
              </a:tabLst>
            </a:pPr>
            <a:r>
              <a:rPr sz="2397" spc="-5" dirty="0">
                <a:latin typeface="Cambria"/>
                <a:cs typeface="Cambria"/>
              </a:rPr>
              <a:t>If the</a:t>
            </a:r>
            <a:r>
              <a:rPr sz="2397" spc="14" dirty="0">
                <a:latin typeface="Cambria"/>
                <a:cs typeface="Cambria"/>
              </a:rPr>
              <a:t> </a:t>
            </a:r>
            <a:r>
              <a:rPr sz="2397" spc="-5" dirty="0">
                <a:latin typeface="Cambria"/>
                <a:cs typeface="Cambria"/>
              </a:rPr>
              <a:t>r.v.</a:t>
            </a:r>
            <a:r>
              <a:rPr sz="2397" spc="23" dirty="0">
                <a:latin typeface="Cambria"/>
                <a:cs typeface="Cambria"/>
              </a:rPr>
              <a:t> </a:t>
            </a:r>
            <a:r>
              <a:rPr sz="2397" b="1" i="1" dirty="0">
                <a:solidFill>
                  <a:srgbClr val="2E2D67"/>
                </a:solidFill>
                <a:latin typeface="Cambria"/>
                <a:cs typeface="Cambria"/>
              </a:rPr>
              <a:t>X</a:t>
            </a:r>
            <a:r>
              <a:rPr sz="2397" b="1" i="1" spc="14" dirty="0">
                <a:solidFill>
                  <a:srgbClr val="000099"/>
                </a:solidFill>
                <a:latin typeface="Cambria"/>
                <a:cs typeface="Cambria"/>
              </a:rPr>
              <a:t> </a:t>
            </a:r>
            <a:r>
              <a:rPr sz="2397" dirty="0">
                <a:latin typeface="Cambria"/>
                <a:cs typeface="Cambria"/>
              </a:rPr>
              <a:t>is	equally </a:t>
            </a:r>
            <a:r>
              <a:rPr sz="2397" spc="-5" dirty="0">
                <a:latin typeface="Cambria"/>
                <a:cs typeface="Cambria"/>
              </a:rPr>
              <a:t>likely to take </a:t>
            </a:r>
            <a:r>
              <a:rPr sz="2397" spc="-9" dirty="0">
                <a:latin typeface="Cambria"/>
                <a:cs typeface="Cambria"/>
              </a:rPr>
              <a:t>any </a:t>
            </a:r>
            <a:r>
              <a:rPr sz="2397" dirty="0">
                <a:latin typeface="Cambria"/>
                <a:cs typeface="Cambria"/>
              </a:rPr>
              <a:t>value in the </a:t>
            </a:r>
            <a:r>
              <a:rPr sz="2397" spc="-5" dirty="0">
                <a:latin typeface="Cambria"/>
                <a:cs typeface="Cambria"/>
              </a:rPr>
              <a:t>range </a:t>
            </a:r>
            <a:r>
              <a:rPr sz="2397" spc="-511" dirty="0">
                <a:latin typeface="Cambria"/>
                <a:cs typeface="Cambria"/>
              </a:rPr>
              <a:t> </a:t>
            </a:r>
            <a:r>
              <a:rPr sz="2397" spc="-5" dirty="0">
                <a:latin typeface="Cambria"/>
                <a:cs typeface="Cambria"/>
              </a:rPr>
              <a:t>from	</a:t>
            </a:r>
            <a:r>
              <a:rPr sz="2397" i="1" dirty="0">
                <a:latin typeface="Cambria"/>
                <a:cs typeface="Cambria"/>
              </a:rPr>
              <a:t>a	</a:t>
            </a:r>
            <a:r>
              <a:rPr sz="2397" spc="-5" dirty="0">
                <a:latin typeface="Cambria"/>
                <a:cs typeface="Cambria"/>
              </a:rPr>
              <a:t>to	</a:t>
            </a:r>
            <a:r>
              <a:rPr sz="2397" i="1" dirty="0">
                <a:latin typeface="Cambria"/>
                <a:cs typeface="Cambria"/>
              </a:rPr>
              <a:t>b </a:t>
            </a:r>
            <a:r>
              <a:rPr sz="2397" spc="-5" dirty="0">
                <a:latin typeface="Cambria"/>
                <a:cs typeface="Cambria"/>
              </a:rPr>
              <a:t>(where </a:t>
            </a:r>
            <a:r>
              <a:rPr sz="2397" i="1" dirty="0">
                <a:latin typeface="Cambria"/>
                <a:cs typeface="Cambria"/>
              </a:rPr>
              <a:t>b</a:t>
            </a:r>
            <a:r>
              <a:rPr sz="2397" i="1" spc="9" dirty="0">
                <a:latin typeface="Cambria"/>
                <a:cs typeface="Cambria"/>
              </a:rPr>
              <a:t> </a:t>
            </a:r>
            <a:r>
              <a:rPr sz="2397" dirty="0">
                <a:latin typeface="Cambria"/>
                <a:cs typeface="Cambria"/>
              </a:rPr>
              <a:t>&gt;</a:t>
            </a:r>
            <a:r>
              <a:rPr sz="2397" spc="-5" dirty="0">
                <a:latin typeface="Cambria"/>
                <a:cs typeface="Cambria"/>
              </a:rPr>
              <a:t> </a:t>
            </a:r>
            <a:r>
              <a:rPr sz="2397" i="1" spc="-5" dirty="0">
                <a:latin typeface="Cambria"/>
                <a:cs typeface="Cambria"/>
              </a:rPr>
              <a:t>a</a:t>
            </a:r>
            <a:r>
              <a:rPr sz="2397" spc="-5" dirty="0">
                <a:latin typeface="Cambria"/>
                <a:cs typeface="Cambria"/>
              </a:rPr>
              <a:t>),</a:t>
            </a:r>
            <a:r>
              <a:rPr sz="2397" spc="14" dirty="0">
                <a:latin typeface="Cambria"/>
                <a:cs typeface="Cambria"/>
              </a:rPr>
              <a:t> </a:t>
            </a:r>
            <a:r>
              <a:rPr sz="2397" spc="-5" dirty="0">
                <a:latin typeface="Cambria"/>
                <a:cs typeface="Cambria"/>
              </a:rPr>
              <a:t>then we</a:t>
            </a:r>
            <a:r>
              <a:rPr sz="2397" spc="-23" dirty="0">
                <a:latin typeface="Cambria"/>
                <a:cs typeface="Cambria"/>
              </a:rPr>
              <a:t> </a:t>
            </a:r>
            <a:r>
              <a:rPr sz="2397" dirty="0">
                <a:latin typeface="Cambria"/>
                <a:cs typeface="Cambria"/>
              </a:rPr>
              <a:t>say </a:t>
            </a:r>
            <a:r>
              <a:rPr sz="2397" spc="-5" dirty="0">
                <a:latin typeface="Cambria"/>
                <a:cs typeface="Cambria"/>
              </a:rPr>
              <a:t>that</a:t>
            </a:r>
            <a:r>
              <a:rPr sz="2397" spc="32" dirty="0">
                <a:latin typeface="Cambria"/>
                <a:cs typeface="Cambria"/>
              </a:rPr>
              <a:t> </a:t>
            </a:r>
            <a:r>
              <a:rPr sz="2397" b="1" i="1" dirty="0">
                <a:solidFill>
                  <a:srgbClr val="2E2D67"/>
                </a:solidFill>
                <a:latin typeface="Cambria"/>
                <a:cs typeface="Cambria"/>
              </a:rPr>
              <a:t>X</a:t>
            </a:r>
            <a:r>
              <a:rPr sz="2397" b="1" i="1" spc="-9" dirty="0">
                <a:solidFill>
                  <a:srgbClr val="000099"/>
                </a:solidFill>
                <a:latin typeface="Cambria"/>
                <a:cs typeface="Cambria"/>
              </a:rPr>
              <a:t> </a:t>
            </a:r>
            <a:r>
              <a:rPr sz="2397" dirty="0">
                <a:latin typeface="Cambria"/>
                <a:cs typeface="Cambria"/>
              </a:rPr>
              <a:t>obeys a </a:t>
            </a:r>
            <a:r>
              <a:rPr sz="2397" spc="5" dirty="0">
                <a:latin typeface="Cambria"/>
                <a:cs typeface="Cambria"/>
              </a:rPr>
              <a:t> </a:t>
            </a:r>
            <a:r>
              <a:rPr sz="2397" b="1" spc="-5" dirty="0">
                <a:solidFill>
                  <a:srgbClr val="C00000"/>
                </a:solidFill>
                <a:latin typeface="Cambria"/>
                <a:cs typeface="Cambria"/>
              </a:rPr>
              <a:t>uniform</a:t>
            </a:r>
            <a:r>
              <a:rPr sz="2397" b="1" spc="14" dirty="0">
                <a:solidFill>
                  <a:srgbClr val="C00000"/>
                </a:solidFill>
                <a:latin typeface="Cambria"/>
                <a:cs typeface="Cambria"/>
              </a:rPr>
              <a:t> </a:t>
            </a:r>
            <a:r>
              <a:rPr sz="2397" b="1" spc="-5" dirty="0">
                <a:solidFill>
                  <a:srgbClr val="C00000"/>
                </a:solidFill>
                <a:latin typeface="Cambria"/>
                <a:cs typeface="Cambria"/>
              </a:rPr>
              <a:t>distribution</a:t>
            </a:r>
            <a:r>
              <a:rPr sz="2397" b="1" spc="18" dirty="0">
                <a:solidFill>
                  <a:srgbClr val="C00000"/>
                </a:solidFill>
                <a:latin typeface="Cambria"/>
                <a:cs typeface="Cambria"/>
              </a:rPr>
              <a:t> </a:t>
            </a:r>
            <a:r>
              <a:rPr sz="2397" spc="-5" dirty="0">
                <a:latin typeface="Cambria"/>
                <a:cs typeface="Cambria"/>
              </a:rPr>
              <a:t>over</a:t>
            </a:r>
            <a:r>
              <a:rPr sz="2397" spc="163" dirty="0">
                <a:latin typeface="Cambria"/>
                <a:cs typeface="Cambria"/>
              </a:rPr>
              <a:t> </a:t>
            </a:r>
            <a:r>
              <a:rPr sz="2397" spc="122" dirty="0">
                <a:latin typeface="Cambria"/>
                <a:cs typeface="Cambria"/>
              </a:rPr>
              <a:t>[</a:t>
            </a:r>
            <a:r>
              <a:rPr sz="2397" i="1" spc="122" dirty="0">
                <a:latin typeface="Cambria"/>
                <a:cs typeface="Cambria"/>
              </a:rPr>
              <a:t>a</a:t>
            </a:r>
            <a:r>
              <a:rPr sz="2397" spc="122" dirty="0">
                <a:latin typeface="Cambria"/>
                <a:cs typeface="Cambria"/>
              </a:rPr>
              <a:t>,</a:t>
            </a:r>
            <a:r>
              <a:rPr sz="2397" i="1" spc="122" dirty="0">
                <a:latin typeface="Cambria"/>
                <a:cs typeface="Cambria"/>
              </a:rPr>
              <a:t>b</a:t>
            </a:r>
            <a:r>
              <a:rPr sz="2397" spc="122" dirty="0">
                <a:latin typeface="Cambria"/>
                <a:cs typeface="Cambria"/>
              </a:rPr>
              <a:t>].</a:t>
            </a:r>
            <a:endParaRPr sz="2397" dirty="0">
              <a:latin typeface="Cambria"/>
              <a:cs typeface="Cambria"/>
            </a:endParaRPr>
          </a:p>
        </p:txBody>
      </p:sp>
      <p:grpSp>
        <p:nvGrpSpPr>
          <p:cNvPr id="5" name="object 5"/>
          <p:cNvGrpSpPr/>
          <p:nvPr/>
        </p:nvGrpSpPr>
        <p:grpSpPr>
          <a:xfrm>
            <a:off x="2975783" y="3850818"/>
            <a:ext cx="3635199" cy="2786278"/>
            <a:chOff x="2646426" y="4257293"/>
            <a:chExt cx="4018915" cy="3080385"/>
          </a:xfrm>
        </p:grpSpPr>
        <p:sp>
          <p:nvSpPr>
            <p:cNvPr id="6" name="object 6"/>
            <p:cNvSpPr/>
            <p:nvPr/>
          </p:nvSpPr>
          <p:spPr>
            <a:xfrm>
              <a:off x="2646426" y="4257293"/>
              <a:ext cx="4018915" cy="3080385"/>
            </a:xfrm>
            <a:custGeom>
              <a:avLst/>
              <a:gdLst/>
              <a:ahLst/>
              <a:cxnLst/>
              <a:rect l="l" t="t" r="r" b="b"/>
              <a:pathLst>
                <a:path w="4018915" h="3080384">
                  <a:moveTo>
                    <a:pt x="4018788" y="2699004"/>
                  </a:moveTo>
                  <a:lnTo>
                    <a:pt x="3989832" y="2684526"/>
                  </a:lnTo>
                  <a:lnTo>
                    <a:pt x="3931920" y="2655570"/>
                  </a:lnTo>
                  <a:lnTo>
                    <a:pt x="3931920" y="2684526"/>
                  </a:lnTo>
                  <a:lnTo>
                    <a:pt x="497586" y="2684526"/>
                  </a:lnTo>
                  <a:lnTo>
                    <a:pt x="497586" y="86868"/>
                  </a:lnTo>
                  <a:lnTo>
                    <a:pt x="526542" y="86868"/>
                  </a:lnTo>
                  <a:lnTo>
                    <a:pt x="519290" y="72390"/>
                  </a:lnTo>
                  <a:lnTo>
                    <a:pt x="483108" y="0"/>
                  </a:lnTo>
                  <a:lnTo>
                    <a:pt x="439674" y="86868"/>
                  </a:lnTo>
                  <a:lnTo>
                    <a:pt x="468630" y="86868"/>
                  </a:lnTo>
                  <a:lnTo>
                    <a:pt x="468630" y="2684526"/>
                  </a:lnTo>
                  <a:lnTo>
                    <a:pt x="0" y="2684526"/>
                  </a:lnTo>
                  <a:lnTo>
                    <a:pt x="0" y="2713482"/>
                  </a:lnTo>
                  <a:lnTo>
                    <a:pt x="468630" y="2713482"/>
                  </a:lnTo>
                  <a:lnTo>
                    <a:pt x="468630" y="3080004"/>
                  </a:lnTo>
                  <a:lnTo>
                    <a:pt x="497586" y="3080004"/>
                  </a:lnTo>
                  <a:lnTo>
                    <a:pt x="497586" y="2713482"/>
                  </a:lnTo>
                  <a:lnTo>
                    <a:pt x="3931920" y="2713482"/>
                  </a:lnTo>
                  <a:lnTo>
                    <a:pt x="3931920" y="2742438"/>
                  </a:lnTo>
                  <a:lnTo>
                    <a:pt x="3989832" y="2713482"/>
                  </a:lnTo>
                  <a:lnTo>
                    <a:pt x="4018788" y="2699004"/>
                  </a:lnTo>
                  <a:close/>
                </a:path>
              </a:pathLst>
            </a:custGeom>
            <a:solidFill>
              <a:srgbClr val="000000"/>
            </a:solidFill>
          </p:spPr>
          <p:txBody>
            <a:bodyPr wrap="square" lIns="0" tIns="0" rIns="0" bIns="0" rtlCol="0"/>
            <a:lstStyle/>
            <a:p>
              <a:endParaRPr sz="1628"/>
            </a:p>
          </p:txBody>
        </p:sp>
        <p:sp>
          <p:nvSpPr>
            <p:cNvPr id="7" name="object 7"/>
            <p:cNvSpPr/>
            <p:nvPr/>
          </p:nvSpPr>
          <p:spPr>
            <a:xfrm>
              <a:off x="4158234" y="5488686"/>
              <a:ext cx="1457325" cy="0"/>
            </a:xfrm>
            <a:custGeom>
              <a:avLst/>
              <a:gdLst/>
              <a:ahLst/>
              <a:cxnLst/>
              <a:rect l="l" t="t" r="r" b="b"/>
              <a:pathLst>
                <a:path w="1457325">
                  <a:moveTo>
                    <a:pt x="0" y="0"/>
                  </a:moveTo>
                  <a:lnTo>
                    <a:pt x="1456943" y="0"/>
                  </a:lnTo>
                </a:path>
              </a:pathLst>
            </a:custGeom>
            <a:ln w="44196">
              <a:solidFill>
                <a:srgbClr val="FF9900"/>
              </a:solidFill>
            </a:ln>
          </p:spPr>
          <p:txBody>
            <a:bodyPr wrap="square" lIns="0" tIns="0" rIns="0" bIns="0" rtlCol="0"/>
            <a:lstStyle/>
            <a:p>
              <a:endParaRPr sz="1628"/>
            </a:p>
          </p:txBody>
        </p:sp>
        <p:sp>
          <p:nvSpPr>
            <p:cNvPr id="8" name="object 8"/>
            <p:cNvSpPr/>
            <p:nvPr/>
          </p:nvSpPr>
          <p:spPr>
            <a:xfrm>
              <a:off x="4157472" y="5487924"/>
              <a:ext cx="1457325" cy="1539240"/>
            </a:xfrm>
            <a:custGeom>
              <a:avLst/>
              <a:gdLst/>
              <a:ahLst/>
              <a:cxnLst/>
              <a:rect l="l" t="t" r="r" b="b"/>
              <a:pathLst>
                <a:path w="1457325" h="1539240">
                  <a:moveTo>
                    <a:pt x="0" y="0"/>
                  </a:moveTo>
                  <a:lnTo>
                    <a:pt x="0" y="1539239"/>
                  </a:lnTo>
                </a:path>
                <a:path w="1457325" h="1539240">
                  <a:moveTo>
                    <a:pt x="1456943" y="0"/>
                  </a:moveTo>
                  <a:lnTo>
                    <a:pt x="1456943" y="1539239"/>
                  </a:lnTo>
                </a:path>
              </a:pathLst>
            </a:custGeom>
            <a:ln w="9144">
              <a:solidFill>
                <a:srgbClr val="000000"/>
              </a:solidFill>
              <a:prstDash val="sysDash"/>
            </a:ln>
          </p:spPr>
          <p:txBody>
            <a:bodyPr wrap="square" lIns="0" tIns="0" rIns="0" bIns="0" rtlCol="0"/>
            <a:lstStyle/>
            <a:p>
              <a:endParaRPr sz="1628"/>
            </a:p>
          </p:txBody>
        </p:sp>
        <p:sp>
          <p:nvSpPr>
            <p:cNvPr id="9" name="object 9"/>
            <p:cNvSpPr/>
            <p:nvPr/>
          </p:nvSpPr>
          <p:spPr>
            <a:xfrm>
              <a:off x="3143663" y="6951726"/>
              <a:ext cx="3276600" cy="5080"/>
            </a:xfrm>
            <a:custGeom>
              <a:avLst/>
              <a:gdLst/>
              <a:ahLst/>
              <a:cxnLst/>
              <a:rect l="l" t="t" r="r" b="b"/>
              <a:pathLst>
                <a:path w="3276600" h="5079">
                  <a:moveTo>
                    <a:pt x="0" y="4571"/>
                  </a:moveTo>
                  <a:lnTo>
                    <a:pt x="1030223" y="4571"/>
                  </a:lnTo>
                </a:path>
                <a:path w="3276600" h="5079">
                  <a:moveTo>
                    <a:pt x="2439923" y="0"/>
                  </a:moveTo>
                  <a:lnTo>
                    <a:pt x="3276600" y="4571"/>
                  </a:lnTo>
                </a:path>
              </a:pathLst>
            </a:custGeom>
            <a:ln w="44196">
              <a:solidFill>
                <a:srgbClr val="FF9900"/>
              </a:solidFill>
            </a:ln>
          </p:spPr>
          <p:txBody>
            <a:bodyPr wrap="square" lIns="0" tIns="0" rIns="0" bIns="0" rtlCol="0"/>
            <a:lstStyle/>
            <a:p>
              <a:endParaRPr sz="1628" dirty="0"/>
            </a:p>
          </p:txBody>
        </p:sp>
      </p:grpSp>
      <p:sp>
        <p:nvSpPr>
          <p:cNvPr id="10" name="object 10"/>
          <p:cNvSpPr txBox="1"/>
          <p:nvPr/>
        </p:nvSpPr>
        <p:spPr>
          <a:xfrm>
            <a:off x="4180240" y="6241905"/>
            <a:ext cx="183225" cy="380483"/>
          </a:xfrm>
          <a:prstGeom prst="rect">
            <a:avLst/>
          </a:prstGeom>
        </p:spPr>
        <p:txBody>
          <a:bodyPr vert="horz" wrap="square" lIns="0" tIns="11487" rIns="0" bIns="0" rtlCol="0">
            <a:spAutoFit/>
          </a:bodyPr>
          <a:lstStyle/>
          <a:p>
            <a:pPr marL="11487">
              <a:spcBef>
                <a:spcPts val="90"/>
              </a:spcBef>
            </a:pPr>
            <a:r>
              <a:rPr sz="2397" i="1" dirty="0">
                <a:solidFill>
                  <a:srgbClr val="2E2D67"/>
                </a:solidFill>
                <a:latin typeface="Cambria"/>
                <a:cs typeface="Cambria"/>
              </a:rPr>
              <a:t>a</a:t>
            </a:r>
            <a:endParaRPr sz="2397" dirty="0">
              <a:solidFill>
                <a:srgbClr val="2E2D67"/>
              </a:solidFill>
              <a:latin typeface="Cambria"/>
              <a:cs typeface="Cambria"/>
            </a:endParaRPr>
          </a:p>
        </p:txBody>
      </p:sp>
      <p:sp>
        <p:nvSpPr>
          <p:cNvPr id="11" name="object 11"/>
          <p:cNvSpPr txBox="1"/>
          <p:nvPr/>
        </p:nvSpPr>
        <p:spPr>
          <a:xfrm>
            <a:off x="5657984" y="6241905"/>
            <a:ext cx="182076" cy="380483"/>
          </a:xfrm>
          <a:prstGeom prst="rect">
            <a:avLst/>
          </a:prstGeom>
        </p:spPr>
        <p:txBody>
          <a:bodyPr vert="horz" wrap="square" lIns="0" tIns="11487" rIns="0" bIns="0" rtlCol="0">
            <a:spAutoFit/>
          </a:bodyPr>
          <a:lstStyle/>
          <a:p>
            <a:pPr marL="11487">
              <a:spcBef>
                <a:spcPts val="90"/>
              </a:spcBef>
            </a:pPr>
            <a:r>
              <a:rPr sz="2397" i="1" dirty="0">
                <a:solidFill>
                  <a:srgbClr val="2E2D67"/>
                </a:solidFill>
                <a:latin typeface="Cambria"/>
                <a:cs typeface="Cambria"/>
              </a:rPr>
              <a:t>b</a:t>
            </a:r>
            <a:endParaRPr sz="2397">
              <a:solidFill>
                <a:srgbClr val="2E2D67"/>
              </a:solidFill>
              <a:latin typeface="Cambria"/>
              <a:cs typeface="Cambria"/>
            </a:endParaRPr>
          </a:p>
        </p:txBody>
      </p:sp>
      <p:sp>
        <p:nvSpPr>
          <p:cNvPr id="12" name="object 12"/>
          <p:cNvSpPr txBox="1"/>
          <p:nvPr/>
        </p:nvSpPr>
        <p:spPr>
          <a:xfrm>
            <a:off x="2283204" y="4776821"/>
            <a:ext cx="1044208" cy="380483"/>
          </a:xfrm>
          <a:prstGeom prst="rect">
            <a:avLst/>
          </a:prstGeom>
        </p:spPr>
        <p:txBody>
          <a:bodyPr vert="horz" wrap="square" lIns="0" tIns="11487" rIns="0" bIns="0" rtlCol="0">
            <a:spAutoFit/>
          </a:bodyPr>
          <a:lstStyle/>
          <a:p>
            <a:pPr marL="11487">
              <a:spcBef>
                <a:spcPts val="90"/>
              </a:spcBef>
            </a:pPr>
            <a:r>
              <a:rPr sz="2397" dirty="0">
                <a:solidFill>
                  <a:srgbClr val="2E2D67"/>
                </a:solidFill>
                <a:latin typeface="Cambria"/>
                <a:cs typeface="Cambria"/>
              </a:rPr>
              <a:t>1</a:t>
            </a:r>
            <a:r>
              <a:rPr sz="2397" spc="-9" dirty="0">
                <a:solidFill>
                  <a:srgbClr val="2E2D67"/>
                </a:solidFill>
                <a:latin typeface="Cambria"/>
                <a:cs typeface="Cambria"/>
              </a:rPr>
              <a:t>/(</a:t>
            </a:r>
            <a:r>
              <a:rPr sz="2397" i="1" dirty="0">
                <a:solidFill>
                  <a:srgbClr val="2E2D67"/>
                </a:solidFill>
                <a:latin typeface="Cambria"/>
                <a:cs typeface="Cambria"/>
              </a:rPr>
              <a:t>b</a:t>
            </a:r>
            <a:r>
              <a:rPr sz="2397" spc="5" dirty="0">
                <a:solidFill>
                  <a:srgbClr val="2E2D67"/>
                </a:solidFill>
                <a:latin typeface="Cambria"/>
                <a:cs typeface="Cambria"/>
              </a:rPr>
              <a:t>–</a:t>
            </a:r>
            <a:r>
              <a:rPr sz="2397" i="1" spc="-5" dirty="0">
                <a:solidFill>
                  <a:srgbClr val="2E2D67"/>
                </a:solidFill>
                <a:latin typeface="Cambria"/>
                <a:cs typeface="Cambria"/>
              </a:rPr>
              <a:t>a</a:t>
            </a:r>
            <a:r>
              <a:rPr sz="2397" dirty="0">
                <a:solidFill>
                  <a:srgbClr val="2E2D67"/>
                </a:solidFill>
                <a:latin typeface="Cambria"/>
                <a:cs typeface="Cambria"/>
              </a:rPr>
              <a:t>)</a:t>
            </a:r>
            <a:endParaRPr sz="2397">
              <a:solidFill>
                <a:srgbClr val="2E2D67"/>
              </a:solidFill>
              <a:latin typeface="Cambria"/>
              <a:cs typeface="Cambria"/>
            </a:endParaRPr>
          </a:p>
        </p:txBody>
      </p:sp>
      <p:sp>
        <p:nvSpPr>
          <p:cNvPr id="13" name="object 13"/>
          <p:cNvSpPr txBox="1"/>
          <p:nvPr/>
        </p:nvSpPr>
        <p:spPr>
          <a:xfrm>
            <a:off x="3577264" y="3676784"/>
            <a:ext cx="600219" cy="442548"/>
          </a:xfrm>
          <a:prstGeom prst="rect">
            <a:avLst/>
          </a:prstGeom>
        </p:spPr>
        <p:txBody>
          <a:bodyPr vert="horz" wrap="square" lIns="0" tIns="10913" rIns="0" bIns="0" rtlCol="0">
            <a:spAutoFit/>
          </a:bodyPr>
          <a:lstStyle/>
          <a:p>
            <a:pPr marL="11487">
              <a:spcBef>
                <a:spcPts val="86"/>
              </a:spcBef>
            </a:pPr>
            <a:r>
              <a:rPr sz="2804" i="1" spc="-5" dirty="0">
                <a:solidFill>
                  <a:srgbClr val="2E2D67"/>
                </a:solidFill>
                <a:latin typeface="Cambria"/>
                <a:cs typeface="Cambria"/>
              </a:rPr>
              <a:t>f</a:t>
            </a:r>
            <a:r>
              <a:rPr sz="2804" i="1" spc="-72" dirty="0">
                <a:solidFill>
                  <a:srgbClr val="2E2D67"/>
                </a:solidFill>
                <a:latin typeface="Cambria"/>
                <a:cs typeface="Cambria"/>
              </a:rPr>
              <a:t> </a:t>
            </a:r>
            <a:r>
              <a:rPr sz="2804" spc="-5" dirty="0">
                <a:solidFill>
                  <a:srgbClr val="2E2D67"/>
                </a:solidFill>
                <a:latin typeface="Cambria"/>
                <a:cs typeface="Cambria"/>
              </a:rPr>
              <a:t>(</a:t>
            </a:r>
            <a:r>
              <a:rPr sz="2804" i="1" spc="-5" dirty="0">
                <a:solidFill>
                  <a:srgbClr val="2E2D67"/>
                </a:solidFill>
                <a:latin typeface="Cambria"/>
                <a:cs typeface="Cambria"/>
              </a:rPr>
              <a:t>t</a:t>
            </a:r>
            <a:r>
              <a:rPr sz="2804" spc="-5" dirty="0">
                <a:solidFill>
                  <a:srgbClr val="2E2D67"/>
                </a:solidFill>
                <a:latin typeface="Cambria"/>
                <a:cs typeface="Cambria"/>
              </a:rPr>
              <a:t>)</a:t>
            </a:r>
            <a:endParaRPr sz="2804">
              <a:solidFill>
                <a:srgbClr val="2E2D67"/>
              </a:solidFill>
              <a:latin typeface="Cambria"/>
              <a:cs typeface="Cambria"/>
            </a:endParaRPr>
          </a:p>
        </p:txBody>
      </p:sp>
      <p:sp>
        <p:nvSpPr>
          <p:cNvPr id="15" name="object 15"/>
          <p:cNvSpPr txBox="1"/>
          <p:nvPr/>
        </p:nvSpPr>
        <p:spPr>
          <a:xfrm>
            <a:off x="6776746" y="6116463"/>
            <a:ext cx="128659" cy="381063"/>
          </a:xfrm>
          <a:prstGeom prst="rect">
            <a:avLst/>
          </a:prstGeom>
        </p:spPr>
        <p:txBody>
          <a:bodyPr vert="horz" wrap="square" lIns="0" tIns="12062" rIns="0" bIns="0" rtlCol="0">
            <a:spAutoFit/>
          </a:bodyPr>
          <a:lstStyle/>
          <a:p>
            <a:pPr marL="11487">
              <a:spcBef>
                <a:spcPts val="95"/>
              </a:spcBef>
            </a:pPr>
            <a:r>
              <a:rPr sz="2397" i="1" dirty="0">
                <a:latin typeface="Cambria"/>
                <a:cs typeface="Cambria"/>
              </a:rPr>
              <a:t>t</a:t>
            </a:r>
            <a:endParaRPr sz="2397">
              <a:latin typeface="Cambria"/>
              <a:cs typeface="Cambria"/>
            </a:endParaRPr>
          </a:p>
        </p:txBody>
      </p:sp>
      <p:sp>
        <p:nvSpPr>
          <p:cNvPr id="28" name="object 28"/>
          <p:cNvSpPr txBox="1"/>
          <p:nvPr/>
        </p:nvSpPr>
        <p:spPr>
          <a:xfrm>
            <a:off x="6842490" y="2346830"/>
            <a:ext cx="3351460" cy="452981"/>
          </a:xfrm>
          <a:prstGeom prst="rect">
            <a:avLst/>
          </a:prstGeom>
          <a:solidFill>
            <a:schemeClr val="bg1">
              <a:lumMod val="85000"/>
            </a:schemeClr>
          </a:solidFill>
          <a:ln w="19811">
            <a:solidFill>
              <a:srgbClr val="2E2D67"/>
            </a:solidFill>
          </a:ln>
        </p:spPr>
        <p:txBody>
          <a:bodyPr vert="horz" wrap="square" lIns="0" tIns="83284" rIns="0" bIns="0" rtlCol="0">
            <a:spAutoFit/>
          </a:bodyPr>
          <a:lstStyle/>
          <a:p>
            <a:pPr marL="182071">
              <a:spcBef>
                <a:spcPts val="656"/>
              </a:spcBef>
              <a:tabLst>
                <a:tab pos="1642087" algn="l"/>
                <a:tab pos="1938457" algn="l"/>
                <a:tab pos="2222764" algn="l"/>
              </a:tabLst>
            </a:pPr>
            <a:r>
              <a:rPr sz="2397" spc="-5" dirty="0">
                <a:latin typeface="Cambria"/>
                <a:cs typeface="Cambria"/>
              </a:rPr>
              <a:t>We</a:t>
            </a:r>
            <a:r>
              <a:rPr sz="2397" spc="-14" dirty="0">
                <a:latin typeface="Cambria"/>
                <a:cs typeface="Cambria"/>
              </a:rPr>
              <a:t> </a:t>
            </a:r>
            <a:r>
              <a:rPr sz="2397" spc="-9" dirty="0">
                <a:latin typeface="Cambria"/>
                <a:cs typeface="Cambria"/>
              </a:rPr>
              <a:t>write</a:t>
            </a:r>
            <a:r>
              <a:rPr sz="2397" spc="36" dirty="0">
                <a:latin typeface="Cambria"/>
                <a:cs typeface="Cambria"/>
              </a:rPr>
              <a:t> </a:t>
            </a:r>
            <a:r>
              <a:rPr sz="2397" dirty="0">
                <a:latin typeface="Cambria"/>
                <a:cs typeface="Cambria"/>
              </a:rPr>
              <a:t>:	</a:t>
            </a:r>
            <a:r>
              <a:rPr sz="2397" b="1" i="1" dirty="0">
                <a:solidFill>
                  <a:srgbClr val="2E2D67"/>
                </a:solidFill>
                <a:latin typeface="Cambria"/>
                <a:cs typeface="Cambria"/>
              </a:rPr>
              <a:t>X</a:t>
            </a:r>
            <a:r>
              <a:rPr sz="2397" b="1" i="1" dirty="0">
                <a:solidFill>
                  <a:srgbClr val="000099"/>
                </a:solidFill>
                <a:latin typeface="Cambria"/>
                <a:cs typeface="Cambria"/>
              </a:rPr>
              <a:t>	</a:t>
            </a:r>
            <a:r>
              <a:rPr sz="2397" dirty="0">
                <a:latin typeface="Symbol"/>
                <a:cs typeface="Symbol"/>
              </a:rPr>
              <a:t></a:t>
            </a:r>
            <a:r>
              <a:rPr sz="2397" dirty="0">
                <a:latin typeface="Times New Roman"/>
                <a:cs typeface="Times New Roman"/>
              </a:rPr>
              <a:t>	</a:t>
            </a:r>
            <a:r>
              <a:rPr sz="2397" spc="158" dirty="0">
                <a:latin typeface="Cambria"/>
                <a:cs typeface="Cambria"/>
              </a:rPr>
              <a:t>U[</a:t>
            </a:r>
            <a:r>
              <a:rPr sz="2397" i="1" spc="158" dirty="0">
                <a:latin typeface="Cambria"/>
                <a:cs typeface="Cambria"/>
              </a:rPr>
              <a:t>a</a:t>
            </a:r>
            <a:r>
              <a:rPr sz="2397" spc="158" dirty="0">
                <a:latin typeface="Cambria"/>
                <a:cs typeface="Cambria"/>
              </a:rPr>
              <a:t>,</a:t>
            </a:r>
            <a:r>
              <a:rPr sz="2397" i="1" spc="158" dirty="0">
                <a:latin typeface="Cambria"/>
                <a:cs typeface="Cambria"/>
              </a:rPr>
              <a:t>b</a:t>
            </a:r>
            <a:r>
              <a:rPr sz="2397" spc="158" dirty="0">
                <a:latin typeface="Cambria"/>
                <a:cs typeface="Cambria"/>
              </a:rPr>
              <a:t>]</a:t>
            </a:r>
            <a:endParaRPr sz="2397" dirty="0">
              <a:latin typeface="Cambria"/>
              <a:cs typeface="Cambria"/>
            </a:endParaRPr>
          </a:p>
        </p:txBody>
      </p:sp>
      <p:sp>
        <p:nvSpPr>
          <p:cNvPr id="29" name="object 29"/>
          <p:cNvSpPr txBox="1"/>
          <p:nvPr/>
        </p:nvSpPr>
        <p:spPr>
          <a:xfrm>
            <a:off x="4363466" y="4984330"/>
            <a:ext cx="1294518" cy="1298001"/>
          </a:xfrm>
          <a:prstGeom prst="rect">
            <a:avLst/>
          </a:prstGeom>
          <a:solidFill>
            <a:srgbClr val="92D050"/>
          </a:solidFill>
        </p:spPr>
        <p:txBody>
          <a:bodyPr vert="horz" wrap="square" lIns="0" tIns="3446" rIns="0" bIns="0" rtlCol="0">
            <a:spAutoFit/>
          </a:bodyPr>
          <a:lstStyle/>
          <a:p>
            <a:pPr>
              <a:spcBef>
                <a:spcPts val="27"/>
              </a:spcBef>
            </a:pPr>
            <a:endParaRPr sz="2442" dirty="0">
              <a:solidFill>
                <a:srgbClr val="2E2D67"/>
              </a:solidFill>
              <a:latin typeface="Times New Roman"/>
              <a:cs typeface="Times New Roman"/>
            </a:endParaRPr>
          </a:p>
          <a:p>
            <a:pPr marL="93620"/>
            <a:r>
              <a:rPr sz="1990" i="1" spc="-5" dirty="0">
                <a:solidFill>
                  <a:srgbClr val="2E2D67"/>
                </a:solidFill>
                <a:latin typeface="Cambria"/>
                <a:cs typeface="Cambria"/>
              </a:rPr>
              <a:t>area</a:t>
            </a:r>
            <a:r>
              <a:rPr sz="1990" i="1" spc="-18" dirty="0">
                <a:solidFill>
                  <a:srgbClr val="2E2D67"/>
                </a:solidFill>
                <a:latin typeface="Cambria"/>
                <a:cs typeface="Cambria"/>
              </a:rPr>
              <a:t> </a:t>
            </a:r>
            <a:r>
              <a:rPr sz="1990" dirty="0">
                <a:solidFill>
                  <a:srgbClr val="2E2D67"/>
                </a:solidFill>
                <a:latin typeface="Cambria"/>
                <a:cs typeface="Cambria"/>
              </a:rPr>
              <a:t>=</a:t>
            </a:r>
            <a:r>
              <a:rPr sz="1990" spc="-14" dirty="0">
                <a:solidFill>
                  <a:srgbClr val="2E2D67"/>
                </a:solidFill>
                <a:latin typeface="Cambria"/>
                <a:cs typeface="Cambria"/>
              </a:rPr>
              <a:t> </a:t>
            </a:r>
            <a:r>
              <a:rPr sz="1990" dirty="0">
                <a:solidFill>
                  <a:srgbClr val="2E2D67"/>
                </a:solidFill>
                <a:latin typeface="Cambria"/>
                <a:cs typeface="Cambria"/>
              </a:rPr>
              <a:t>1</a:t>
            </a:r>
            <a:endParaRPr lang="en-SG" sz="1990" dirty="0">
              <a:solidFill>
                <a:srgbClr val="2E2D67"/>
              </a:solidFill>
              <a:latin typeface="Cambria"/>
              <a:cs typeface="Cambria"/>
            </a:endParaRPr>
          </a:p>
          <a:p>
            <a:pPr marL="93620"/>
            <a:endParaRPr lang="en-US" sz="1990" dirty="0">
              <a:solidFill>
                <a:srgbClr val="2E2D67"/>
              </a:solidFill>
              <a:latin typeface="Cambria"/>
              <a:cs typeface="Cambria"/>
            </a:endParaRPr>
          </a:p>
          <a:p>
            <a:pPr marL="93620"/>
            <a:endParaRPr sz="1990" dirty="0">
              <a:solidFill>
                <a:srgbClr val="2E2D67"/>
              </a:solidFill>
              <a:latin typeface="Cambria"/>
              <a:cs typeface="Cambria"/>
            </a:endParaRPr>
          </a:p>
        </p:txBody>
      </p:sp>
      <p:sp>
        <p:nvSpPr>
          <p:cNvPr id="32" name="object 3 2">
            <a:extLst>
              <a:ext uri="{FF2B5EF4-FFF2-40B4-BE49-F238E27FC236}">
                <a16:creationId xmlns:a16="http://schemas.microsoft.com/office/drawing/2014/main" id="{911D96B8-F8B8-4470-A298-652341235E15}"/>
              </a:ext>
            </a:extLst>
          </p:cNvPr>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marL="1149">
              <a:lnSpc>
                <a:spcPct val="100000"/>
              </a:lnSpc>
              <a:spcBef>
                <a:spcPts val="755"/>
              </a:spcBef>
            </a:pPr>
            <a:r>
              <a:rPr sz="3573" spc="5" dirty="0">
                <a:solidFill>
                  <a:srgbClr val="001F5F"/>
                </a:solidFill>
                <a:latin typeface="Cambria"/>
                <a:cs typeface="Cambria"/>
              </a:rPr>
              <a:t>Uniform</a:t>
            </a:r>
            <a:r>
              <a:rPr sz="3573" spc="-23"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p:sp>
        <p:nvSpPr>
          <p:cNvPr id="20" name="object 26">
            <a:extLst>
              <a:ext uri="{FF2B5EF4-FFF2-40B4-BE49-F238E27FC236}">
                <a16:creationId xmlns:a16="http://schemas.microsoft.com/office/drawing/2014/main" id="{F3F6FCEF-C705-4274-A5C9-0CECDEE523A4}"/>
              </a:ext>
            </a:extLst>
          </p:cNvPr>
          <p:cNvSpPr/>
          <p:nvPr/>
        </p:nvSpPr>
        <p:spPr>
          <a:xfrm>
            <a:off x="7392471" y="3219854"/>
            <a:ext cx="3578911" cy="615152"/>
          </a:xfrm>
          <a:custGeom>
            <a:avLst/>
            <a:gdLst/>
            <a:ahLst/>
            <a:cxnLst/>
            <a:rect l="l" t="t" r="r" b="b"/>
            <a:pathLst>
              <a:path w="3956684" h="680085">
                <a:moveTo>
                  <a:pt x="0" y="679703"/>
                </a:moveTo>
                <a:lnTo>
                  <a:pt x="3956304" y="679703"/>
                </a:lnTo>
                <a:lnTo>
                  <a:pt x="3956304" y="0"/>
                </a:lnTo>
                <a:lnTo>
                  <a:pt x="0" y="0"/>
                </a:lnTo>
                <a:lnTo>
                  <a:pt x="0" y="679703"/>
                </a:lnTo>
                <a:close/>
              </a:path>
            </a:pathLst>
          </a:custGeom>
          <a:solidFill>
            <a:schemeClr val="bg1">
              <a:lumMod val="85000"/>
            </a:schemeClr>
          </a:solidFill>
          <a:ln w="32004">
            <a:solidFill>
              <a:srgbClr val="CC0000"/>
            </a:solidFill>
          </a:ln>
        </p:spPr>
        <p:txBody>
          <a:bodyPr wrap="square" lIns="0" tIns="0" rIns="0" bIns="0" rtlCol="0"/>
          <a:lstStyle/>
          <a:p>
            <a:endParaRPr sz="1628"/>
          </a:p>
        </p:txBody>
      </p:sp>
      <p:sp>
        <p:nvSpPr>
          <p:cNvPr id="21" name="object 27">
            <a:extLst>
              <a:ext uri="{FF2B5EF4-FFF2-40B4-BE49-F238E27FC236}">
                <a16:creationId xmlns:a16="http://schemas.microsoft.com/office/drawing/2014/main" id="{2D90ED23-281B-4FDB-BBE2-0126846E5F7D}"/>
              </a:ext>
            </a:extLst>
          </p:cNvPr>
          <p:cNvSpPr txBox="1"/>
          <p:nvPr/>
        </p:nvSpPr>
        <p:spPr>
          <a:xfrm>
            <a:off x="7421764" y="3283402"/>
            <a:ext cx="3549618" cy="499387"/>
          </a:xfrm>
          <a:prstGeom prst="rect">
            <a:avLst/>
          </a:prstGeom>
          <a:solidFill>
            <a:schemeClr val="bg1">
              <a:lumMod val="85000"/>
            </a:schemeClr>
          </a:solidFill>
        </p:spPr>
        <p:txBody>
          <a:bodyPr vert="horz" wrap="square" lIns="0" tIns="67202" rIns="0" bIns="0" rtlCol="0">
            <a:spAutoFit/>
          </a:bodyPr>
          <a:lstStyle/>
          <a:p>
            <a:pPr marL="259035">
              <a:spcBef>
                <a:spcPts val="529"/>
              </a:spcBef>
              <a:tabLst>
                <a:tab pos="2164179" algn="l"/>
              </a:tabLst>
            </a:pPr>
            <a:r>
              <a:rPr lang="en-SG" sz="2804" spc="14" dirty="0">
                <a:latin typeface="Cambria"/>
                <a:cs typeface="Cambria"/>
              </a:rPr>
              <a:t>CDF</a:t>
            </a:r>
            <a:r>
              <a:rPr sz="2804" spc="14" dirty="0">
                <a:latin typeface="Cambria"/>
                <a:cs typeface="Cambria"/>
              </a:rPr>
              <a:t> </a:t>
            </a:r>
            <a:r>
              <a:rPr sz="2804" spc="-5" dirty="0">
                <a:latin typeface="Cambria"/>
                <a:cs typeface="Cambria"/>
              </a:rPr>
              <a:t>of</a:t>
            </a:r>
            <a:r>
              <a:rPr lang="en-SG" sz="2804" spc="-5" dirty="0">
                <a:latin typeface="Cambria"/>
                <a:cs typeface="Cambria"/>
              </a:rPr>
              <a:t> </a:t>
            </a:r>
            <a:r>
              <a:rPr lang="en-SG" sz="2804" i="1" spc="140" dirty="0">
                <a:solidFill>
                  <a:srgbClr val="2E2D67"/>
                </a:solidFill>
                <a:latin typeface="Cambria"/>
                <a:cs typeface="Cambria"/>
              </a:rPr>
              <a:t>X</a:t>
            </a:r>
            <a:r>
              <a:rPr sz="2804" spc="204" dirty="0">
                <a:latin typeface="Cambria"/>
                <a:cs typeface="Cambria"/>
              </a:rPr>
              <a:t> </a:t>
            </a:r>
            <a:r>
              <a:rPr sz="2804" spc="-5" dirty="0">
                <a:latin typeface="Cambria"/>
                <a:cs typeface="Cambria"/>
              </a:rPr>
              <a:t>?</a:t>
            </a:r>
            <a:endParaRPr sz="2804" dirty="0">
              <a:latin typeface="Cambria"/>
              <a:cs typeface="Cambria"/>
            </a:endParaRPr>
          </a:p>
        </p:txBody>
      </p:sp>
      <p:sp>
        <p:nvSpPr>
          <p:cNvPr id="18" name="object 25">
            <a:extLst>
              <a:ext uri="{FF2B5EF4-FFF2-40B4-BE49-F238E27FC236}">
                <a16:creationId xmlns:a16="http://schemas.microsoft.com/office/drawing/2014/main" id="{EA63A318-F280-4E4A-80D5-60E2D53B526E}"/>
              </a:ext>
            </a:extLst>
          </p:cNvPr>
          <p:cNvSpPr/>
          <p:nvPr/>
        </p:nvSpPr>
        <p:spPr>
          <a:xfrm>
            <a:off x="7392471" y="4366901"/>
            <a:ext cx="3945398" cy="1989328"/>
          </a:xfrm>
          <a:custGeom>
            <a:avLst/>
            <a:gdLst/>
            <a:ahLst/>
            <a:cxnLst/>
            <a:rect l="l" t="t" r="r" b="b"/>
            <a:pathLst>
              <a:path w="4956175" h="1871979">
                <a:moveTo>
                  <a:pt x="0" y="1871472"/>
                </a:moveTo>
                <a:lnTo>
                  <a:pt x="4956048" y="1871472"/>
                </a:lnTo>
                <a:lnTo>
                  <a:pt x="4956048" y="0"/>
                </a:lnTo>
                <a:lnTo>
                  <a:pt x="0" y="0"/>
                </a:lnTo>
                <a:lnTo>
                  <a:pt x="0" y="1871472"/>
                </a:lnTo>
                <a:close/>
              </a:path>
            </a:pathLst>
          </a:custGeom>
          <a:ln w="28575">
            <a:solidFill>
              <a:srgbClr val="2E2D67"/>
            </a:solidFill>
          </a:ln>
        </p:spPr>
        <p:txBody>
          <a:bodyPr wrap="square" lIns="0" tIns="0" rIns="0" bIns="0" rtlCol="0"/>
          <a:lstStyle/>
          <a:p>
            <a:endParaRPr sz="1628"/>
          </a:p>
        </p:txBody>
      </p:sp>
      <p:pic>
        <p:nvPicPr>
          <p:cNvPr id="19" name="Picture 18"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t) = \begin{cases}&#10;0 &amp; \mbox{ if } t &lt; a \\&#10;\frac{t - a}{b - a} &amp;\mbox{ if } a \leq t \leq b \\&#10;1 &amp; \mbox{otherwise}&#10;\end{cases}&#10;\end{align*}&#10;&#10;\end{document}" title="IguanaTex Bitmap Display">
            <a:extLst>
              <a:ext uri="{FF2B5EF4-FFF2-40B4-BE49-F238E27FC236}">
                <a16:creationId xmlns:a16="http://schemas.microsoft.com/office/drawing/2014/main" id="{1936E3BE-62C3-4389-8FA2-8446446C7D7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7457306" y="4512737"/>
            <a:ext cx="3805257" cy="1728000"/>
          </a:xfrm>
          <a:prstGeom prst="rect">
            <a:avLst/>
          </a:prstGeom>
        </p:spPr>
      </p:pic>
    </p:spTree>
    <p:extLst>
      <p:ext uri="{BB962C8B-B14F-4D97-AF65-F5344CB8AC3E}">
        <p14:creationId xmlns:p14="http://schemas.microsoft.com/office/powerpoint/2010/main" val="41156112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txBox="1"/>
          <p:nvPr/>
        </p:nvSpPr>
        <p:spPr>
          <a:xfrm>
            <a:off x="2039453" y="1376450"/>
            <a:ext cx="8148614" cy="1420672"/>
          </a:xfrm>
          <a:prstGeom prst="rect">
            <a:avLst/>
          </a:prstGeom>
          <a:ln w="28575">
            <a:solidFill>
              <a:srgbClr val="2E2D67"/>
            </a:solidFill>
          </a:ln>
        </p:spPr>
        <p:txBody>
          <a:bodyPr vert="horz" wrap="square" lIns="0" tIns="132106" rIns="0" bIns="0" rtlCol="0">
            <a:spAutoFit/>
          </a:bodyPr>
          <a:lstStyle/>
          <a:p>
            <a:pPr marL="251569" marR="457763">
              <a:lnSpc>
                <a:spcPct val="120000"/>
              </a:lnSpc>
              <a:spcBef>
                <a:spcPts val="1040"/>
              </a:spcBef>
              <a:tabLst>
                <a:tab pos="1020633" algn="l"/>
                <a:tab pos="1317002" algn="l"/>
                <a:tab pos="1717903" algn="l"/>
                <a:tab pos="2066538" algn="l"/>
              </a:tabLst>
            </a:pPr>
            <a:r>
              <a:rPr sz="2397" spc="-5" dirty="0">
                <a:latin typeface="Cambria"/>
                <a:cs typeface="Cambria"/>
              </a:rPr>
              <a:t>If the</a:t>
            </a:r>
            <a:r>
              <a:rPr sz="2397" spc="14" dirty="0">
                <a:latin typeface="Cambria"/>
                <a:cs typeface="Cambria"/>
              </a:rPr>
              <a:t> </a:t>
            </a:r>
            <a:r>
              <a:rPr sz="2397" spc="-5" dirty="0">
                <a:latin typeface="Cambria"/>
                <a:cs typeface="Cambria"/>
              </a:rPr>
              <a:t>r.v.</a:t>
            </a:r>
            <a:r>
              <a:rPr sz="2397" spc="23" dirty="0">
                <a:latin typeface="Cambria"/>
                <a:cs typeface="Cambria"/>
              </a:rPr>
              <a:t> </a:t>
            </a:r>
            <a:r>
              <a:rPr sz="2397" b="1" i="1" dirty="0">
                <a:solidFill>
                  <a:srgbClr val="2E2D67"/>
                </a:solidFill>
                <a:latin typeface="Cambria"/>
                <a:cs typeface="Cambria"/>
              </a:rPr>
              <a:t>X</a:t>
            </a:r>
            <a:r>
              <a:rPr sz="2397" b="1" i="1" spc="14" dirty="0">
                <a:solidFill>
                  <a:srgbClr val="000099"/>
                </a:solidFill>
                <a:latin typeface="Cambria"/>
                <a:cs typeface="Cambria"/>
              </a:rPr>
              <a:t> </a:t>
            </a:r>
            <a:r>
              <a:rPr sz="2397" dirty="0">
                <a:latin typeface="Cambria"/>
                <a:cs typeface="Cambria"/>
              </a:rPr>
              <a:t>is	equally </a:t>
            </a:r>
            <a:r>
              <a:rPr sz="2397" spc="-5" dirty="0">
                <a:latin typeface="Cambria"/>
                <a:cs typeface="Cambria"/>
              </a:rPr>
              <a:t>likely to take </a:t>
            </a:r>
            <a:r>
              <a:rPr sz="2397" spc="-9" dirty="0">
                <a:latin typeface="Cambria"/>
                <a:cs typeface="Cambria"/>
              </a:rPr>
              <a:t>any </a:t>
            </a:r>
            <a:r>
              <a:rPr sz="2397" dirty="0">
                <a:latin typeface="Cambria"/>
                <a:cs typeface="Cambria"/>
              </a:rPr>
              <a:t>value in the </a:t>
            </a:r>
            <a:r>
              <a:rPr sz="2397" spc="-5" dirty="0">
                <a:latin typeface="Cambria"/>
                <a:cs typeface="Cambria"/>
              </a:rPr>
              <a:t>range </a:t>
            </a:r>
            <a:r>
              <a:rPr sz="2397" spc="-511" dirty="0">
                <a:latin typeface="Cambria"/>
                <a:cs typeface="Cambria"/>
              </a:rPr>
              <a:t> </a:t>
            </a:r>
            <a:r>
              <a:rPr sz="2397" spc="-5" dirty="0">
                <a:latin typeface="Cambria"/>
                <a:cs typeface="Cambria"/>
              </a:rPr>
              <a:t>from	</a:t>
            </a:r>
            <a:r>
              <a:rPr sz="2397" i="1" dirty="0">
                <a:latin typeface="Cambria"/>
                <a:cs typeface="Cambria"/>
              </a:rPr>
              <a:t>a	</a:t>
            </a:r>
            <a:r>
              <a:rPr sz="2397" spc="-5" dirty="0">
                <a:latin typeface="Cambria"/>
                <a:cs typeface="Cambria"/>
              </a:rPr>
              <a:t>to	</a:t>
            </a:r>
            <a:r>
              <a:rPr sz="2397" i="1" dirty="0">
                <a:latin typeface="Cambria"/>
                <a:cs typeface="Cambria"/>
              </a:rPr>
              <a:t>b </a:t>
            </a:r>
            <a:r>
              <a:rPr sz="2397" spc="-5" dirty="0">
                <a:latin typeface="Cambria"/>
                <a:cs typeface="Cambria"/>
              </a:rPr>
              <a:t>(where </a:t>
            </a:r>
            <a:r>
              <a:rPr sz="2397" i="1" dirty="0">
                <a:latin typeface="Cambria"/>
                <a:cs typeface="Cambria"/>
              </a:rPr>
              <a:t>b</a:t>
            </a:r>
            <a:r>
              <a:rPr sz="2397" i="1" spc="9" dirty="0">
                <a:latin typeface="Cambria"/>
                <a:cs typeface="Cambria"/>
              </a:rPr>
              <a:t> </a:t>
            </a:r>
            <a:r>
              <a:rPr sz="2397" dirty="0">
                <a:latin typeface="Cambria"/>
                <a:cs typeface="Cambria"/>
              </a:rPr>
              <a:t>&gt;</a:t>
            </a:r>
            <a:r>
              <a:rPr sz="2397" spc="-5" dirty="0">
                <a:latin typeface="Cambria"/>
                <a:cs typeface="Cambria"/>
              </a:rPr>
              <a:t> </a:t>
            </a:r>
            <a:r>
              <a:rPr sz="2397" i="1" spc="-5" dirty="0">
                <a:latin typeface="Cambria"/>
                <a:cs typeface="Cambria"/>
              </a:rPr>
              <a:t>a</a:t>
            </a:r>
            <a:r>
              <a:rPr sz="2397" spc="-5" dirty="0">
                <a:latin typeface="Cambria"/>
                <a:cs typeface="Cambria"/>
              </a:rPr>
              <a:t>),</a:t>
            </a:r>
            <a:r>
              <a:rPr sz="2397" spc="14" dirty="0">
                <a:latin typeface="Cambria"/>
                <a:cs typeface="Cambria"/>
              </a:rPr>
              <a:t> </a:t>
            </a:r>
            <a:r>
              <a:rPr sz="2397" spc="-5" dirty="0">
                <a:latin typeface="Cambria"/>
                <a:cs typeface="Cambria"/>
              </a:rPr>
              <a:t>then we</a:t>
            </a:r>
            <a:r>
              <a:rPr sz="2397" spc="-23" dirty="0">
                <a:latin typeface="Cambria"/>
                <a:cs typeface="Cambria"/>
              </a:rPr>
              <a:t> </a:t>
            </a:r>
            <a:r>
              <a:rPr sz="2397" dirty="0">
                <a:latin typeface="Cambria"/>
                <a:cs typeface="Cambria"/>
              </a:rPr>
              <a:t>say </a:t>
            </a:r>
            <a:r>
              <a:rPr sz="2397" spc="-5" dirty="0">
                <a:latin typeface="Cambria"/>
                <a:cs typeface="Cambria"/>
              </a:rPr>
              <a:t>that</a:t>
            </a:r>
            <a:r>
              <a:rPr sz="2397" spc="32" dirty="0">
                <a:latin typeface="Cambria"/>
                <a:cs typeface="Cambria"/>
              </a:rPr>
              <a:t> </a:t>
            </a:r>
            <a:r>
              <a:rPr sz="2397" b="1" i="1" dirty="0">
                <a:solidFill>
                  <a:srgbClr val="2E2D67"/>
                </a:solidFill>
                <a:latin typeface="Cambria"/>
                <a:cs typeface="Cambria"/>
              </a:rPr>
              <a:t>X</a:t>
            </a:r>
            <a:r>
              <a:rPr sz="2397" b="1" i="1" spc="-9" dirty="0">
                <a:solidFill>
                  <a:srgbClr val="000099"/>
                </a:solidFill>
                <a:latin typeface="Cambria"/>
                <a:cs typeface="Cambria"/>
              </a:rPr>
              <a:t> </a:t>
            </a:r>
            <a:r>
              <a:rPr sz="2397" dirty="0">
                <a:latin typeface="Cambria"/>
                <a:cs typeface="Cambria"/>
              </a:rPr>
              <a:t>obeys a </a:t>
            </a:r>
            <a:r>
              <a:rPr sz="2397" spc="5" dirty="0">
                <a:latin typeface="Cambria"/>
                <a:cs typeface="Cambria"/>
              </a:rPr>
              <a:t> </a:t>
            </a:r>
            <a:r>
              <a:rPr sz="2397" b="1" spc="-5" dirty="0">
                <a:solidFill>
                  <a:srgbClr val="C00000"/>
                </a:solidFill>
                <a:latin typeface="Cambria"/>
                <a:cs typeface="Cambria"/>
              </a:rPr>
              <a:t>uniform</a:t>
            </a:r>
            <a:r>
              <a:rPr sz="2397" b="1" spc="14" dirty="0">
                <a:solidFill>
                  <a:srgbClr val="C00000"/>
                </a:solidFill>
                <a:latin typeface="Cambria"/>
                <a:cs typeface="Cambria"/>
              </a:rPr>
              <a:t> </a:t>
            </a:r>
            <a:r>
              <a:rPr sz="2397" b="1" spc="-5" dirty="0">
                <a:solidFill>
                  <a:srgbClr val="C00000"/>
                </a:solidFill>
                <a:latin typeface="Cambria"/>
                <a:cs typeface="Cambria"/>
              </a:rPr>
              <a:t>distribution</a:t>
            </a:r>
            <a:r>
              <a:rPr sz="2397" b="1" spc="18" dirty="0">
                <a:solidFill>
                  <a:srgbClr val="C00000"/>
                </a:solidFill>
                <a:latin typeface="Cambria"/>
                <a:cs typeface="Cambria"/>
              </a:rPr>
              <a:t> </a:t>
            </a:r>
            <a:r>
              <a:rPr sz="2397" spc="-5" dirty="0">
                <a:latin typeface="Cambria"/>
                <a:cs typeface="Cambria"/>
              </a:rPr>
              <a:t>over</a:t>
            </a:r>
            <a:r>
              <a:rPr sz="2397" spc="163" dirty="0">
                <a:latin typeface="Cambria"/>
                <a:cs typeface="Cambria"/>
              </a:rPr>
              <a:t> </a:t>
            </a:r>
            <a:r>
              <a:rPr sz="2397" spc="122" dirty="0">
                <a:latin typeface="Cambria"/>
                <a:cs typeface="Cambria"/>
              </a:rPr>
              <a:t>[</a:t>
            </a:r>
            <a:r>
              <a:rPr sz="2397" i="1" spc="122" dirty="0">
                <a:latin typeface="Cambria"/>
                <a:cs typeface="Cambria"/>
              </a:rPr>
              <a:t>a</a:t>
            </a:r>
            <a:r>
              <a:rPr sz="2397" spc="122" dirty="0">
                <a:latin typeface="Cambria"/>
                <a:cs typeface="Cambria"/>
              </a:rPr>
              <a:t>,</a:t>
            </a:r>
            <a:r>
              <a:rPr sz="2397" i="1" spc="122" dirty="0">
                <a:latin typeface="Cambria"/>
                <a:cs typeface="Cambria"/>
              </a:rPr>
              <a:t>b</a:t>
            </a:r>
            <a:r>
              <a:rPr sz="2397" spc="122" dirty="0">
                <a:latin typeface="Cambria"/>
                <a:cs typeface="Cambria"/>
              </a:rPr>
              <a:t>].</a:t>
            </a:r>
            <a:endParaRPr sz="2397" dirty="0">
              <a:latin typeface="Cambria"/>
              <a:cs typeface="Cambria"/>
            </a:endParaRPr>
          </a:p>
        </p:txBody>
      </p:sp>
      <p:grpSp>
        <p:nvGrpSpPr>
          <p:cNvPr id="5" name="object 5"/>
          <p:cNvGrpSpPr/>
          <p:nvPr/>
        </p:nvGrpSpPr>
        <p:grpSpPr>
          <a:xfrm>
            <a:off x="2975783" y="3850819"/>
            <a:ext cx="3635199" cy="2786278"/>
            <a:chOff x="2646426" y="4257294"/>
            <a:chExt cx="4018915" cy="3080385"/>
          </a:xfrm>
        </p:grpSpPr>
        <p:sp>
          <p:nvSpPr>
            <p:cNvPr id="6" name="object 6"/>
            <p:cNvSpPr/>
            <p:nvPr/>
          </p:nvSpPr>
          <p:spPr>
            <a:xfrm>
              <a:off x="2646426" y="4257293"/>
              <a:ext cx="4018915" cy="3080385"/>
            </a:xfrm>
            <a:custGeom>
              <a:avLst/>
              <a:gdLst/>
              <a:ahLst/>
              <a:cxnLst/>
              <a:rect l="l" t="t" r="r" b="b"/>
              <a:pathLst>
                <a:path w="4018915" h="3080384">
                  <a:moveTo>
                    <a:pt x="4018788" y="2699004"/>
                  </a:moveTo>
                  <a:lnTo>
                    <a:pt x="3989832" y="2684526"/>
                  </a:lnTo>
                  <a:lnTo>
                    <a:pt x="3931920" y="2655570"/>
                  </a:lnTo>
                  <a:lnTo>
                    <a:pt x="3931920" y="2684526"/>
                  </a:lnTo>
                  <a:lnTo>
                    <a:pt x="497586" y="2684526"/>
                  </a:lnTo>
                  <a:lnTo>
                    <a:pt x="497586" y="86868"/>
                  </a:lnTo>
                  <a:lnTo>
                    <a:pt x="526542" y="86868"/>
                  </a:lnTo>
                  <a:lnTo>
                    <a:pt x="519290" y="72390"/>
                  </a:lnTo>
                  <a:lnTo>
                    <a:pt x="483108" y="0"/>
                  </a:lnTo>
                  <a:lnTo>
                    <a:pt x="439674" y="86868"/>
                  </a:lnTo>
                  <a:lnTo>
                    <a:pt x="468630" y="86868"/>
                  </a:lnTo>
                  <a:lnTo>
                    <a:pt x="468630" y="2684526"/>
                  </a:lnTo>
                  <a:lnTo>
                    <a:pt x="0" y="2684526"/>
                  </a:lnTo>
                  <a:lnTo>
                    <a:pt x="0" y="2713482"/>
                  </a:lnTo>
                  <a:lnTo>
                    <a:pt x="468630" y="2713482"/>
                  </a:lnTo>
                  <a:lnTo>
                    <a:pt x="468630" y="3080004"/>
                  </a:lnTo>
                  <a:lnTo>
                    <a:pt x="497586" y="3080004"/>
                  </a:lnTo>
                  <a:lnTo>
                    <a:pt x="497586" y="2713482"/>
                  </a:lnTo>
                  <a:lnTo>
                    <a:pt x="3931920" y="2713482"/>
                  </a:lnTo>
                  <a:lnTo>
                    <a:pt x="3931920" y="2742438"/>
                  </a:lnTo>
                  <a:lnTo>
                    <a:pt x="3989832" y="2713482"/>
                  </a:lnTo>
                  <a:lnTo>
                    <a:pt x="4018788" y="2699004"/>
                  </a:lnTo>
                  <a:close/>
                </a:path>
              </a:pathLst>
            </a:custGeom>
            <a:solidFill>
              <a:srgbClr val="000000"/>
            </a:solidFill>
          </p:spPr>
          <p:txBody>
            <a:bodyPr wrap="square" lIns="0" tIns="0" rIns="0" bIns="0" rtlCol="0"/>
            <a:lstStyle/>
            <a:p>
              <a:endParaRPr sz="1628"/>
            </a:p>
          </p:txBody>
        </p:sp>
        <p:sp>
          <p:nvSpPr>
            <p:cNvPr id="7" name="object 7"/>
            <p:cNvSpPr/>
            <p:nvPr/>
          </p:nvSpPr>
          <p:spPr>
            <a:xfrm>
              <a:off x="4158234" y="5488686"/>
              <a:ext cx="1457325" cy="0"/>
            </a:xfrm>
            <a:custGeom>
              <a:avLst/>
              <a:gdLst/>
              <a:ahLst/>
              <a:cxnLst/>
              <a:rect l="l" t="t" r="r" b="b"/>
              <a:pathLst>
                <a:path w="1457325">
                  <a:moveTo>
                    <a:pt x="0" y="0"/>
                  </a:moveTo>
                  <a:lnTo>
                    <a:pt x="1456943" y="0"/>
                  </a:lnTo>
                </a:path>
              </a:pathLst>
            </a:custGeom>
            <a:ln w="44196">
              <a:solidFill>
                <a:srgbClr val="FF9900"/>
              </a:solidFill>
            </a:ln>
          </p:spPr>
          <p:txBody>
            <a:bodyPr wrap="square" lIns="0" tIns="0" rIns="0" bIns="0" rtlCol="0"/>
            <a:lstStyle/>
            <a:p>
              <a:endParaRPr sz="1628"/>
            </a:p>
          </p:txBody>
        </p:sp>
        <p:sp>
          <p:nvSpPr>
            <p:cNvPr id="8" name="object 8"/>
            <p:cNvSpPr/>
            <p:nvPr/>
          </p:nvSpPr>
          <p:spPr>
            <a:xfrm>
              <a:off x="4157472" y="5487924"/>
              <a:ext cx="1457325" cy="1539240"/>
            </a:xfrm>
            <a:custGeom>
              <a:avLst/>
              <a:gdLst/>
              <a:ahLst/>
              <a:cxnLst/>
              <a:rect l="l" t="t" r="r" b="b"/>
              <a:pathLst>
                <a:path w="1457325" h="1539240">
                  <a:moveTo>
                    <a:pt x="0" y="0"/>
                  </a:moveTo>
                  <a:lnTo>
                    <a:pt x="0" y="1539239"/>
                  </a:lnTo>
                </a:path>
                <a:path w="1457325" h="1539240">
                  <a:moveTo>
                    <a:pt x="1456943" y="0"/>
                  </a:moveTo>
                  <a:lnTo>
                    <a:pt x="1456943" y="1539239"/>
                  </a:lnTo>
                </a:path>
              </a:pathLst>
            </a:custGeom>
            <a:ln w="9144">
              <a:solidFill>
                <a:srgbClr val="000000"/>
              </a:solidFill>
              <a:prstDash val="sysDash"/>
            </a:ln>
          </p:spPr>
          <p:txBody>
            <a:bodyPr wrap="square" lIns="0" tIns="0" rIns="0" bIns="0" rtlCol="0"/>
            <a:lstStyle/>
            <a:p>
              <a:endParaRPr sz="1628"/>
            </a:p>
          </p:txBody>
        </p:sp>
        <p:sp>
          <p:nvSpPr>
            <p:cNvPr id="9" name="object 9"/>
            <p:cNvSpPr/>
            <p:nvPr/>
          </p:nvSpPr>
          <p:spPr>
            <a:xfrm>
              <a:off x="3175254" y="6951726"/>
              <a:ext cx="3276600" cy="5080"/>
            </a:xfrm>
            <a:custGeom>
              <a:avLst/>
              <a:gdLst/>
              <a:ahLst/>
              <a:cxnLst/>
              <a:rect l="l" t="t" r="r" b="b"/>
              <a:pathLst>
                <a:path w="3276600" h="5079">
                  <a:moveTo>
                    <a:pt x="0" y="4571"/>
                  </a:moveTo>
                  <a:lnTo>
                    <a:pt x="1030223" y="4571"/>
                  </a:lnTo>
                </a:path>
                <a:path w="3276600" h="5079">
                  <a:moveTo>
                    <a:pt x="2439923" y="0"/>
                  </a:moveTo>
                  <a:lnTo>
                    <a:pt x="3276600" y="4571"/>
                  </a:lnTo>
                </a:path>
              </a:pathLst>
            </a:custGeom>
            <a:ln w="44196">
              <a:solidFill>
                <a:srgbClr val="FF9900"/>
              </a:solidFill>
            </a:ln>
          </p:spPr>
          <p:txBody>
            <a:bodyPr wrap="square" lIns="0" tIns="0" rIns="0" bIns="0" rtlCol="0"/>
            <a:lstStyle/>
            <a:p>
              <a:endParaRPr sz="1628"/>
            </a:p>
          </p:txBody>
        </p:sp>
      </p:grpSp>
      <p:sp>
        <p:nvSpPr>
          <p:cNvPr id="10" name="object 10"/>
          <p:cNvSpPr txBox="1"/>
          <p:nvPr/>
        </p:nvSpPr>
        <p:spPr>
          <a:xfrm>
            <a:off x="4180240" y="6241905"/>
            <a:ext cx="183225" cy="380483"/>
          </a:xfrm>
          <a:prstGeom prst="rect">
            <a:avLst/>
          </a:prstGeom>
        </p:spPr>
        <p:txBody>
          <a:bodyPr vert="horz" wrap="square" lIns="0" tIns="11487" rIns="0" bIns="0" rtlCol="0">
            <a:spAutoFit/>
          </a:bodyPr>
          <a:lstStyle/>
          <a:p>
            <a:pPr marL="11487">
              <a:spcBef>
                <a:spcPts val="90"/>
              </a:spcBef>
            </a:pPr>
            <a:r>
              <a:rPr sz="2397" i="1" dirty="0">
                <a:solidFill>
                  <a:srgbClr val="2E2D67"/>
                </a:solidFill>
                <a:latin typeface="Cambria"/>
                <a:cs typeface="Cambria"/>
              </a:rPr>
              <a:t>a</a:t>
            </a:r>
            <a:endParaRPr sz="2397">
              <a:solidFill>
                <a:srgbClr val="2E2D67"/>
              </a:solidFill>
              <a:latin typeface="Cambria"/>
              <a:cs typeface="Cambria"/>
            </a:endParaRPr>
          </a:p>
        </p:txBody>
      </p:sp>
      <p:sp>
        <p:nvSpPr>
          <p:cNvPr id="11" name="object 11"/>
          <p:cNvSpPr txBox="1"/>
          <p:nvPr/>
        </p:nvSpPr>
        <p:spPr>
          <a:xfrm>
            <a:off x="5657984" y="6241905"/>
            <a:ext cx="182076" cy="380483"/>
          </a:xfrm>
          <a:prstGeom prst="rect">
            <a:avLst/>
          </a:prstGeom>
        </p:spPr>
        <p:txBody>
          <a:bodyPr vert="horz" wrap="square" lIns="0" tIns="11487" rIns="0" bIns="0" rtlCol="0">
            <a:spAutoFit/>
          </a:bodyPr>
          <a:lstStyle/>
          <a:p>
            <a:pPr marL="11487">
              <a:spcBef>
                <a:spcPts val="90"/>
              </a:spcBef>
            </a:pPr>
            <a:r>
              <a:rPr sz="2397" i="1" dirty="0">
                <a:solidFill>
                  <a:srgbClr val="2E2D67"/>
                </a:solidFill>
                <a:latin typeface="Cambria"/>
                <a:cs typeface="Cambria"/>
              </a:rPr>
              <a:t>b</a:t>
            </a:r>
            <a:endParaRPr sz="2397">
              <a:solidFill>
                <a:srgbClr val="2E2D67"/>
              </a:solidFill>
              <a:latin typeface="Cambria"/>
              <a:cs typeface="Cambria"/>
            </a:endParaRPr>
          </a:p>
        </p:txBody>
      </p:sp>
      <p:sp>
        <p:nvSpPr>
          <p:cNvPr id="12" name="object 12"/>
          <p:cNvSpPr txBox="1"/>
          <p:nvPr/>
        </p:nvSpPr>
        <p:spPr>
          <a:xfrm>
            <a:off x="2283204" y="4776821"/>
            <a:ext cx="1044208" cy="380483"/>
          </a:xfrm>
          <a:prstGeom prst="rect">
            <a:avLst/>
          </a:prstGeom>
        </p:spPr>
        <p:txBody>
          <a:bodyPr vert="horz" wrap="square" lIns="0" tIns="11487" rIns="0" bIns="0" rtlCol="0">
            <a:spAutoFit/>
          </a:bodyPr>
          <a:lstStyle/>
          <a:p>
            <a:pPr marL="11487">
              <a:spcBef>
                <a:spcPts val="90"/>
              </a:spcBef>
            </a:pPr>
            <a:r>
              <a:rPr sz="2397" dirty="0">
                <a:solidFill>
                  <a:srgbClr val="2E2D67"/>
                </a:solidFill>
                <a:latin typeface="Cambria"/>
                <a:cs typeface="Cambria"/>
              </a:rPr>
              <a:t>1</a:t>
            </a:r>
            <a:r>
              <a:rPr sz="2397" spc="-9" dirty="0">
                <a:solidFill>
                  <a:srgbClr val="2E2D67"/>
                </a:solidFill>
                <a:latin typeface="Cambria"/>
                <a:cs typeface="Cambria"/>
              </a:rPr>
              <a:t>/(</a:t>
            </a:r>
            <a:r>
              <a:rPr sz="2397" i="1" dirty="0">
                <a:solidFill>
                  <a:srgbClr val="2E2D67"/>
                </a:solidFill>
                <a:latin typeface="Cambria"/>
                <a:cs typeface="Cambria"/>
              </a:rPr>
              <a:t>b</a:t>
            </a:r>
            <a:r>
              <a:rPr sz="2397" spc="5" dirty="0">
                <a:solidFill>
                  <a:srgbClr val="2E2D67"/>
                </a:solidFill>
                <a:latin typeface="Cambria"/>
                <a:cs typeface="Cambria"/>
              </a:rPr>
              <a:t>–</a:t>
            </a:r>
            <a:r>
              <a:rPr sz="2397" i="1" spc="-5" dirty="0">
                <a:solidFill>
                  <a:srgbClr val="2E2D67"/>
                </a:solidFill>
                <a:latin typeface="Cambria"/>
                <a:cs typeface="Cambria"/>
              </a:rPr>
              <a:t>a</a:t>
            </a:r>
            <a:r>
              <a:rPr sz="2397" dirty="0">
                <a:solidFill>
                  <a:srgbClr val="2E2D67"/>
                </a:solidFill>
                <a:latin typeface="Cambria"/>
                <a:cs typeface="Cambria"/>
              </a:rPr>
              <a:t>)</a:t>
            </a:r>
            <a:endParaRPr sz="2397">
              <a:solidFill>
                <a:srgbClr val="2E2D67"/>
              </a:solidFill>
              <a:latin typeface="Cambria"/>
              <a:cs typeface="Cambria"/>
            </a:endParaRPr>
          </a:p>
        </p:txBody>
      </p:sp>
      <p:sp>
        <p:nvSpPr>
          <p:cNvPr id="13" name="object 13"/>
          <p:cNvSpPr txBox="1"/>
          <p:nvPr/>
        </p:nvSpPr>
        <p:spPr>
          <a:xfrm>
            <a:off x="3577264" y="3676784"/>
            <a:ext cx="600219" cy="442548"/>
          </a:xfrm>
          <a:prstGeom prst="rect">
            <a:avLst/>
          </a:prstGeom>
        </p:spPr>
        <p:txBody>
          <a:bodyPr vert="horz" wrap="square" lIns="0" tIns="10913" rIns="0" bIns="0" rtlCol="0">
            <a:spAutoFit/>
          </a:bodyPr>
          <a:lstStyle/>
          <a:p>
            <a:pPr marL="11487">
              <a:spcBef>
                <a:spcPts val="86"/>
              </a:spcBef>
            </a:pPr>
            <a:r>
              <a:rPr sz="2804" i="1" spc="-5" dirty="0">
                <a:solidFill>
                  <a:srgbClr val="2E2D67"/>
                </a:solidFill>
                <a:latin typeface="Cambria"/>
                <a:cs typeface="Cambria"/>
              </a:rPr>
              <a:t>f</a:t>
            </a:r>
            <a:r>
              <a:rPr sz="2804" i="1" spc="-72" dirty="0">
                <a:solidFill>
                  <a:srgbClr val="2E2D67"/>
                </a:solidFill>
                <a:latin typeface="Cambria"/>
                <a:cs typeface="Cambria"/>
              </a:rPr>
              <a:t> </a:t>
            </a:r>
            <a:r>
              <a:rPr sz="2804" spc="-5" dirty="0">
                <a:solidFill>
                  <a:srgbClr val="2E2D67"/>
                </a:solidFill>
                <a:latin typeface="Cambria"/>
                <a:cs typeface="Cambria"/>
              </a:rPr>
              <a:t>(</a:t>
            </a:r>
            <a:r>
              <a:rPr sz="2804" i="1" spc="-5" dirty="0">
                <a:solidFill>
                  <a:srgbClr val="2E2D67"/>
                </a:solidFill>
                <a:latin typeface="Cambria"/>
                <a:cs typeface="Cambria"/>
              </a:rPr>
              <a:t>t</a:t>
            </a:r>
            <a:r>
              <a:rPr sz="2804" spc="-5" dirty="0">
                <a:solidFill>
                  <a:srgbClr val="2E2D67"/>
                </a:solidFill>
                <a:latin typeface="Cambria"/>
                <a:cs typeface="Cambria"/>
              </a:rPr>
              <a:t>)</a:t>
            </a:r>
            <a:endParaRPr sz="2804">
              <a:solidFill>
                <a:srgbClr val="2E2D67"/>
              </a:solidFill>
              <a:latin typeface="Cambria"/>
              <a:cs typeface="Cambria"/>
            </a:endParaRPr>
          </a:p>
        </p:txBody>
      </p:sp>
      <p:sp>
        <p:nvSpPr>
          <p:cNvPr id="15" name="object 15"/>
          <p:cNvSpPr txBox="1"/>
          <p:nvPr/>
        </p:nvSpPr>
        <p:spPr>
          <a:xfrm>
            <a:off x="6776746" y="6116463"/>
            <a:ext cx="128659" cy="381063"/>
          </a:xfrm>
          <a:prstGeom prst="rect">
            <a:avLst/>
          </a:prstGeom>
        </p:spPr>
        <p:txBody>
          <a:bodyPr vert="horz" wrap="square" lIns="0" tIns="12062" rIns="0" bIns="0" rtlCol="0">
            <a:spAutoFit/>
          </a:bodyPr>
          <a:lstStyle/>
          <a:p>
            <a:pPr marL="11487">
              <a:spcBef>
                <a:spcPts val="95"/>
              </a:spcBef>
            </a:pPr>
            <a:r>
              <a:rPr sz="2397" i="1" dirty="0">
                <a:latin typeface="Cambria"/>
                <a:cs typeface="Cambria"/>
              </a:rPr>
              <a:t>t</a:t>
            </a:r>
            <a:endParaRPr sz="2397">
              <a:latin typeface="Cambria"/>
              <a:cs typeface="Cambria"/>
            </a:endParaRPr>
          </a:p>
        </p:txBody>
      </p:sp>
      <p:sp>
        <p:nvSpPr>
          <p:cNvPr id="28" name="object 28"/>
          <p:cNvSpPr txBox="1"/>
          <p:nvPr/>
        </p:nvSpPr>
        <p:spPr>
          <a:xfrm>
            <a:off x="6842490" y="2346830"/>
            <a:ext cx="3351460" cy="452981"/>
          </a:xfrm>
          <a:prstGeom prst="rect">
            <a:avLst/>
          </a:prstGeom>
          <a:solidFill>
            <a:schemeClr val="bg1">
              <a:lumMod val="85000"/>
            </a:schemeClr>
          </a:solidFill>
          <a:ln w="19811">
            <a:solidFill>
              <a:srgbClr val="2E2D67"/>
            </a:solidFill>
          </a:ln>
        </p:spPr>
        <p:txBody>
          <a:bodyPr vert="horz" wrap="square" lIns="0" tIns="83284" rIns="0" bIns="0" rtlCol="0">
            <a:spAutoFit/>
          </a:bodyPr>
          <a:lstStyle/>
          <a:p>
            <a:pPr marL="182071">
              <a:spcBef>
                <a:spcPts val="656"/>
              </a:spcBef>
              <a:tabLst>
                <a:tab pos="1642087" algn="l"/>
                <a:tab pos="1938457" algn="l"/>
                <a:tab pos="2222764" algn="l"/>
              </a:tabLst>
            </a:pPr>
            <a:r>
              <a:rPr sz="2397" spc="-5" dirty="0">
                <a:latin typeface="Cambria"/>
                <a:cs typeface="Cambria"/>
              </a:rPr>
              <a:t>We</a:t>
            </a:r>
            <a:r>
              <a:rPr sz="2397" spc="-14" dirty="0">
                <a:latin typeface="Cambria"/>
                <a:cs typeface="Cambria"/>
              </a:rPr>
              <a:t> </a:t>
            </a:r>
            <a:r>
              <a:rPr sz="2397" spc="-9" dirty="0">
                <a:latin typeface="Cambria"/>
                <a:cs typeface="Cambria"/>
              </a:rPr>
              <a:t>write</a:t>
            </a:r>
            <a:r>
              <a:rPr sz="2397" spc="36" dirty="0">
                <a:latin typeface="Cambria"/>
                <a:cs typeface="Cambria"/>
              </a:rPr>
              <a:t> </a:t>
            </a:r>
            <a:r>
              <a:rPr sz="2397" dirty="0">
                <a:latin typeface="Cambria"/>
                <a:cs typeface="Cambria"/>
              </a:rPr>
              <a:t>:	</a:t>
            </a:r>
            <a:r>
              <a:rPr sz="2397" b="1" i="1" dirty="0">
                <a:solidFill>
                  <a:srgbClr val="2E2D67"/>
                </a:solidFill>
                <a:latin typeface="Cambria"/>
                <a:cs typeface="Cambria"/>
              </a:rPr>
              <a:t>X</a:t>
            </a:r>
            <a:r>
              <a:rPr sz="2397" b="1" i="1" dirty="0">
                <a:solidFill>
                  <a:srgbClr val="000099"/>
                </a:solidFill>
                <a:latin typeface="Cambria"/>
                <a:cs typeface="Cambria"/>
              </a:rPr>
              <a:t>	</a:t>
            </a:r>
            <a:r>
              <a:rPr sz="2397" dirty="0">
                <a:latin typeface="Symbol"/>
                <a:cs typeface="Symbol"/>
              </a:rPr>
              <a:t></a:t>
            </a:r>
            <a:r>
              <a:rPr sz="2397" dirty="0">
                <a:latin typeface="Times New Roman"/>
                <a:cs typeface="Times New Roman"/>
              </a:rPr>
              <a:t>	</a:t>
            </a:r>
            <a:r>
              <a:rPr sz="2397" spc="158" dirty="0">
                <a:latin typeface="Cambria"/>
                <a:cs typeface="Cambria"/>
              </a:rPr>
              <a:t>U[</a:t>
            </a:r>
            <a:r>
              <a:rPr sz="2397" i="1" spc="158" dirty="0">
                <a:latin typeface="Cambria"/>
                <a:cs typeface="Cambria"/>
              </a:rPr>
              <a:t>a</a:t>
            </a:r>
            <a:r>
              <a:rPr sz="2397" spc="158" dirty="0">
                <a:latin typeface="Cambria"/>
                <a:cs typeface="Cambria"/>
              </a:rPr>
              <a:t>,</a:t>
            </a:r>
            <a:r>
              <a:rPr sz="2397" i="1" spc="158" dirty="0">
                <a:latin typeface="Cambria"/>
                <a:cs typeface="Cambria"/>
              </a:rPr>
              <a:t>b</a:t>
            </a:r>
            <a:r>
              <a:rPr sz="2397" spc="158" dirty="0">
                <a:latin typeface="Cambria"/>
                <a:cs typeface="Cambria"/>
              </a:rPr>
              <a:t>]</a:t>
            </a:r>
            <a:endParaRPr sz="2397" dirty="0">
              <a:latin typeface="Cambria"/>
              <a:cs typeface="Cambria"/>
            </a:endParaRPr>
          </a:p>
        </p:txBody>
      </p:sp>
      <p:sp>
        <p:nvSpPr>
          <p:cNvPr id="29" name="object 29"/>
          <p:cNvSpPr txBox="1"/>
          <p:nvPr/>
        </p:nvSpPr>
        <p:spPr>
          <a:xfrm>
            <a:off x="4363466" y="4984330"/>
            <a:ext cx="1294518" cy="1298001"/>
          </a:xfrm>
          <a:prstGeom prst="rect">
            <a:avLst/>
          </a:prstGeom>
          <a:solidFill>
            <a:srgbClr val="92D050"/>
          </a:solidFill>
        </p:spPr>
        <p:txBody>
          <a:bodyPr vert="horz" wrap="square" lIns="0" tIns="3446" rIns="0" bIns="0" rtlCol="0">
            <a:spAutoFit/>
          </a:bodyPr>
          <a:lstStyle/>
          <a:p>
            <a:pPr>
              <a:spcBef>
                <a:spcPts val="27"/>
              </a:spcBef>
            </a:pPr>
            <a:endParaRPr sz="2442" dirty="0">
              <a:solidFill>
                <a:srgbClr val="2E2D67"/>
              </a:solidFill>
              <a:latin typeface="Times New Roman"/>
              <a:cs typeface="Times New Roman"/>
            </a:endParaRPr>
          </a:p>
          <a:p>
            <a:pPr marL="93620"/>
            <a:r>
              <a:rPr sz="1990" i="1" spc="-5" dirty="0">
                <a:solidFill>
                  <a:srgbClr val="2E2D67"/>
                </a:solidFill>
                <a:latin typeface="Cambria"/>
                <a:cs typeface="Cambria"/>
              </a:rPr>
              <a:t>area</a:t>
            </a:r>
            <a:r>
              <a:rPr sz="1990" i="1" spc="-18" dirty="0">
                <a:solidFill>
                  <a:srgbClr val="2E2D67"/>
                </a:solidFill>
                <a:latin typeface="Cambria"/>
                <a:cs typeface="Cambria"/>
              </a:rPr>
              <a:t> </a:t>
            </a:r>
            <a:r>
              <a:rPr sz="1990" dirty="0">
                <a:solidFill>
                  <a:srgbClr val="2E2D67"/>
                </a:solidFill>
                <a:latin typeface="Cambria"/>
                <a:cs typeface="Cambria"/>
              </a:rPr>
              <a:t>=</a:t>
            </a:r>
            <a:r>
              <a:rPr sz="1990" spc="-14" dirty="0">
                <a:solidFill>
                  <a:srgbClr val="2E2D67"/>
                </a:solidFill>
                <a:latin typeface="Cambria"/>
                <a:cs typeface="Cambria"/>
              </a:rPr>
              <a:t> </a:t>
            </a:r>
            <a:r>
              <a:rPr sz="1990" dirty="0">
                <a:solidFill>
                  <a:srgbClr val="2E2D67"/>
                </a:solidFill>
                <a:latin typeface="Cambria"/>
                <a:cs typeface="Cambria"/>
              </a:rPr>
              <a:t>1</a:t>
            </a:r>
            <a:endParaRPr lang="en-SG" sz="1990" dirty="0">
              <a:solidFill>
                <a:srgbClr val="2E2D67"/>
              </a:solidFill>
              <a:latin typeface="Cambria"/>
              <a:cs typeface="Cambria"/>
            </a:endParaRPr>
          </a:p>
          <a:p>
            <a:pPr marL="93620"/>
            <a:endParaRPr lang="en-US" sz="1990" dirty="0">
              <a:solidFill>
                <a:srgbClr val="2E2D67"/>
              </a:solidFill>
              <a:latin typeface="Cambria"/>
              <a:cs typeface="Cambria"/>
            </a:endParaRPr>
          </a:p>
          <a:p>
            <a:pPr marL="93620"/>
            <a:endParaRPr sz="1990" dirty="0">
              <a:solidFill>
                <a:srgbClr val="2E2D67"/>
              </a:solidFill>
              <a:latin typeface="Cambria"/>
              <a:cs typeface="Cambria"/>
            </a:endParaRPr>
          </a:p>
        </p:txBody>
      </p:sp>
      <p:sp>
        <p:nvSpPr>
          <p:cNvPr id="32" name="object 3 2">
            <a:extLst>
              <a:ext uri="{FF2B5EF4-FFF2-40B4-BE49-F238E27FC236}">
                <a16:creationId xmlns:a16="http://schemas.microsoft.com/office/drawing/2014/main" id="{911D96B8-F8B8-4470-A298-652341235E15}"/>
              </a:ext>
            </a:extLst>
          </p:cNvPr>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marL="1149">
              <a:lnSpc>
                <a:spcPct val="100000"/>
              </a:lnSpc>
              <a:spcBef>
                <a:spcPts val="755"/>
              </a:spcBef>
            </a:pPr>
            <a:r>
              <a:rPr sz="3573" spc="5" dirty="0">
                <a:solidFill>
                  <a:srgbClr val="001F5F"/>
                </a:solidFill>
                <a:latin typeface="Cambria"/>
                <a:cs typeface="Cambria"/>
              </a:rPr>
              <a:t>Uniform</a:t>
            </a:r>
            <a:r>
              <a:rPr sz="3573" spc="-23"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p:sp>
        <p:nvSpPr>
          <p:cNvPr id="22" name="object 26">
            <a:extLst>
              <a:ext uri="{FF2B5EF4-FFF2-40B4-BE49-F238E27FC236}">
                <a16:creationId xmlns:a16="http://schemas.microsoft.com/office/drawing/2014/main" id="{1CDBB467-7262-4FA2-B91C-18338BAC7874}"/>
              </a:ext>
            </a:extLst>
          </p:cNvPr>
          <p:cNvSpPr/>
          <p:nvPr/>
        </p:nvSpPr>
        <p:spPr>
          <a:xfrm>
            <a:off x="7392471" y="3219854"/>
            <a:ext cx="3578911" cy="615152"/>
          </a:xfrm>
          <a:custGeom>
            <a:avLst/>
            <a:gdLst/>
            <a:ahLst/>
            <a:cxnLst/>
            <a:rect l="l" t="t" r="r" b="b"/>
            <a:pathLst>
              <a:path w="3956684" h="680085">
                <a:moveTo>
                  <a:pt x="0" y="679703"/>
                </a:moveTo>
                <a:lnTo>
                  <a:pt x="3956304" y="679703"/>
                </a:lnTo>
                <a:lnTo>
                  <a:pt x="3956304" y="0"/>
                </a:lnTo>
                <a:lnTo>
                  <a:pt x="0" y="0"/>
                </a:lnTo>
                <a:lnTo>
                  <a:pt x="0" y="679703"/>
                </a:lnTo>
                <a:close/>
              </a:path>
            </a:pathLst>
          </a:custGeom>
          <a:solidFill>
            <a:schemeClr val="bg1">
              <a:lumMod val="85000"/>
            </a:schemeClr>
          </a:solidFill>
          <a:ln w="32004">
            <a:solidFill>
              <a:srgbClr val="CC0000"/>
            </a:solidFill>
          </a:ln>
        </p:spPr>
        <p:txBody>
          <a:bodyPr wrap="square" lIns="0" tIns="0" rIns="0" bIns="0" rtlCol="0"/>
          <a:lstStyle/>
          <a:p>
            <a:endParaRPr sz="1628"/>
          </a:p>
        </p:txBody>
      </p:sp>
      <p:sp>
        <p:nvSpPr>
          <p:cNvPr id="23" name="object 27">
            <a:extLst>
              <a:ext uri="{FF2B5EF4-FFF2-40B4-BE49-F238E27FC236}">
                <a16:creationId xmlns:a16="http://schemas.microsoft.com/office/drawing/2014/main" id="{933E9EB2-538A-4BBE-8EE3-265CEEBE2281}"/>
              </a:ext>
            </a:extLst>
          </p:cNvPr>
          <p:cNvSpPr txBox="1"/>
          <p:nvPr/>
        </p:nvSpPr>
        <p:spPr>
          <a:xfrm>
            <a:off x="7421764" y="3283402"/>
            <a:ext cx="3549618" cy="499387"/>
          </a:xfrm>
          <a:prstGeom prst="rect">
            <a:avLst/>
          </a:prstGeom>
          <a:solidFill>
            <a:schemeClr val="bg1">
              <a:lumMod val="85000"/>
            </a:schemeClr>
          </a:solidFill>
        </p:spPr>
        <p:txBody>
          <a:bodyPr vert="horz" wrap="square" lIns="0" tIns="67202" rIns="0" bIns="0" rtlCol="0">
            <a:spAutoFit/>
          </a:bodyPr>
          <a:lstStyle/>
          <a:p>
            <a:pPr marL="259035">
              <a:spcBef>
                <a:spcPts val="529"/>
              </a:spcBef>
              <a:tabLst>
                <a:tab pos="2164179" algn="l"/>
              </a:tabLst>
            </a:pPr>
            <a:r>
              <a:rPr lang="en-SG" sz="2804" spc="14" dirty="0">
                <a:latin typeface="Cambria"/>
                <a:cs typeface="Cambria"/>
              </a:rPr>
              <a:t>Mean and var</a:t>
            </a:r>
            <a:r>
              <a:rPr sz="2804" spc="14" dirty="0">
                <a:latin typeface="Cambria"/>
                <a:cs typeface="Cambria"/>
              </a:rPr>
              <a:t> </a:t>
            </a:r>
            <a:r>
              <a:rPr sz="2804" spc="-5" dirty="0">
                <a:latin typeface="Cambria"/>
                <a:cs typeface="Cambria"/>
              </a:rPr>
              <a:t>of</a:t>
            </a:r>
            <a:r>
              <a:rPr lang="en-SG" sz="2804" spc="-5" dirty="0">
                <a:latin typeface="Cambria"/>
                <a:cs typeface="Cambria"/>
              </a:rPr>
              <a:t> </a:t>
            </a:r>
            <a:r>
              <a:rPr lang="en-SG" sz="2804" i="1" spc="140" dirty="0">
                <a:solidFill>
                  <a:srgbClr val="2E2D67"/>
                </a:solidFill>
                <a:latin typeface="Cambria"/>
                <a:cs typeface="Cambria"/>
              </a:rPr>
              <a:t>X</a:t>
            </a:r>
            <a:r>
              <a:rPr sz="2804" spc="204" dirty="0">
                <a:latin typeface="Cambria"/>
                <a:cs typeface="Cambria"/>
              </a:rPr>
              <a:t> </a:t>
            </a:r>
            <a:r>
              <a:rPr sz="2804" spc="-5" dirty="0">
                <a:latin typeface="Cambria"/>
                <a:cs typeface="Cambria"/>
              </a:rPr>
              <a:t>?</a:t>
            </a:r>
            <a:endParaRPr sz="2804" dirty="0">
              <a:latin typeface="Cambria"/>
              <a:cs typeface="Cambria"/>
            </a:endParaRPr>
          </a:p>
        </p:txBody>
      </p:sp>
      <p:sp>
        <p:nvSpPr>
          <p:cNvPr id="24" name="object 25">
            <a:extLst>
              <a:ext uri="{FF2B5EF4-FFF2-40B4-BE49-F238E27FC236}">
                <a16:creationId xmlns:a16="http://schemas.microsoft.com/office/drawing/2014/main" id="{52A81496-20CE-4D25-9746-EDE16DE31AB2}"/>
              </a:ext>
            </a:extLst>
          </p:cNvPr>
          <p:cNvSpPr/>
          <p:nvPr/>
        </p:nvSpPr>
        <p:spPr>
          <a:xfrm>
            <a:off x="7392471" y="4366901"/>
            <a:ext cx="3945398" cy="1989328"/>
          </a:xfrm>
          <a:custGeom>
            <a:avLst/>
            <a:gdLst/>
            <a:ahLst/>
            <a:cxnLst/>
            <a:rect l="l" t="t" r="r" b="b"/>
            <a:pathLst>
              <a:path w="4956175" h="1871979">
                <a:moveTo>
                  <a:pt x="0" y="1871472"/>
                </a:moveTo>
                <a:lnTo>
                  <a:pt x="4956048" y="1871472"/>
                </a:lnTo>
                <a:lnTo>
                  <a:pt x="4956048" y="0"/>
                </a:lnTo>
                <a:lnTo>
                  <a:pt x="0" y="0"/>
                </a:lnTo>
                <a:lnTo>
                  <a:pt x="0" y="1871472"/>
                </a:lnTo>
                <a:close/>
              </a:path>
            </a:pathLst>
          </a:custGeom>
          <a:ln w="28575">
            <a:solidFill>
              <a:srgbClr val="003366"/>
            </a:solidFill>
          </a:ln>
        </p:spPr>
        <p:txBody>
          <a:bodyPr wrap="square" lIns="0" tIns="0" rIns="0" bIns="0" rtlCol="0"/>
          <a:lstStyle/>
          <a:p>
            <a:endParaRPr sz="1628"/>
          </a:p>
        </p:txBody>
      </p:sp>
      <p:pic>
        <p:nvPicPr>
          <p:cNvPr id="25" name="Picture 24"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X] = \frac{a + b}{2}&#10;\end{align*}&#10;&#10;\end{document}" title="IguanaTex Bitmap Display">
            <a:extLst>
              <a:ext uri="{FF2B5EF4-FFF2-40B4-BE49-F238E27FC236}">
                <a16:creationId xmlns:a16="http://schemas.microsoft.com/office/drawing/2014/main" id="{AB641F73-5EB7-4F4D-9271-618E17AACC6E}"/>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457307" y="4512737"/>
            <a:ext cx="1839543" cy="658286"/>
          </a:xfrm>
          <a:prstGeom prst="rect">
            <a:avLst/>
          </a:prstGeom>
        </p:spPr>
      </p:pic>
      <p:pic>
        <p:nvPicPr>
          <p:cNvPr id="26" name="Picture 25"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Var}[X] = \frac{(b - a)^2}{12}&#10;\end{align*}&#10;&#10;\end{document}" title="IguanaTex Bitmap Display">
            <a:extLst>
              <a:ext uri="{FF2B5EF4-FFF2-40B4-BE49-F238E27FC236}">
                <a16:creationId xmlns:a16="http://schemas.microsoft.com/office/drawing/2014/main" id="{DD550849-BB66-4B0F-9790-B78B7315B01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61079" y="5365789"/>
            <a:ext cx="2506972" cy="693029"/>
          </a:xfrm>
          <a:prstGeom prst="rect">
            <a:avLst/>
          </a:prstGeom>
        </p:spPr>
      </p:pic>
    </p:spTree>
    <p:extLst>
      <p:ext uri="{BB962C8B-B14F-4D97-AF65-F5344CB8AC3E}">
        <p14:creationId xmlns:p14="http://schemas.microsoft.com/office/powerpoint/2010/main" val="4097524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839950" y="1508830"/>
            <a:ext cx="9634654" cy="382704"/>
          </a:xfrm>
          <a:prstGeom prst="rect">
            <a:avLst/>
          </a:prstGeom>
        </p:spPr>
        <p:txBody>
          <a:bodyPr vert="horz" wrap="square" lIns="0" tIns="13243" rIns="0" bIns="0" rtlCol="0">
            <a:spAutoFit/>
          </a:bodyPr>
          <a:lstStyle/>
          <a:p>
            <a:pPr marL="11516">
              <a:spcBef>
                <a:spcPts val="103"/>
              </a:spcBef>
            </a:pPr>
            <a:r>
              <a:rPr sz="2400" spc="9" dirty="0">
                <a:cs typeface="Cambria"/>
              </a:rPr>
              <a:t>A</a:t>
            </a:r>
            <a:r>
              <a:rPr sz="2400" spc="-5" dirty="0">
                <a:cs typeface="Cambria"/>
              </a:rPr>
              <a:t> </a:t>
            </a:r>
            <a:r>
              <a:rPr sz="2400" b="1" dirty="0">
                <a:solidFill>
                  <a:srgbClr val="2E2D67"/>
                </a:solidFill>
                <a:cs typeface="Cambria"/>
              </a:rPr>
              <a:t>probability</a:t>
            </a:r>
            <a:r>
              <a:rPr sz="2400" b="1" spc="-27" dirty="0">
                <a:solidFill>
                  <a:srgbClr val="2E2D67"/>
                </a:solidFill>
                <a:cs typeface="Cambria"/>
              </a:rPr>
              <a:t> </a:t>
            </a:r>
            <a:r>
              <a:rPr sz="2400" b="1" dirty="0">
                <a:solidFill>
                  <a:srgbClr val="2E2D67"/>
                </a:solidFill>
                <a:cs typeface="Cambria"/>
              </a:rPr>
              <a:t>distribution </a:t>
            </a:r>
            <a:r>
              <a:rPr sz="2400" spc="-5" dirty="0">
                <a:cs typeface="Cambria"/>
              </a:rPr>
              <a:t>for</a:t>
            </a:r>
            <a:r>
              <a:rPr sz="2400" dirty="0">
                <a:cs typeface="Cambria"/>
              </a:rPr>
              <a:t> </a:t>
            </a:r>
            <a:r>
              <a:rPr sz="2400" spc="5" dirty="0">
                <a:cs typeface="Cambria"/>
              </a:rPr>
              <a:t>a </a:t>
            </a:r>
            <a:r>
              <a:rPr sz="2400" dirty="0">
                <a:cs typeface="Cambria"/>
              </a:rPr>
              <a:t>discrete</a:t>
            </a:r>
            <a:r>
              <a:rPr sz="2400" spc="-9" dirty="0">
                <a:cs typeface="Cambria"/>
              </a:rPr>
              <a:t> </a:t>
            </a:r>
            <a:r>
              <a:rPr sz="2400" spc="-5" dirty="0">
                <a:cs typeface="Cambria"/>
              </a:rPr>
              <a:t>random</a:t>
            </a:r>
            <a:r>
              <a:rPr sz="2400" spc="9" dirty="0">
                <a:cs typeface="Cambria"/>
              </a:rPr>
              <a:t> </a:t>
            </a:r>
            <a:r>
              <a:rPr sz="2400" dirty="0">
                <a:cs typeface="Cambria"/>
              </a:rPr>
              <a:t>variable</a:t>
            </a:r>
            <a:r>
              <a:rPr sz="2400" spc="18" dirty="0">
                <a:cs typeface="Cambria"/>
              </a:rPr>
              <a:t> </a:t>
            </a:r>
            <a:r>
              <a:rPr sz="2400" b="1" spc="5" dirty="0">
                <a:solidFill>
                  <a:srgbClr val="2E2D67"/>
                </a:solidFill>
                <a:cs typeface="Cambria"/>
              </a:rPr>
              <a:t>X</a:t>
            </a:r>
            <a:r>
              <a:rPr lang="en-SG" sz="2400" b="1" dirty="0">
                <a:solidFill>
                  <a:srgbClr val="000099"/>
                </a:solidFill>
                <a:cs typeface="Cambria"/>
              </a:rPr>
              <a:t> </a:t>
            </a:r>
            <a:r>
              <a:rPr sz="2400" spc="5" dirty="0">
                <a:cs typeface="Cambria"/>
              </a:rPr>
              <a:t>consists</a:t>
            </a:r>
            <a:r>
              <a:rPr sz="2400" spc="-14" dirty="0">
                <a:cs typeface="Cambria"/>
              </a:rPr>
              <a:t> </a:t>
            </a:r>
            <a:r>
              <a:rPr sz="2400" spc="5" dirty="0">
                <a:cs typeface="Cambria"/>
              </a:rPr>
              <a:t>of</a:t>
            </a:r>
            <a:endParaRPr sz="2400" dirty="0">
              <a:cs typeface="Cambria"/>
            </a:endParaRPr>
          </a:p>
        </p:txBody>
      </p:sp>
      <p:sp>
        <p:nvSpPr>
          <p:cNvPr id="6" name="object 6"/>
          <p:cNvSpPr txBox="1"/>
          <p:nvPr/>
        </p:nvSpPr>
        <p:spPr>
          <a:xfrm>
            <a:off x="2174417" y="2017061"/>
            <a:ext cx="8177632" cy="1084460"/>
          </a:xfrm>
          <a:prstGeom prst="rect">
            <a:avLst/>
          </a:prstGeom>
        </p:spPr>
        <p:txBody>
          <a:bodyPr vert="horz" wrap="square" lIns="0" tIns="177352" rIns="0" bIns="0" rtlCol="0">
            <a:spAutoFit/>
          </a:bodyPr>
          <a:lstStyle/>
          <a:p>
            <a:pPr marL="11516">
              <a:spcBef>
                <a:spcPts val="1396"/>
              </a:spcBef>
              <a:tabLst>
                <a:tab pos="506144" algn="l"/>
              </a:tabLst>
            </a:pPr>
            <a:r>
              <a:rPr sz="2400" spc="5" dirty="0">
                <a:cs typeface="Cambria"/>
              </a:rPr>
              <a:t>(</a:t>
            </a:r>
            <a:r>
              <a:rPr sz="2400" spc="5" dirty="0" err="1">
                <a:cs typeface="Cambria"/>
              </a:rPr>
              <a:t>i</a:t>
            </a:r>
            <a:r>
              <a:rPr sz="2400" spc="5" dirty="0">
                <a:cs typeface="Cambria"/>
              </a:rPr>
              <a:t>)</a:t>
            </a:r>
            <a:r>
              <a:rPr lang="en-SG" sz="2400" spc="5" dirty="0">
                <a:cs typeface="Cambria"/>
              </a:rPr>
              <a:t>  </a:t>
            </a:r>
            <a:r>
              <a:rPr sz="2400" spc="5" dirty="0">
                <a:cs typeface="Cambria"/>
              </a:rPr>
              <a:t>possible</a:t>
            </a:r>
            <a:r>
              <a:rPr sz="2400" spc="-45" dirty="0">
                <a:cs typeface="Cambria"/>
              </a:rPr>
              <a:t> </a:t>
            </a:r>
            <a:r>
              <a:rPr sz="2400" spc="-5" dirty="0">
                <a:cs typeface="Cambria"/>
              </a:rPr>
              <a:t>values</a:t>
            </a:r>
            <a:r>
              <a:rPr lang="en-SG" sz="2400" spc="-5" dirty="0">
                <a:cs typeface="Cambria"/>
              </a:rPr>
              <a:t>                               </a:t>
            </a:r>
            <a:r>
              <a:rPr lang="en-SG" sz="2400" i="1" dirty="0">
                <a:cs typeface="Book Antiqua"/>
              </a:rPr>
              <a:t>x</a:t>
            </a:r>
            <a:r>
              <a:rPr lang="en-SG" sz="2400" baseline="-21072" dirty="0">
                <a:cs typeface="Book Antiqua"/>
              </a:rPr>
              <a:t>1</a:t>
            </a:r>
            <a:r>
              <a:rPr lang="en-SG" sz="2400" dirty="0">
                <a:cs typeface="Book Antiqua"/>
              </a:rPr>
              <a:t>,</a:t>
            </a:r>
            <a:r>
              <a:rPr lang="en-SG" sz="2400" spc="-9" dirty="0">
                <a:cs typeface="Book Antiqua"/>
              </a:rPr>
              <a:t> </a:t>
            </a:r>
            <a:r>
              <a:rPr lang="en-SG" sz="2400" i="1" dirty="0">
                <a:cs typeface="Book Antiqua"/>
              </a:rPr>
              <a:t>x</a:t>
            </a:r>
            <a:r>
              <a:rPr lang="en-SG" sz="2400" baseline="-21072" dirty="0">
                <a:cs typeface="Book Antiqua"/>
              </a:rPr>
              <a:t>2</a:t>
            </a:r>
            <a:r>
              <a:rPr lang="en-SG" sz="2400" dirty="0">
                <a:cs typeface="Book Antiqua"/>
              </a:rPr>
              <a:t>, </a:t>
            </a:r>
            <a:r>
              <a:rPr lang="en-SG" sz="2400" spc="-5" dirty="0">
                <a:cs typeface="Book Antiqua"/>
              </a:rPr>
              <a:t>. .</a:t>
            </a:r>
            <a:r>
              <a:rPr lang="en-SG" sz="2400" dirty="0">
                <a:cs typeface="Book Antiqua"/>
              </a:rPr>
              <a:t> </a:t>
            </a:r>
            <a:r>
              <a:rPr lang="en-SG" sz="2400" spc="-5" dirty="0">
                <a:cs typeface="Book Antiqua"/>
              </a:rPr>
              <a:t>.</a:t>
            </a:r>
            <a:r>
              <a:rPr lang="en-SG" sz="2400" dirty="0">
                <a:cs typeface="Book Antiqua"/>
              </a:rPr>
              <a:t> </a:t>
            </a:r>
            <a:r>
              <a:rPr lang="en-SG" sz="2400" spc="-5" dirty="0">
                <a:cs typeface="Book Antiqua"/>
              </a:rPr>
              <a:t>, </a:t>
            </a:r>
            <a:r>
              <a:rPr lang="en-SG" sz="2400" i="1" dirty="0" err="1">
                <a:cs typeface="Book Antiqua"/>
              </a:rPr>
              <a:t>x</a:t>
            </a:r>
            <a:r>
              <a:rPr lang="en-SG" sz="2400" i="1" baseline="-21072" dirty="0" err="1">
                <a:cs typeface="Book Antiqua"/>
              </a:rPr>
              <a:t>n</a:t>
            </a:r>
            <a:endParaRPr sz="2400" dirty="0">
              <a:cs typeface="Cambria"/>
            </a:endParaRPr>
          </a:p>
          <a:p>
            <a:pPr marL="11516">
              <a:spcBef>
                <a:spcPts val="1310"/>
              </a:spcBef>
            </a:pPr>
            <a:r>
              <a:rPr sz="2400" spc="5" dirty="0">
                <a:cs typeface="Cambria"/>
              </a:rPr>
              <a:t>(ii)</a:t>
            </a:r>
            <a:r>
              <a:rPr lang="en-SG" sz="2400" spc="5" dirty="0">
                <a:cs typeface="Cambria"/>
              </a:rPr>
              <a:t> </a:t>
            </a:r>
            <a:r>
              <a:rPr lang="en-SG" sz="2400" dirty="0">
                <a:cs typeface="Cambria"/>
              </a:rPr>
              <a:t>corresponding</a:t>
            </a:r>
            <a:r>
              <a:rPr lang="en-SG" sz="2400" spc="45" dirty="0">
                <a:cs typeface="Cambria"/>
              </a:rPr>
              <a:t> </a:t>
            </a:r>
            <a:r>
              <a:rPr lang="en-SG" sz="2400" dirty="0">
                <a:cs typeface="Cambria"/>
              </a:rPr>
              <a:t>probabilities        </a:t>
            </a:r>
            <a:r>
              <a:rPr lang="en-SG" sz="2400" i="1" dirty="0">
                <a:cs typeface="Cambria"/>
              </a:rPr>
              <a:t>p</a:t>
            </a:r>
            <a:r>
              <a:rPr lang="en-SG" sz="2400" baseline="-21072" dirty="0">
                <a:cs typeface="Cambria"/>
              </a:rPr>
              <a:t>1</a:t>
            </a:r>
            <a:r>
              <a:rPr lang="en-SG" sz="2400" dirty="0">
                <a:cs typeface="Cambria"/>
              </a:rPr>
              <a:t>, </a:t>
            </a:r>
            <a:r>
              <a:rPr lang="en-SG" sz="2400" i="1" dirty="0">
                <a:cs typeface="Cambria"/>
              </a:rPr>
              <a:t>p</a:t>
            </a:r>
            <a:r>
              <a:rPr lang="en-SG" sz="2400" baseline="-21072" dirty="0">
                <a:cs typeface="Cambria"/>
              </a:rPr>
              <a:t>2</a:t>
            </a:r>
            <a:r>
              <a:rPr lang="en-SG" sz="2400" dirty="0">
                <a:cs typeface="Cambria"/>
              </a:rPr>
              <a:t>,</a:t>
            </a:r>
            <a:r>
              <a:rPr lang="en-SG" sz="2400" spc="-5" dirty="0">
                <a:cs typeface="Cambria"/>
              </a:rPr>
              <a:t> .</a:t>
            </a:r>
            <a:r>
              <a:rPr lang="en-SG" sz="2400" spc="-14" dirty="0">
                <a:cs typeface="Cambria"/>
              </a:rPr>
              <a:t> </a:t>
            </a:r>
            <a:r>
              <a:rPr lang="en-SG" sz="2400" spc="-5" dirty="0">
                <a:cs typeface="Cambria"/>
              </a:rPr>
              <a:t>. .</a:t>
            </a:r>
            <a:r>
              <a:rPr lang="en-SG" sz="2400" spc="-14" dirty="0">
                <a:cs typeface="Cambria"/>
              </a:rPr>
              <a:t> </a:t>
            </a:r>
            <a:r>
              <a:rPr lang="en-SG" sz="2400" spc="-5" dirty="0">
                <a:cs typeface="Cambria"/>
              </a:rPr>
              <a:t>, </a:t>
            </a:r>
            <a:r>
              <a:rPr lang="en-SG" sz="2400" i="1" dirty="0" err="1">
                <a:cs typeface="Cambria"/>
              </a:rPr>
              <a:t>p</a:t>
            </a:r>
            <a:r>
              <a:rPr lang="en-SG" sz="2400" i="1" baseline="-21072" dirty="0" err="1">
                <a:cs typeface="Cambria"/>
              </a:rPr>
              <a:t>n</a:t>
            </a:r>
            <a:endParaRPr sz="2400" dirty="0">
              <a:cs typeface="Cambria"/>
            </a:endParaRPr>
          </a:p>
        </p:txBody>
      </p:sp>
      <p:sp>
        <p:nvSpPr>
          <p:cNvPr id="8" name="object 8"/>
          <p:cNvSpPr txBox="1"/>
          <p:nvPr/>
        </p:nvSpPr>
        <p:spPr>
          <a:xfrm>
            <a:off x="1839950" y="3490820"/>
            <a:ext cx="9355874" cy="2100931"/>
          </a:xfrm>
          <a:prstGeom prst="rect">
            <a:avLst/>
          </a:prstGeom>
        </p:spPr>
        <p:txBody>
          <a:bodyPr vert="horz" wrap="square" lIns="0" tIns="13243" rIns="0" bIns="0" rtlCol="0">
            <a:spAutoFit/>
          </a:bodyPr>
          <a:lstStyle/>
          <a:p>
            <a:pPr>
              <a:spcBef>
                <a:spcPts val="103"/>
              </a:spcBef>
            </a:pPr>
            <a:r>
              <a:rPr sz="2400" dirty="0">
                <a:ea typeface="Cambria" panose="02040503050406030204" pitchFamily="18" charset="0"/>
                <a:cs typeface="Cambria"/>
              </a:rPr>
              <a:t>with</a:t>
            </a:r>
            <a:r>
              <a:rPr sz="2400" spc="-5" dirty="0">
                <a:ea typeface="Cambria" panose="02040503050406030204" pitchFamily="18" charset="0"/>
                <a:cs typeface="Cambria"/>
              </a:rPr>
              <a:t> </a:t>
            </a:r>
            <a:r>
              <a:rPr sz="2400" spc="5" dirty="0">
                <a:ea typeface="Cambria" panose="02040503050406030204" pitchFamily="18" charset="0"/>
                <a:cs typeface="Cambria"/>
              </a:rPr>
              <a:t>the</a:t>
            </a:r>
            <a:r>
              <a:rPr sz="2400" spc="-14" dirty="0">
                <a:ea typeface="Cambria" panose="02040503050406030204" pitchFamily="18" charset="0"/>
                <a:cs typeface="Cambria"/>
              </a:rPr>
              <a:t> </a:t>
            </a:r>
            <a:r>
              <a:rPr sz="2400" dirty="0">
                <a:ea typeface="Cambria" panose="02040503050406030204" pitchFamily="18" charset="0"/>
                <a:cs typeface="Cambria"/>
              </a:rPr>
              <a:t>interpretation</a:t>
            </a:r>
            <a:r>
              <a:rPr sz="2400" spc="27" dirty="0">
                <a:ea typeface="Cambria" panose="02040503050406030204" pitchFamily="18" charset="0"/>
                <a:cs typeface="Cambria"/>
              </a:rPr>
              <a:t> </a:t>
            </a:r>
            <a:r>
              <a:rPr sz="2400" dirty="0">
                <a:ea typeface="Cambria" panose="02040503050406030204" pitchFamily="18" charset="0"/>
                <a:cs typeface="Cambria"/>
              </a:rPr>
              <a:t>that</a:t>
            </a:r>
          </a:p>
          <a:p>
            <a:pPr>
              <a:spcBef>
                <a:spcPts val="5"/>
              </a:spcBef>
            </a:pPr>
            <a:endParaRPr sz="1632" dirty="0">
              <a:ea typeface="Cambria" panose="02040503050406030204" pitchFamily="18" charset="0"/>
              <a:cs typeface="Cambria"/>
            </a:endParaRPr>
          </a:p>
          <a:p>
            <a:pPr marL="226296" algn="ctr">
              <a:tabLst>
                <a:tab pos="1772368" algn="l"/>
              </a:tabLst>
            </a:pPr>
            <a:r>
              <a:rPr lang="en-SG" sz="2400" spc="5" dirty="0">
                <a:latin typeface="Cambria Math" panose="02040503050406030204" pitchFamily="18" charset="0"/>
                <a:ea typeface="Cambria Math" panose="02040503050406030204" pitchFamily="18" charset="0"/>
                <a:cs typeface="Cambria"/>
              </a:rPr>
              <a:t>ℙ</a:t>
            </a:r>
            <a:r>
              <a:rPr lang="en-SG" sz="2400" spc="5" dirty="0">
                <a:ea typeface="Cambria" panose="02040503050406030204" pitchFamily="18" charset="0"/>
                <a:cs typeface="Cambria"/>
              </a:rPr>
              <a:t>[</a:t>
            </a:r>
            <a:r>
              <a:rPr sz="2400" b="1" spc="5" dirty="0">
                <a:solidFill>
                  <a:srgbClr val="2E2D67"/>
                </a:solidFill>
                <a:ea typeface="Cambria" panose="02040503050406030204" pitchFamily="18" charset="0"/>
                <a:cs typeface="Cambria"/>
              </a:rPr>
              <a:t>X</a:t>
            </a:r>
            <a:r>
              <a:rPr sz="2400" b="1" dirty="0">
                <a:solidFill>
                  <a:srgbClr val="000099"/>
                </a:solidFill>
                <a:ea typeface="Cambria" panose="02040503050406030204" pitchFamily="18" charset="0"/>
                <a:cs typeface="Cambria"/>
              </a:rPr>
              <a:t> </a:t>
            </a:r>
            <a:r>
              <a:rPr sz="2400" spc="5" dirty="0">
                <a:ea typeface="Cambria" panose="02040503050406030204" pitchFamily="18" charset="0"/>
                <a:cs typeface="Cambria"/>
              </a:rPr>
              <a:t>=</a:t>
            </a:r>
            <a:r>
              <a:rPr sz="2400" spc="-5" dirty="0">
                <a:ea typeface="Cambria" panose="02040503050406030204" pitchFamily="18" charset="0"/>
                <a:cs typeface="Cambria"/>
              </a:rPr>
              <a:t> </a:t>
            </a:r>
            <a:r>
              <a:rPr sz="2400" i="1" spc="5" dirty="0">
                <a:ea typeface="Cambria" panose="02040503050406030204" pitchFamily="18" charset="0"/>
                <a:cs typeface="Book Antiqua"/>
              </a:rPr>
              <a:t>x</a:t>
            </a:r>
            <a:r>
              <a:rPr sz="2400" spc="6" baseline="-21072" dirty="0">
                <a:ea typeface="Cambria" panose="02040503050406030204" pitchFamily="18" charset="0"/>
                <a:cs typeface="Book Antiqua"/>
              </a:rPr>
              <a:t>1</a:t>
            </a:r>
            <a:r>
              <a:rPr lang="en-SG" sz="2400" spc="6" dirty="0">
                <a:ea typeface="Cambria" panose="02040503050406030204" pitchFamily="18" charset="0"/>
                <a:cs typeface="Book Antiqua"/>
              </a:rPr>
              <a:t>]</a:t>
            </a:r>
            <a:r>
              <a:rPr sz="2400" dirty="0">
                <a:ea typeface="Cambria" panose="02040503050406030204" pitchFamily="18" charset="0"/>
                <a:cs typeface="Cambria"/>
              </a:rPr>
              <a:t> </a:t>
            </a:r>
            <a:r>
              <a:rPr sz="2400" spc="5" dirty="0">
                <a:ea typeface="Cambria" panose="02040503050406030204" pitchFamily="18" charset="0"/>
                <a:cs typeface="Cambria"/>
              </a:rPr>
              <a:t>=</a:t>
            </a:r>
            <a:r>
              <a:rPr sz="2400" spc="-9" dirty="0">
                <a:ea typeface="Cambria" panose="02040503050406030204" pitchFamily="18" charset="0"/>
                <a:cs typeface="Cambria"/>
              </a:rPr>
              <a:t> </a:t>
            </a:r>
            <a:r>
              <a:rPr sz="2400" i="1" dirty="0">
                <a:ea typeface="Cambria" panose="02040503050406030204" pitchFamily="18" charset="0"/>
                <a:cs typeface="Cambria"/>
              </a:rPr>
              <a:t>p</a:t>
            </a:r>
            <a:r>
              <a:rPr sz="2400" baseline="-21072" dirty="0">
                <a:ea typeface="Cambria" panose="02040503050406030204" pitchFamily="18" charset="0"/>
                <a:cs typeface="Cambria"/>
              </a:rPr>
              <a:t>1</a:t>
            </a:r>
            <a:r>
              <a:rPr sz="2400" dirty="0">
                <a:ea typeface="Cambria" panose="02040503050406030204" pitchFamily="18" charset="0"/>
                <a:cs typeface="Cambria"/>
              </a:rPr>
              <a:t>,	</a:t>
            </a:r>
            <a:r>
              <a:rPr lang="en-SG" sz="2400" spc="5" dirty="0">
                <a:latin typeface="Cambria Math" panose="02040503050406030204" pitchFamily="18" charset="0"/>
                <a:ea typeface="Cambria Math" panose="02040503050406030204" pitchFamily="18" charset="0"/>
                <a:cs typeface="Cambria"/>
              </a:rPr>
              <a:t> ℙ</a:t>
            </a:r>
            <a:r>
              <a:rPr lang="en-SG" sz="2400" spc="5" dirty="0">
                <a:ea typeface="Cambria" panose="02040503050406030204" pitchFamily="18" charset="0"/>
                <a:cs typeface="Cambria"/>
              </a:rPr>
              <a:t>[</a:t>
            </a:r>
            <a:r>
              <a:rPr sz="2400" b="1" spc="5" dirty="0">
                <a:solidFill>
                  <a:srgbClr val="2E2D67"/>
                </a:solidFill>
                <a:ea typeface="Cambria" panose="02040503050406030204" pitchFamily="18" charset="0"/>
                <a:cs typeface="Cambria"/>
              </a:rPr>
              <a:t>X</a:t>
            </a:r>
            <a:r>
              <a:rPr sz="2400" b="1" spc="-5" dirty="0">
                <a:solidFill>
                  <a:srgbClr val="000099"/>
                </a:solidFill>
                <a:ea typeface="Cambria" panose="02040503050406030204" pitchFamily="18" charset="0"/>
                <a:cs typeface="Cambria"/>
              </a:rPr>
              <a:t> </a:t>
            </a:r>
            <a:r>
              <a:rPr sz="2400" spc="5" dirty="0">
                <a:ea typeface="Cambria" panose="02040503050406030204" pitchFamily="18" charset="0"/>
                <a:cs typeface="Cambria"/>
              </a:rPr>
              <a:t>=</a:t>
            </a:r>
            <a:r>
              <a:rPr sz="2400" spc="-14" dirty="0">
                <a:ea typeface="Cambria" panose="02040503050406030204" pitchFamily="18" charset="0"/>
                <a:cs typeface="Cambria"/>
              </a:rPr>
              <a:t> </a:t>
            </a:r>
            <a:r>
              <a:rPr sz="2400" i="1" spc="5" dirty="0">
                <a:ea typeface="Cambria" panose="02040503050406030204" pitchFamily="18" charset="0"/>
                <a:cs typeface="Book Antiqua"/>
              </a:rPr>
              <a:t>x</a:t>
            </a:r>
            <a:r>
              <a:rPr sz="2400" spc="6" baseline="-21072" dirty="0">
                <a:ea typeface="Cambria" panose="02040503050406030204" pitchFamily="18" charset="0"/>
                <a:cs typeface="Book Antiqua"/>
              </a:rPr>
              <a:t>2</a:t>
            </a:r>
            <a:r>
              <a:rPr lang="en-SG" sz="2400" spc="5" dirty="0">
                <a:ea typeface="Cambria" panose="02040503050406030204" pitchFamily="18" charset="0"/>
                <a:cs typeface="Cambria"/>
              </a:rPr>
              <a:t>]</a:t>
            </a:r>
            <a:r>
              <a:rPr sz="2400" dirty="0">
                <a:ea typeface="Cambria" panose="02040503050406030204" pitchFamily="18" charset="0"/>
                <a:cs typeface="Cambria"/>
              </a:rPr>
              <a:t> </a:t>
            </a:r>
            <a:r>
              <a:rPr sz="2400" spc="5" dirty="0">
                <a:ea typeface="Cambria" panose="02040503050406030204" pitchFamily="18" charset="0"/>
                <a:cs typeface="Cambria"/>
              </a:rPr>
              <a:t>=</a:t>
            </a:r>
            <a:r>
              <a:rPr sz="2400" spc="-18" dirty="0">
                <a:ea typeface="Cambria" panose="02040503050406030204" pitchFamily="18" charset="0"/>
                <a:cs typeface="Cambria"/>
              </a:rPr>
              <a:t> </a:t>
            </a:r>
            <a:r>
              <a:rPr sz="2400" i="1" dirty="0">
                <a:ea typeface="Cambria" panose="02040503050406030204" pitchFamily="18" charset="0"/>
                <a:cs typeface="Cambria"/>
              </a:rPr>
              <a:t>p</a:t>
            </a:r>
            <a:r>
              <a:rPr sz="2400" baseline="-21072" dirty="0">
                <a:ea typeface="Cambria" panose="02040503050406030204" pitchFamily="18" charset="0"/>
                <a:cs typeface="Cambria"/>
              </a:rPr>
              <a:t>2</a:t>
            </a:r>
            <a:r>
              <a:rPr sz="2400" dirty="0">
                <a:ea typeface="Cambria" panose="02040503050406030204" pitchFamily="18" charset="0"/>
                <a:cs typeface="Cambria"/>
              </a:rPr>
              <a:t>,</a:t>
            </a:r>
            <a:r>
              <a:rPr sz="2400" spc="390" dirty="0">
                <a:ea typeface="Cambria" panose="02040503050406030204" pitchFamily="18" charset="0"/>
                <a:cs typeface="Cambria"/>
              </a:rPr>
              <a:t> </a:t>
            </a:r>
            <a:r>
              <a:rPr sz="2400" dirty="0">
                <a:ea typeface="Cambria" panose="02040503050406030204" pitchFamily="18" charset="0"/>
                <a:cs typeface="Cambria"/>
              </a:rPr>
              <a:t>.</a:t>
            </a:r>
            <a:r>
              <a:rPr sz="2400" spc="-5" dirty="0">
                <a:ea typeface="Cambria" panose="02040503050406030204" pitchFamily="18" charset="0"/>
                <a:cs typeface="Cambria"/>
              </a:rPr>
              <a:t> </a:t>
            </a:r>
            <a:r>
              <a:rPr sz="2400" dirty="0">
                <a:ea typeface="Cambria" panose="02040503050406030204" pitchFamily="18" charset="0"/>
                <a:cs typeface="Cambria"/>
              </a:rPr>
              <a:t>.</a:t>
            </a:r>
            <a:r>
              <a:rPr sz="2400" spc="-9" dirty="0">
                <a:ea typeface="Cambria" panose="02040503050406030204" pitchFamily="18" charset="0"/>
                <a:cs typeface="Cambria"/>
              </a:rPr>
              <a:t> </a:t>
            </a:r>
            <a:r>
              <a:rPr sz="2400" dirty="0">
                <a:ea typeface="Cambria" panose="02040503050406030204" pitchFamily="18" charset="0"/>
                <a:cs typeface="Cambria"/>
              </a:rPr>
              <a:t>.</a:t>
            </a:r>
            <a:r>
              <a:rPr sz="2400" spc="-5" dirty="0">
                <a:ea typeface="Cambria" panose="02040503050406030204" pitchFamily="18" charset="0"/>
                <a:cs typeface="Cambria"/>
              </a:rPr>
              <a:t> </a:t>
            </a:r>
            <a:r>
              <a:rPr sz="2400" dirty="0">
                <a:ea typeface="Cambria" panose="02040503050406030204" pitchFamily="18" charset="0"/>
                <a:cs typeface="Cambria"/>
              </a:rPr>
              <a:t>,</a:t>
            </a:r>
            <a:r>
              <a:rPr sz="2400" spc="381" dirty="0">
                <a:ea typeface="Cambria" panose="02040503050406030204" pitchFamily="18" charset="0"/>
                <a:cs typeface="Cambria"/>
              </a:rPr>
              <a:t> </a:t>
            </a:r>
            <a:r>
              <a:rPr lang="en-SG" sz="2400" spc="5" dirty="0">
                <a:latin typeface="Cambria Math" panose="02040503050406030204" pitchFamily="18" charset="0"/>
                <a:ea typeface="Cambria Math" panose="02040503050406030204" pitchFamily="18" charset="0"/>
                <a:cs typeface="Cambria"/>
              </a:rPr>
              <a:t>ℙ</a:t>
            </a:r>
            <a:r>
              <a:rPr lang="en-SG" sz="2400" spc="5" dirty="0">
                <a:ea typeface="Cambria" panose="02040503050406030204" pitchFamily="18" charset="0"/>
                <a:cs typeface="Cambria"/>
              </a:rPr>
              <a:t>[</a:t>
            </a:r>
            <a:r>
              <a:rPr sz="2400" b="1" spc="5" dirty="0">
                <a:solidFill>
                  <a:srgbClr val="2E2D67"/>
                </a:solidFill>
                <a:ea typeface="Cambria" panose="02040503050406030204" pitchFamily="18" charset="0"/>
                <a:cs typeface="Cambria"/>
              </a:rPr>
              <a:t>X</a:t>
            </a:r>
            <a:r>
              <a:rPr sz="2400" b="1" spc="-5" dirty="0">
                <a:solidFill>
                  <a:srgbClr val="000099"/>
                </a:solidFill>
                <a:ea typeface="Cambria" panose="02040503050406030204" pitchFamily="18" charset="0"/>
                <a:cs typeface="Cambria"/>
              </a:rPr>
              <a:t> </a:t>
            </a:r>
            <a:r>
              <a:rPr sz="2400" spc="5" dirty="0">
                <a:ea typeface="Cambria" panose="02040503050406030204" pitchFamily="18" charset="0"/>
                <a:cs typeface="Cambria"/>
              </a:rPr>
              <a:t>=</a:t>
            </a:r>
            <a:r>
              <a:rPr sz="2400" spc="-9" dirty="0">
                <a:ea typeface="Cambria" panose="02040503050406030204" pitchFamily="18" charset="0"/>
                <a:cs typeface="Cambria"/>
              </a:rPr>
              <a:t> </a:t>
            </a:r>
            <a:r>
              <a:rPr sz="2400" i="1" spc="5" dirty="0" err="1">
                <a:ea typeface="Cambria" panose="02040503050406030204" pitchFamily="18" charset="0"/>
                <a:cs typeface="Book Antiqua"/>
              </a:rPr>
              <a:t>x</a:t>
            </a:r>
            <a:r>
              <a:rPr sz="2400" i="1" spc="6" baseline="-21072" dirty="0" err="1">
                <a:ea typeface="Cambria" panose="02040503050406030204" pitchFamily="18" charset="0"/>
                <a:cs typeface="Book Antiqua"/>
              </a:rPr>
              <a:t>n</a:t>
            </a:r>
            <a:r>
              <a:rPr lang="en-SG" sz="2400" spc="5" dirty="0">
                <a:ea typeface="Cambria" panose="02040503050406030204" pitchFamily="18" charset="0"/>
                <a:cs typeface="Cambria"/>
              </a:rPr>
              <a:t>]</a:t>
            </a:r>
            <a:r>
              <a:rPr sz="2400" spc="-18" dirty="0">
                <a:ea typeface="Cambria" panose="02040503050406030204" pitchFamily="18" charset="0"/>
                <a:cs typeface="Cambria"/>
              </a:rPr>
              <a:t> </a:t>
            </a:r>
            <a:r>
              <a:rPr sz="2400" spc="5" dirty="0">
                <a:ea typeface="Cambria" panose="02040503050406030204" pitchFamily="18" charset="0"/>
                <a:cs typeface="Cambria"/>
              </a:rPr>
              <a:t>= </a:t>
            </a:r>
            <a:r>
              <a:rPr sz="2400" i="1" dirty="0">
                <a:ea typeface="Cambria" panose="02040503050406030204" pitchFamily="18" charset="0"/>
                <a:cs typeface="Cambria"/>
              </a:rPr>
              <a:t>p</a:t>
            </a:r>
            <a:r>
              <a:rPr sz="2400" i="1" baseline="-21072" dirty="0">
                <a:ea typeface="Cambria" panose="02040503050406030204" pitchFamily="18" charset="0"/>
                <a:cs typeface="Cambria"/>
              </a:rPr>
              <a:t>n</a:t>
            </a:r>
            <a:endParaRPr sz="2400" baseline="-21072" dirty="0">
              <a:ea typeface="Cambria" panose="02040503050406030204" pitchFamily="18" charset="0"/>
              <a:cs typeface="Cambria"/>
            </a:endParaRPr>
          </a:p>
          <a:p>
            <a:pPr>
              <a:spcBef>
                <a:spcPts val="2140"/>
              </a:spcBef>
            </a:pPr>
            <a:r>
              <a:rPr sz="2400" b="1" spc="9" dirty="0">
                <a:solidFill>
                  <a:srgbClr val="E02246"/>
                </a:solidFill>
                <a:ea typeface="Cambria" panose="02040503050406030204" pitchFamily="18" charset="0"/>
                <a:cs typeface="Cambria"/>
              </a:rPr>
              <a:t>Note:</a:t>
            </a:r>
            <a:endParaRPr lang="en-US" sz="2400" dirty="0">
              <a:solidFill>
                <a:srgbClr val="E02246"/>
              </a:solidFill>
              <a:ea typeface="Cambria" panose="02040503050406030204" pitchFamily="18" charset="0"/>
              <a:cs typeface="Cambria"/>
            </a:endParaRPr>
          </a:p>
          <a:p>
            <a:pPr>
              <a:spcBef>
                <a:spcPts val="748"/>
              </a:spcBef>
              <a:tabLst>
                <a:tab pos="2927459" algn="l"/>
                <a:tab pos="5491000" algn="l"/>
              </a:tabLst>
            </a:pPr>
            <a:r>
              <a:rPr lang="en-US" sz="2400" spc="9" dirty="0">
                <a:ea typeface="Cambria" panose="02040503050406030204" pitchFamily="18" charset="0"/>
                <a:cs typeface="Cambria"/>
              </a:rPr>
              <a:t>Probabilities</a:t>
            </a:r>
            <a:r>
              <a:rPr lang="en-US" sz="2400" spc="-27" dirty="0">
                <a:ea typeface="Cambria" panose="02040503050406030204" pitchFamily="18" charset="0"/>
                <a:cs typeface="Cambria"/>
              </a:rPr>
              <a:t> </a:t>
            </a:r>
            <a:r>
              <a:rPr lang="en-US" sz="2400" spc="14" dirty="0">
                <a:ea typeface="Cambria" panose="02040503050406030204" pitchFamily="18" charset="0"/>
                <a:cs typeface="Cambria"/>
              </a:rPr>
              <a:t>must</a:t>
            </a:r>
            <a:r>
              <a:rPr lang="en-US" sz="2400" spc="9" dirty="0">
                <a:ea typeface="Cambria" panose="02040503050406030204" pitchFamily="18" charset="0"/>
                <a:cs typeface="Cambria"/>
              </a:rPr>
              <a:t> </a:t>
            </a:r>
            <a:r>
              <a:rPr lang="en-US" sz="2400" spc="18" dirty="0">
                <a:ea typeface="Cambria" panose="02040503050406030204" pitchFamily="18" charset="0"/>
                <a:cs typeface="Cambria"/>
              </a:rPr>
              <a:t>sum</a:t>
            </a:r>
            <a:r>
              <a:rPr lang="en-US" sz="2400" spc="-14" dirty="0">
                <a:ea typeface="Cambria" panose="02040503050406030204" pitchFamily="18" charset="0"/>
                <a:cs typeface="Cambria"/>
              </a:rPr>
              <a:t> </a:t>
            </a:r>
            <a:r>
              <a:rPr lang="en-US" sz="2400" spc="9" dirty="0">
                <a:ea typeface="Cambria" panose="02040503050406030204" pitchFamily="18" charset="0"/>
                <a:cs typeface="Cambria"/>
              </a:rPr>
              <a:t>to</a:t>
            </a:r>
            <a:r>
              <a:rPr lang="en-US" sz="2400" dirty="0">
                <a:ea typeface="Cambria" panose="02040503050406030204" pitchFamily="18" charset="0"/>
                <a:cs typeface="Cambria"/>
              </a:rPr>
              <a:t> </a:t>
            </a:r>
            <a:r>
              <a:rPr lang="en-US" sz="2400" spc="14" dirty="0">
                <a:ea typeface="Cambria" panose="02040503050406030204" pitchFamily="18" charset="0"/>
                <a:cs typeface="Cambria"/>
              </a:rPr>
              <a:t>1</a:t>
            </a:r>
            <a:r>
              <a:rPr lang="en-US" sz="2400" spc="227" dirty="0">
                <a:ea typeface="Cambria" panose="02040503050406030204" pitchFamily="18" charset="0"/>
                <a:cs typeface="Cambria"/>
              </a:rPr>
              <a:t> </a:t>
            </a:r>
            <a:r>
              <a:rPr lang="en-US" sz="2400" spc="5" dirty="0">
                <a:ea typeface="Cambria" panose="02040503050406030204" pitchFamily="18" charset="0"/>
                <a:cs typeface="Cambria"/>
              </a:rPr>
              <a:t>: </a:t>
            </a:r>
            <a:r>
              <a:rPr lang="en-US" sz="2400" i="1" dirty="0">
                <a:ea typeface="Cambria" panose="02040503050406030204" pitchFamily="18" charset="0"/>
                <a:cs typeface="Cambria"/>
              </a:rPr>
              <a:t>p</a:t>
            </a:r>
            <a:r>
              <a:rPr lang="en-US" sz="2400" baseline="-21072" dirty="0">
                <a:ea typeface="Cambria" panose="02040503050406030204" pitchFamily="18" charset="0"/>
                <a:cs typeface="Cambria"/>
              </a:rPr>
              <a:t>1</a:t>
            </a:r>
            <a:r>
              <a:rPr lang="en-US" sz="2400" spc="238" baseline="-21072" dirty="0">
                <a:ea typeface="Cambria" panose="02040503050406030204" pitchFamily="18" charset="0"/>
                <a:cs typeface="Cambria"/>
              </a:rPr>
              <a:t> </a:t>
            </a:r>
            <a:r>
              <a:rPr lang="en-US" sz="2400" spc="-5" dirty="0">
                <a:ea typeface="Cambria" panose="02040503050406030204" pitchFamily="18" charset="0"/>
                <a:cs typeface="Cambria"/>
              </a:rPr>
              <a:t>+</a:t>
            </a:r>
            <a:r>
              <a:rPr lang="en-US" sz="2400" spc="5" dirty="0">
                <a:ea typeface="Cambria" panose="02040503050406030204" pitchFamily="18" charset="0"/>
                <a:cs typeface="Cambria"/>
              </a:rPr>
              <a:t> </a:t>
            </a:r>
            <a:r>
              <a:rPr lang="en-US" sz="2400" i="1" dirty="0">
                <a:ea typeface="Cambria" panose="02040503050406030204" pitchFamily="18" charset="0"/>
                <a:cs typeface="Cambria"/>
              </a:rPr>
              <a:t>p</a:t>
            </a:r>
            <a:r>
              <a:rPr lang="en-US" sz="2400" baseline="-21072" dirty="0">
                <a:ea typeface="Cambria" panose="02040503050406030204" pitchFamily="18" charset="0"/>
                <a:cs typeface="Cambria"/>
              </a:rPr>
              <a:t>2</a:t>
            </a:r>
            <a:r>
              <a:rPr lang="en-US" sz="2400" spc="245" baseline="-21072" dirty="0">
                <a:ea typeface="Cambria" panose="02040503050406030204" pitchFamily="18" charset="0"/>
                <a:cs typeface="Cambria"/>
              </a:rPr>
              <a:t> </a:t>
            </a:r>
            <a:r>
              <a:rPr lang="en-US" sz="2400" spc="-5" dirty="0">
                <a:ea typeface="Cambria" panose="02040503050406030204" pitchFamily="18" charset="0"/>
                <a:cs typeface="Cambria"/>
              </a:rPr>
              <a:t>+</a:t>
            </a:r>
            <a:r>
              <a:rPr lang="en-US" sz="2400" dirty="0">
                <a:ea typeface="Cambria" panose="02040503050406030204" pitchFamily="18" charset="0"/>
                <a:cs typeface="Cambria"/>
              </a:rPr>
              <a:t> </a:t>
            </a:r>
            <a:r>
              <a:rPr lang="en-US" sz="2400" spc="-5" dirty="0">
                <a:ea typeface="Cambria" panose="02040503050406030204" pitchFamily="18" charset="0"/>
                <a:cs typeface="Cambria"/>
              </a:rPr>
              <a:t>.</a:t>
            </a:r>
            <a:r>
              <a:rPr lang="en-US" sz="2400" spc="5" dirty="0">
                <a:ea typeface="Cambria" panose="02040503050406030204" pitchFamily="18" charset="0"/>
                <a:cs typeface="Cambria"/>
              </a:rPr>
              <a:t> </a:t>
            </a:r>
            <a:r>
              <a:rPr lang="en-US" sz="2400" spc="-5" dirty="0">
                <a:ea typeface="Cambria" panose="02040503050406030204" pitchFamily="18" charset="0"/>
                <a:cs typeface="Cambria"/>
              </a:rPr>
              <a:t>.</a:t>
            </a:r>
            <a:r>
              <a:rPr lang="en-US" sz="2400" dirty="0">
                <a:ea typeface="Cambria" panose="02040503050406030204" pitchFamily="18" charset="0"/>
                <a:cs typeface="Cambria"/>
              </a:rPr>
              <a:t> </a:t>
            </a:r>
            <a:r>
              <a:rPr lang="en-US" sz="2400" spc="-5" dirty="0">
                <a:ea typeface="Cambria" panose="02040503050406030204" pitchFamily="18" charset="0"/>
                <a:cs typeface="Cambria"/>
              </a:rPr>
              <a:t>. +</a:t>
            </a:r>
            <a:r>
              <a:rPr lang="en-US" sz="2400" spc="9" dirty="0">
                <a:ea typeface="Cambria" panose="02040503050406030204" pitchFamily="18" charset="0"/>
                <a:cs typeface="Cambria"/>
              </a:rPr>
              <a:t> </a:t>
            </a:r>
            <a:r>
              <a:rPr lang="en-US" sz="2400" i="1" dirty="0" err="1">
                <a:ea typeface="Cambria" panose="02040503050406030204" pitchFamily="18" charset="0"/>
                <a:cs typeface="Cambria"/>
              </a:rPr>
              <a:t>p</a:t>
            </a:r>
            <a:r>
              <a:rPr lang="en-US" sz="2400" i="1" baseline="-21072" dirty="0" err="1">
                <a:ea typeface="Cambria" panose="02040503050406030204" pitchFamily="18" charset="0"/>
                <a:cs typeface="Cambria"/>
              </a:rPr>
              <a:t>n</a:t>
            </a:r>
            <a:r>
              <a:rPr lang="en-US" sz="2400" i="1" spc="245" baseline="-21072" dirty="0">
                <a:ea typeface="Cambria" panose="02040503050406030204" pitchFamily="18" charset="0"/>
                <a:cs typeface="Cambria"/>
              </a:rPr>
              <a:t> </a:t>
            </a:r>
            <a:r>
              <a:rPr lang="en-US" sz="2400" spc="-5" dirty="0">
                <a:ea typeface="Cambria" panose="02040503050406030204" pitchFamily="18" charset="0"/>
                <a:cs typeface="Cambria"/>
              </a:rPr>
              <a:t>=</a:t>
            </a:r>
            <a:r>
              <a:rPr lang="en-US" sz="2400" dirty="0">
                <a:ea typeface="Cambria" panose="02040503050406030204" pitchFamily="18" charset="0"/>
                <a:cs typeface="Cambria"/>
              </a:rPr>
              <a:t> </a:t>
            </a:r>
            <a:r>
              <a:rPr lang="en-US" sz="2400" spc="-5" dirty="0">
                <a:ea typeface="Cambria" panose="02040503050406030204" pitchFamily="18" charset="0"/>
                <a:cs typeface="Cambria"/>
              </a:rPr>
              <a:t>1.0 (</a:t>
            </a:r>
            <a:r>
              <a:rPr lang="en-US" sz="2400" i="1" spc="-5" dirty="0">
                <a:ea typeface="Cambria" panose="02040503050406030204" pitchFamily="18" charset="0"/>
                <a:cs typeface="Cambria"/>
              </a:rPr>
              <a:t>p</a:t>
            </a:r>
            <a:r>
              <a:rPr lang="en-US" sz="2400" i="1" spc="-6" baseline="-21072" dirty="0">
                <a:ea typeface="Cambria" panose="02040503050406030204" pitchFamily="18" charset="0"/>
                <a:cs typeface="Cambria"/>
              </a:rPr>
              <a:t>i</a:t>
            </a:r>
            <a:r>
              <a:rPr lang="en-US" sz="2400" i="1" spc="20" baseline="-21072" dirty="0">
                <a:ea typeface="Cambria" panose="02040503050406030204" pitchFamily="18" charset="0"/>
                <a:cs typeface="Cambria"/>
              </a:rPr>
              <a:t> </a:t>
            </a:r>
            <a:r>
              <a:rPr lang="en-US" sz="2400" spc="20" dirty="0">
                <a:ea typeface="Cambria" panose="02040503050406030204" pitchFamily="18" charset="0"/>
                <a:cs typeface="Cambria"/>
              </a:rPr>
              <a:t>≥</a:t>
            </a:r>
            <a:r>
              <a:rPr lang="en-US" sz="2400" spc="-5" dirty="0">
                <a:ea typeface="Cambria" panose="02040503050406030204" pitchFamily="18" charset="0"/>
                <a:cs typeface="Cambria"/>
              </a:rPr>
              <a:t>0)</a:t>
            </a:r>
            <a:endParaRPr lang="en-US" sz="2400" dirty="0">
              <a:ea typeface="Cambria" panose="02040503050406030204" pitchFamily="18" charset="0"/>
              <a:cs typeface="Cambria"/>
            </a:endParaRPr>
          </a:p>
        </p:txBody>
      </p:sp>
      <p:sp>
        <p:nvSpPr>
          <p:cNvPr id="10" name="Title 9">
            <a:extLst>
              <a:ext uri="{FF2B5EF4-FFF2-40B4-BE49-F238E27FC236}">
                <a16:creationId xmlns:a16="http://schemas.microsoft.com/office/drawing/2014/main" id="{84D36BA8-5AE3-4B21-B004-F2DA06C8F92C}"/>
              </a:ext>
            </a:extLst>
          </p:cNvPr>
          <p:cNvSpPr>
            <a:spLocks noGrp="1"/>
          </p:cNvSpPr>
          <p:nvPr>
            <p:ph type="title"/>
          </p:nvPr>
        </p:nvSpPr>
        <p:spPr/>
        <p:txBody>
          <a:bodyPr/>
          <a:lstStyle/>
          <a:p>
            <a:r>
              <a:rPr lang="en-SG" dirty="0">
                <a:solidFill>
                  <a:srgbClr val="2E2D67"/>
                </a:solidFill>
              </a:rPr>
              <a:t>Discrete Probability Distribution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6D5AE47-E264-294D-A99D-FF3ED488D759}"/>
                  </a:ext>
                </a:extLst>
              </p14:cNvPr>
              <p14:cNvContentPartPr/>
              <p14:nvPr/>
            </p14:nvContentPartPr>
            <p14:xfrm>
              <a:off x="3327120" y="2299320"/>
              <a:ext cx="8655480" cy="3393720"/>
            </p14:xfrm>
          </p:contentPart>
        </mc:Choice>
        <mc:Fallback xmlns="">
          <p:pic>
            <p:nvPicPr>
              <p:cNvPr id="2" name="Ink 1">
                <a:extLst>
                  <a:ext uri="{FF2B5EF4-FFF2-40B4-BE49-F238E27FC236}">
                    <a16:creationId xmlns:a16="http://schemas.microsoft.com/office/drawing/2014/main" id="{A6D5AE47-E264-294D-A99D-FF3ED488D759}"/>
                  </a:ext>
                </a:extLst>
              </p:cNvPr>
              <p:cNvPicPr/>
              <p:nvPr/>
            </p:nvPicPr>
            <p:blipFill>
              <a:blip r:embed="rId3"/>
              <a:stretch>
                <a:fillRect/>
              </a:stretch>
            </p:blipFill>
            <p:spPr>
              <a:xfrm>
                <a:off x="3317760" y="2289960"/>
                <a:ext cx="8674200" cy="3412440"/>
              </a:xfrm>
              <a:prstGeom prst="rect">
                <a:avLst/>
              </a:prstGeom>
            </p:spPr>
          </p:pic>
        </mc:Fallback>
      </mc:AlternateContent>
    </p:spTree>
    <p:extLst>
      <p:ext uri="{BB962C8B-B14F-4D97-AF65-F5344CB8AC3E}">
        <p14:creationId xmlns:p14="http://schemas.microsoft.com/office/powerpoint/2010/main" val="2261059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636" rIns="0" bIns="0" rtlCol="0" anchor="ctr">
            <a:spAutoFit/>
          </a:bodyPr>
          <a:lstStyle/>
          <a:p>
            <a:pPr marL="13785">
              <a:lnSpc>
                <a:spcPct val="100000"/>
              </a:lnSpc>
              <a:spcBef>
                <a:spcPts val="99"/>
              </a:spcBef>
            </a:pPr>
            <a:r>
              <a:rPr spc="5" dirty="0"/>
              <a:t>Example</a:t>
            </a:r>
          </a:p>
        </p:txBody>
      </p:sp>
      <p:sp>
        <p:nvSpPr>
          <p:cNvPr id="10" name="Content Placeholder 9">
            <a:extLst>
              <a:ext uri="{FF2B5EF4-FFF2-40B4-BE49-F238E27FC236}">
                <a16:creationId xmlns:a16="http://schemas.microsoft.com/office/drawing/2014/main" id="{69DC7C30-222A-4A2D-86FD-A9EB843FCE97}"/>
              </a:ext>
            </a:extLst>
          </p:cNvPr>
          <p:cNvSpPr>
            <a:spLocks noGrp="1"/>
          </p:cNvSpPr>
          <p:nvPr>
            <p:ph idx="1"/>
          </p:nvPr>
        </p:nvSpPr>
        <p:spPr/>
        <p:txBody>
          <a:bodyPr/>
          <a:lstStyle/>
          <a:p>
            <a:r>
              <a:rPr lang="en-US" sz="2400" dirty="0"/>
              <a:t>The men’s 100 meter sprint at the 1996 Olympic Games in Atlanta was a hotly contested event between  three athletes.</a:t>
            </a:r>
          </a:p>
          <a:p>
            <a:endParaRPr lang="en-SG" dirty="0"/>
          </a:p>
        </p:txBody>
      </p:sp>
      <p:pic>
        <p:nvPicPr>
          <p:cNvPr id="4" name="object 4"/>
          <p:cNvPicPr/>
          <p:nvPr/>
        </p:nvPicPr>
        <p:blipFill>
          <a:blip r:embed="rId2" cstate="print"/>
          <a:stretch>
            <a:fillRect/>
          </a:stretch>
        </p:blipFill>
        <p:spPr>
          <a:xfrm>
            <a:off x="2440237" y="2512992"/>
            <a:ext cx="2208345" cy="2977544"/>
          </a:xfrm>
          <a:prstGeom prst="rect">
            <a:avLst/>
          </a:prstGeom>
        </p:spPr>
      </p:pic>
      <p:sp>
        <p:nvSpPr>
          <p:cNvPr id="5" name="object 5"/>
          <p:cNvSpPr txBox="1"/>
          <p:nvPr/>
        </p:nvSpPr>
        <p:spPr>
          <a:xfrm>
            <a:off x="2740060" y="5508824"/>
            <a:ext cx="1469243" cy="512634"/>
          </a:xfrm>
          <a:prstGeom prst="rect">
            <a:avLst/>
          </a:prstGeom>
        </p:spPr>
        <p:txBody>
          <a:bodyPr vert="horz" wrap="square" lIns="0" tIns="11487" rIns="0" bIns="0" rtlCol="0">
            <a:spAutoFit/>
          </a:bodyPr>
          <a:lstStyle/>
          <a:p>
            <a:pPr marL="11487">
              <a:spcBef>
                <a:spcPts val="90"/>
              </a:spcBef>
            </a:pPr>
            <a:r>
              <a:rPr sz="1628" spc="-9" dirty="0">
                <a:latin typeface="Arial"/>
                <a:cs typeface="Arial"/>
              </a:rPr>
              <a:t>Donovan</a:t>
            </a:r>
            <a:r>
              <a:rPr sz="1628" spc="-27" dirty="0">
                <a:latin typeface="Arial"/>
                <a:cs typeface="Arial"/>
              </a:rPr>
              <a:t> </a:t>
            </a:r>
            <a:r>
              <a:rPr sz="1628" spc="-5" dirty="0">
                <a:latin typeface="Arial"/>
                <a:cs typeface="Arial"/>
              </a:rPr>
              <a:t>Bailey</a:t>
            </a:r>
            <a:endParaRPr sz="1628">
              <a:latin typeface="Arial"/>
              <a:cs typeface="Arial"/>
            </a:endParaRPr>
          </a:p>
          <a:p>
            <a:pPr marL="11487">
              <a:spcBef>
                <a:spcPts val="5"/>
              </a:spcBef>
            </a:pPr>
            <a:r>
              <a:rPr sz="1628" spc="-5" dirty="0">
                <a:latin typeface="Arial"/>
                <a:cs typeface="Arial"/>
              </a:rPr>
              <a:t>(Canada)</a:t>
            </a:r>
            <a:endParaRPr sz="1628">
              <a:latin typeface="Arial"/>
              <a:cs typeface="Arial"/>
            </a:endParaRPr>
          </a:p>
        </p:txBody>
      </p:sp>
      <p:pic>
        <p:nvPicPr>
          <p:cNvPr id="6" name="object 6"/>
          <p:cNvPicPr/>
          <p:nvPr/>
        </p:nvPicPr>
        <p:blipFill>
          <a:blip r:embed="rId3" cstate="print"/>
          <a:stretch>
            <a:fillRect/>
          </a:stretch>
        </p:blipFill>
        <p:spPr>
          <a:xfrm>
            <a:off x="5259255" y="2512992"/>
            <a:ext cx="1743793" cy="2970651"/>
          </a:xfrm>
          <a:prstGeom prst="rect">
            <a:avLst/>
          </a:prstGeom>
        </p:spPr>
      </p:pic>
      <p:sp>
        <p:nvSpPr>
          <p:cNvPr id="7" name="object 7"/>
          <p:cNvSpPr txBox="1"/>
          <p:nvPr/>
        </p:nvSpPr>
        <p:spPr>
          <a:xfrm>
            <a:off x="5253051" y="5508824"/>
            <a:ext cx="1734028" cy="512634"/>
          </a:xfrm>
          <a:prstGeom prst="rect">
            <a:avLst/>
          </a:prstGeom>
        </p:spPr>
        <p:txBody>
          <a:bodyPr vert="horz" wrap="square" lIns="0" tIns="11487" rIns="0" bIns="0" rtlCol="0">
            <a:spAutoFit/>
          </a:bodyPr>
          <a:lstStyle/>
          <a:p>
            <a:pPr marL="11487">
              <a:spcBef>
                <a:spcPts val="90"/>
              </a:spcBef>
            </a:pPr>
            <a:r>
              <a:rPr sz="1628" spc="-5" dirty="0">
                <a:latin typeface="Arial"/>
                <a:cs typeface="Arial"/>
              </a:rPr>
              <a:t>Frankie</a:t>
            </a:r>
            <a:r>
              <a:rPr sz="1628" spc="-32" dirty="0">
                <a:latin typeface="Arial"/>
                <a:cs typeface="Arial"/>
              </a:rPr>
              <a:t> </a:t>
            </a:r>
            <a:r>
              <a:rPr sz="1628" spc="-5" dirty="0">
                <a:latin typeface="Arial"/>
                <a:cs typeface="Arial"/>
              </a:rPr>
              <a:t>Fredericks</a:t>
            </a:r>
            <a:endParaRPr sz="1628">
              <a:latin typeface="Arial"/>
              <a:cs typeface="Arial"/>
            </a:endParaRPr>
          </a:p>
          <a:p>
            <a:pPr marL="11487">
              <a:spcBef>
                <a:spcPts val="5"/>
              </a:spcBef>
            </a:pPr>
            <a:r>
              <a:rPr sz="1628" spc="-5" dirty="0">
                <a:latin typeface="Arial"/>
                <a:cs typeface="Arial"/>
              </a:rPr>
              <a:t>(Namibia)</a:t>
            </a:r>
            <a:endParaRPr sz="1628">
              <a:latin typeface="Arial"/>
              <a:cs typeface="Arial"/>
            </a:endParaRPr>
          </a:p>
        </p:txBody>
      </p:sp>
      <p:pic>
        <p:nvPicPr>
          <p:cNvPr id="8" name="object 8"/>
          <p:cNvPicPr/>
          <p:nvPr/>
        </p:nvPicPr>
        <p:blipFill>
          <a:blip r:embed="rId4" cstate="print"/>
          <a:stretch>
            <a:fillRect/>
          </a:stretch>
        </p:blipFill>
        <p:spPr>
          <a:xfrm>
            <a:off x="7772246" y="2512992"/>
            <a:ext cx="2227643" cy="2970651"/>
          </a:xfrm>
          <a:prstGeom prst="rect">
            <a:avLst/>
          </a:prstGeom>
        </p:spPr>
      </p:pic>
      <p:sp>
        <p:nvSpPr>
          <p:cNvPr id="9" name="object 9"/>
          <p:cNvSpPr txBox="1"/>
          <p:nvPr/>
        </p:nvSpPr>
        <p:spPr>
          <a:xfrm>
            <a:off x="7815095" y="5526468"/>
            <a:ext cx="1032721" cy="512634"/>
          </a:xfrm>
          <a:prstGeom prst="rect">
            <a:avLst/>
          </a:prstGeom>
        </p:spPr>
        <p:txBody>
          <a:bodyPr vert="horz" wrap="square" lIns="0" tIns="11487" rIns="0" bIns="0" rtlCol="0">
            <a:spAutoFit/>
          </a:bodyPr>
          <a:lstStyle/>
          <a:p>
            <a:pPr marL="11487" marR="4595">
              <a:spcBef>
                <a:spcPts val="90"/>
              </a:spcBef>
            </a:pPr>
            <a:r>
              <a:rPr sz="1628" dirty="0">
                <a:latin typeface="Arial"/>
                <a:cs typeface="Arial"/>
              </a:rPr>
              <a:t>Ato</a:t>
            </a:r>
            <a:r>
              <a:rPr sz="1628" spc="-81" dirty="0">
                <a:latin typeface="Arial"/>
                <a:cs typeface="Arial"/>
              </a:rPr>
              <a:t> </a:t>
            </a:r>
            <a:r>
              <a:rPr sz="1628" spc="-5" dirty="0">
                <a:latin typeface="Arial"/>
                <a:cs typeface="Arial"/>
              </a:rPr>
              <a:t>Boldon </a:t>
            </a:r>
            <a:r>
              <a:rPr sz="1628" spc="-443" dirty="0">
                <a:latin typeface="Arial"/>
                <a:cs typeface="Arial"/>
              </a:rPr>
              <a:t> </a:t>
            </a:r>
            <a:r>
              <a:rPr sz="1628" spc="-9" dirty="0">
                <a:latin typeface="Arial"/>
                <a:cs typeface="Arial"/>
              </a:rPr>
              <a:t>(Trinidad)</a:t>
            </a:r>
            <a:endParaRPr sz="1628">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636" rIns="0" bIns="0" rtlCol="0" anchor="ctr">
            <a:spAutoFit/>
          </a:bodyPr>
          <a:lstStyle/>
          <a:p>
            <a:pPr marL="13785">
              <a:lnSpc>
                <a:spcPct val="100000"/>
              </a:lnSpc>
              <a:spcBef>
                <a:spcPts val="99"/>
              </a:spcBef>
            </a:pPr>
            <a:r>
              <a:rPr spc="5" dirty="0"/>
              <a:t>Example</a:t>
            </a:r>
          </a:p>
        </p:txBody>
      </p:sp>
      <p:sp>
        <p:nvSpPr>
          <p:cNvPr id="6" name="Content Placeholder 5">
            <a:extLst>
              <a:ext uri="{FF2B5EF4-FFF2-40B4-BE49-F238E27FC236}">
                <a16:creationId xmlns:a16="http://schemas.microsoft.com/office/drawing/2014/main" id="{AAE73C40-A4DE-4923-A12F-A8B5911F348D}"/>
              </a:ext>
            </a:extLst>
          </p:cNvPr>
          <p:cNvSpPr>
            <a:spLocks noGrp="1"/>
          </p:cNvSpPr>
          <p:nvPr>
            <p:ph idx="1"/>
          </p:nvPr>
        </p:nvSpPr>
        <p:spPr/>
        <p:txBody>
          <a:bodyPr/>
          <a:lstStyle/>
          <a:p>
            <a:r>
              <a:rPr lang="en-US" sz="2400" dirty="0"/>
              <a:t>Assume that the probability distribution of the time to run the race is the same for the three, and that this time obeys a uniform distribution between 9.75 seconds and 9.95 seconds.</a:t>
            </a:r>
          </a:p>
          <a:p>
            <a:r>
              <a:rPr lang="en-US" sz="2400" dirty="0"/>
              <a:t>What is the probability that Donovan’s time will beat the previous record of 9.86 seconds?</a:t>
            </a:r>
          </a:p>
          <a:p>
            <a:r>
              <a:rPr lang="en-US" sz="2400" spc="5" dirty="0">
                <a:cs typeface="Arial"/>
              </a:rPr>
              <a:t>What</a:t>
            </a:r>
            <a:r>
              <a:rPr lang="en-US" sz="2400" dirty="0">
                <a:cs typeface="Arial"/>
              </a:rPr>
              <a:t> is</a:t>
            </a:r>
            <a:r>
              <a:rPr lang="en-US" sz="2400" spc="5" dirty="0">
                <a:cs typeface="Arial"/>
              </a:rPr>
              <a:t> the</a:t>
            </a:r>
            <a:r>
              <a:rPr lang="en-US" sz="2400" spc="18" dirty="0">
                <a:cs typeface="Arial"/>
              </a:rPr>
              <a:t> </a:t>
            </a:r>
            <a:r>
              <a:rPr lang="en-US" sz="2400" spc="5" dirty="0">
                <a:cs typeface="Arial"/>
              </a:rPr>
              <a:t>probability</a:t>
            </a:r>
            <a:r>
              <a:rPr lang="en-US" sz="2400" dirty="0">
                <a:cs typeface="Arial"/>
              </a:rPr>
              <a:t> </a:t>
            </a:r>
            <a:r>
              <a:rPr lang="en-US" sz="2400" spc="5" dirty="0">
                <a:cs typeface="Arial"/>
              </a:rPr>
              <a:t>that the</a:t>
            </a:r>
            <a:r>
              <a:rPr lang="en-US" sz="2400" spc="14" dirty="0">
                <a:cs typeface="Arial"/>
              </a:rPr>
              <a:t> </a:t>
            </a:r>
            <a:r>
              <a:rPr lang="en-US" sz="2400" spc="5" dirty="0">
                <a:cs typeface="Arial"/>
              </a:rPr>
              <a:t>winning</a:t>
            </a:r>
            <a:r>
              <a:rPr lang="en-US" sz="2400" spc="27" dirty="0">
                <a:cs typeface="Arial"/>
              </a:rPr>
              <a:t> </a:t>
            </a:r>
            <a:r>
              <a:rPr lang="en-US" sz="2400" dirty="0">
                <a:cs typeface="Arial"/>
              </a:rPr>
              <a:t>time will</a:t>
            </a:r>
            <a:r>
              <a:rPr lang="en-US" sz="2400" spc="5" dirty="0">
                <a:cs typeface="Arial"/>
              </a:rPr>
              <a:t> beat</a:t>
            </a:r>
            <a:r>
              <a:rPr lang="en-US" sz="2400" spc="9" dirty="0">
                <a:cs typeface="Arial"/>
              </a:rPr>
              <a:t> </a:t>
            </a:r>
            <a:r>
              <a:rPr lang="en-US" sz="2400" spc="5" dirty="0">
                <a:cs typeface="Arial"/>
              </a:rPr>
              <a:t>the</a:t>
            </a:r>
            <a:r>
              <a:rPr lang="en-US" sz="2400" spc="18" dirty="0">
                <a:cs typeface="Arial"/>
              </a:rPr>
              <a:t> </a:t>
            </a:r>
            <a:r>
              <a:rPr lang="en-US" sz="2400" spc="5" dirty="0">
                <a:cs typeface="Arial"/>
              </a:rPr>
              <a:t>previous records</a:t>
            </a:r>
            <a:r>
              <a:rPr lang="en-US" sz="2400" spc="9" dirty="0">
                <a:cs typeface="Arial"/>
              </a:rPr>
              <a:t> </a:t>
            </a:r>
            <a:r>
              <a:rPr lang="en-US" sz="2400" spc="5" dirty="0">
                <a:cs typeface="Arial"/>
              </a:rPr>
              <a:t>of</a:t>
            </a:r>
            <a:r>
              <a:rPr lang="en-US" sz="2400" spc="14" dirty="0">
                <a:cs typeface="Arial"/>
              </a:rPr>
              <a:t> </a:t>
            </a:r>
            <a:r>
              <a:rPr lang="en-US" sz="2400" spc="5" dirty="0">
                <a:cs typeface="Arial"/>
              </a:rPr>
              <a:t>9.86</a:t>
            </a:r>
            <a:r>
              <a:rPr lang="en-US" sz="2400" spc="9" dirty="0">
                <a:cs typeface="Arial"/>
              </a:rPr>
              <a:t> </a:t>
            </a:r>
            <a:r>
              <a:rPr lang="en-US" sz="2400" spc="5" dirty="0">
                <a:cs typeface="Arial"/>
              </a:rPr>
              <a:t>seconds?</a:t>
            </a:r>
            <a:endParaRPr lang="en-US" sz="2400" dirty="0"/>
          </a:p>
          <a:p>
            <a:endParaRPr lang="en-SG"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41075" y="2749205"/>
            <a:ext cx="4709849" cy="679795"/>
          </a:xfrm>
          <a:prstGeom prst="rect">
            <a:avLst/>
          </a:prstGeom>
        </p:spPr>
        <p:txBody>
          <a:bodyPr vert="horz" wrap="square" lIns="0" tIns="11487" rIns="0" bIns="0" rtlCol="0" anchor="ctr">
            <a:spAutoFit/>
          </a:bodyPr>
          <a:lstStyle/>
          <a:p>
            <a:pPr marL="11487">
              <a:lnSpc>
                <a:spcPct val="100000"/>
              </a:lnSpc>
              <a:spcBef>
                <a:spcPts val="90"/>
              </a:spcBef>
            </a:pPr>
            <a:r>
              <a:rPr sz="4342" spc="-5" dirty="0">
                <a:solidFill>
                  <a:srgbClr val="2E2D67"/>
                </a:solidFill>
              </a:rPr>
              <a:t>Normal</a:t>
            </a:r>
            <a:r>
              <a:rPr sz="4342" spc="-27" dirty="0">
                <a:solidFill>
                  <a:srgbClr val="2E2D67"/>
                </a:solidFill>
              </a:rPr>
              <a:t> </a:t>
            </a:r>
            <a:r>
              <a:rPr sz="4342" spc="-5" dirty="0">
                <a:solidFill>
                  <a:srgbClr val="2E2D67"/>
                </a:solidFill>
              </a:rPr>
              <a:t>Distribution</a:t>
            </a:r>
            <a:endParaRPr sz="4342" dirty="0">
              <a:solidFill>
                <a:srgbClr val="2E2D67"/>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2211407" y="1746637"/>
            <a:ext cx="4735195" cy="2124170"/>
          </a:xfrm>
          <a:prstGeom prst="rect">
            <a:avLst/>
          </a:prstGeom>
        </p:spPr>
      </p:pic>
      <p:sp>
        <p:nvSpPr>
          <p:cNvPr id="5" name="object 5"/>
          <p:cNvSpPr/>
          <p:nvPr/>
        </p:nvSpPr>
        <p:spPr>
          <a:xfrm>
            <a:off x="3523732" y="1747928"/>
            <a:ext cx="68925" cy="1911510"/>
          </a:xfrm>
          <a:custGeom>
            <a:avLst/>
            <a:gdLst/>
            <a:ahLst/>
            <a:cxnLst/>
            <a:rect l="l" t="t" r="r" b="b"/>
            <a:pathLst>
              <a:path w="76200" h="2113279">
                <a:moveTo>
                  <a:pt x="45720" y="114300"/>
                </a:moveTo>
                <a:lnTo>
                  <a:pt x="30480" y="114300"/>
                </a:lnTo>
                <a:lnTo>
                  <a:pt x="28956" y="2112899"/>
                </a:lnTo>
                <a:lnTo>
                  <a:pt x="44196" y="2113026"/>
                </a:lnTo>
                <a:lnTo>
                  <a:pt x="45720" y="114300"/>
                </a:lnTo>
                <a:close/>
              </a:path>
              <a:path w="76200" h="2113279">
                <a:moveTo>
                  <a:pt x="38100" y="0"/>
                </a:moveTo>
                <a:lnTo>
                  <a:pt x="0" y="127000"/>
                </a:lnTo>
                <a:lnTo>
                  <a:pt x="30470" y="127000"/>
                </a:lnTo>
                <a:lnTo>
                  <a:pt x="30480" y="114300"/>
                </a:lnTo>
                <a:lnTo>
                  <a:pt x="72389" y="114300"/>
                </a:lnTo>
                <a:lnTo>
                  <a:pt x="38100" y="0"/>
                </a:lnTo>
                <a:close/>
              </a:path>
              <a:path w="76200" h="2113279">
                <a:moveTo>
                  <a:pt x="72389" y="114300"/>
                </a:moveTo>
                <a:lnTo>
                  <a:pt x="45720" y="114300"/>
                </a:lnTo>
                <a:lnTo>
                  <a:pt x="45710" y="127000"/>
                </a:lnTo>
                <a:lnTo>
                  <a:pt x="76200" y="127000"/>
                </a:lnTo>
                <a:lnTo>
                  <a:pt x="72389" y="114300"/>
                </a:lnTo>
                <a:close/>
              </a:path>
            </a:pathLst>
          </a:custGeom>
          <a:solidFill>
            <a:srgbClr val="000000"/>
          </a:solidFill>
        </p:spPr>
        <p:txBody>
          <a:bodyPr wrap="square" lIns="0" tIns="0" rIns="0" bIns="0" rtlCol="0"/>
          <a:lstStyle/>
          <a:p>
            <a:endParaRPr sz="1628"/>
          </a:p>
        </p:txBody>
      </p:sp>
      <p:sp>
        <p:nvSpPr>
          <p:cNvPr id="7" name="object 7"/>
          <p:cNvSpPr txBox="1"/>
          <p:nvPr/>
        </p:nvSpPr>
        <p:spPr>
          <a:xfrm>
            <a:off x="7099887" y="3396720"/>
            <a:ext cx="128659" cy="380483"/>
          </a:xfrm>
          <a:prstGeom prst="rect">
            <a:avLst/>
          </a:prstGeom>
        </p:spPr>
        <p:txBody>
          <a:bodyPr vert="horz" wrap="square" lIns="0" tIns="11487" rIns="0" bIns="0" rtlCol="0">
            <a:spAutoFit/>
          </a:bodyPr>
          <a:lstStyle/>
          <a:p>
            <a:pPr marL="11487">
              <a:spcBef>
                <a:spcPts val="90"/>
              </a:spcBef>
            </a:pPr>
            <a:r>
              <a:rPr sz="2397" i="1" dirty="0">
                <a:solidFill>
                  <a:srgbClr val="2E2D67"/>
                </a:solidFill>
                <a:latin typeface="Cambria"/>
                <a:cs typeface="Cambria"/>
              </a:rPr>
              <a:t>t</a:t>
            </a:r>
            <a:endParaRPr sz="2397" dirty="0">
              <a:solidFill>
                <a:srgbClr val="2E2D67"/>
              </a:solidFill>
              <a:latin typeface="Cambria"/>
              <a:cs typeface="Cambria"/>
            </a:endParaRPr>
          </a:p>
        </p:txBody>
      </p:sp>
      <p:sp>
        <p:nvSpPr>
          <p:cNvPr id="8" name="object 8"/>
          <p:cNvSpPr txBox="1"/>
          <p:nvPr/>
        </p:nvSpPr>
        <p:spPr>
          <a:xfrm>
            <a:off x="2010492" y="1088780"/>
            <a:ext cx="5987252" cy="1000737"/>
          </a:xfrm>
          <a:prstGeom prst="rect">
            <a:avLst/>
          </a:prstGeom>
        </p:spPr>
        <p:txBody>
          <a:bodyPr vert="horz" wrap="square" lIns="0" tIns="15508" rIns="0" bIns="0" rtlCol="0">
            <a:spAutoFit/>
          </a:bodyPr>
          <a:lstStyle/>
          <a:p>
            <a:pPr marL="11487">
              <a:spcBef>
                <a:spcPts val="122"/>
              </a:spcBef>
            </a:pPr>
            <a:r>
              <a:rPr sz="2171" spc="9" dirty="0">
                <a:latin typeface="Cambria"/>
                <a:cs typeface="Cambria"/>
              </a:rPr>
              <a:t>Density</a:t>
            </a:r>
            <a:r>
              <a:rPr sz="2171" spc="14" dirty="0">
                <a:latin typeface="Cambria"/>
                <a:cs typeface="Cambria"/>
              </a:rPr>
              <a:t> function</a:t>
            </a:r>
            <a:r>
              <a:rPr sz="2171" spc="5" dirty="0">
                <a:latin typeface="Cambria"/>
                <a:cs typeface="Cambria"/>
              </a:rPr>
              <a:t> </a:t>
            </a:r>
            <a:r>
              <a:rPr sz="2171" spc="9" dirty="0">
                <a:latin typeface="Cambria"/>
                <a:cs typeface="Cambria"/>
              </a:rPr>
              <a:t>is</a:t>
            </a:r>
            <a:r>
              <a:rPr sz="2171" spc="-5" dirty="0">
                <a:latin typeface="Cambria"/>
                <a:cs typeface="Cambria"/>
              </a:rPr>
              <a:t> </a:t>
            </a:r>
            <a:r>
              <a:rPr sz="2171" spc="14" dirty="0">
                <a:latin typeface="Cambria"/>
                <a:cs typeface="Cambria"/>
              </a:rPr>
              <a:t>the</a:t>
            </a:r>
            <a:r>
              <a:rPr sz="2171" spc="-9" dirty="0">
                <a:latin typeface="Cambria"/>
                <a:cs typeface="Cambria"/>
              </a:rPr>
              <a:t> </a:t>
            </a:r>
            <a:r>
              <a:rPr sz="2171" spc="5" dirty="0">
                <a:latin typeface="Cambria"/>
                <a:cs typeface="Cambria"/>
              </a:rPr>
              <a:t>familiar</a:t>
            </a:r>
            <a:r>
              <a:rPr sz="2171" spc="14" dirty="0">
                <a:latin typeface="Cambria"/>
                <a:cs typeface="Cambria"/>
              </a:rPr>
              <a:t> </a:t>
            </a:r>
            <a:r>
              <a:rPr sz="2171" b="1" spc="14" dirty="0">
                <a:solidFill>
                  <a:srgbClr val="2E2D67"/>
                </a:solidFill>
                <a:latin typeface="Cambria"/>
                <a:cs typeface="Cambria"/>
              </a:rPr>
              <a:t>bell-shaped</a:t>
            </a:r>
            <a:r>
              <a:rPr sz="2171" b="1" spc="-41" dirty="0">
                <a:solidFill>
                  <a:srgbClr val="000099"/>
                </a:solidFill>
                <a:latin typeface="Cambria"/>
                <a:cs typeface="Cambria"/>
              </a:rPr>
              <a:t> </a:t>
            </a:r>
            <a:r>
              <a:rPr sz="2171" spc="5" dirty="0">
                <a:latin typeface="Cambria"/>
                <a:cs typeface="Cambria"/>
              </a:rPr>
              <a:t>curve</a:t>
            </a:r>
            <a:endParaRPr sz="2171" dirty="0">
              <a:latin typeface="Cambria"/>
              <a:cs typeface="Cambria"/>
            </a:endParaRPr>
          </a:p>
          <a:p>
            <a:pPr marL="883936">
              <a:spcBef>
                <a:spcPts val="2157"/>
              </a:spcBef>
            </a:pPr>
            <a:r>
              <a:rPr sz="2397" i="1" spc="109" dirty="0">
                <a:latin typeface="Cambria"/>
                <a:cs typeface="Cambria"/>
              </a:rPr>
              <a:t>f</a:t>
            </a:r>
            <a:r>
              <a:rPr sz="2397" spc="109" dirty="0">
                <a:latin typeface="Cambria"/>
                <a:cs typeface="Cambria"/>
              </a:rPr>
              <a:t>(</a:t>
            </a:r>
            <a:r>
              <a:rPr sz="2397" b="1" i="1" spc="109" dirty="0">
                <a:solidFill>
                  <a:srgbClr val="2E2D67"/>
                </a:solidFill>
                <a:latin typeface="Cambria"/>
                <a:cs typeface="Cambria"/>
              </a:rPr>
              <a:t>t</a:t>
            </a:r>
            <a:r>
              <a:rPr sz="2397" spc="109" dirty="0">
                <a:latin typeface="Cambria"/>
                <a:cs typeface="Cambria"/>
              </a:rPr>
              <a:t>)</a:t>
            </a:r>
            <a:endParaRPr sz="2397" dirty="0">
              <a:latin typeface="Cambria"/>
              <a:cs typeface="Cambria"/>
            </a:endParaRPr>
          </a:p>
        </p:txBody>
      </p:sp>
      <p:sp>
        <p:nvSpPr>
          <p:cNvPr id="9" name="object 9"/>
          <p:cNvSpPr/>
          <p:nvPr/>
        </p:nvSpPr>
        <p:spPr>
          <a:xfrm>
            <a:off x="4549331" y="2029141"/>
            <a:ext cx="0" cy="1558271"/>
          </a:xfrm>
          <a:custGeom>
            <a:avLst/>
            <a:gdLst/>
            <a:ahLst/>
            <a:cxnLst/>
            <a:rect l="l" t="t" r="r" b="b"/>
            <a:pathLst>
              <a:path h="1722754">
                <a:moveTo>
                  <a:pt x="0" y="1722374"/>
                </a:moveTo>
                <a:lnTo>
                  <a:pt x="0" y="0"/>
                </a:lnTo>
              </a:path>
            </a:pathLst>
          </a:custGeom>
          <a:ln w="15240">
            <a:solidFill>
              <a:srgbClr val="000099"/>
            </a:solidFill>
            <a:prstDash val="lgDash"/>
          </a:ln>
        </p:spPr>
        <p:txBody>
          <a:bodyPr wrap="square" lIns="0" tIns="0" rIns="0" bIns="0" rtlCol="0"/>
          <a:lstStyle/>
          <a:p>
            <a:endParaRPr sz="1628"/>
          </a:p>
        </p:txBody>
      </p:sp>
      <p:sp>
        <p:nvSpPr>
          <p:cNvPr id="10" name="object 10"/>
          <p:cNvSpPr txBox="1"/>
          <p:nvPr/>
        </p:nvSpPr>
        <p:spPr>
          <a:xfrm>
            <a:off x="2099521" y="3669669"/>
            <a:ext cx="7963091" cy="1926822"/>
          </a:xfrm>
          <a:prstGeom prst="rect">
            <a:avLst/>
          </a:prstGeom>
        </p:spPr>
        <p:txBody>
          <a:bodyPr vert="horz" wrap="square" lIns="0" tIns="14934" rIns="0" bIns="0" rtlCol="0">
            <a:spAutoFit/>
          </a:bodyPr>
          <a:lstStyle/>
          <a:p>
            <a:pPr marL="2391050">
              <a:spcBef>
                <a:spcPts val="118"/>
              </a:spcBef>
            </a:pPr>
            <a:r>
              <a:rPr sz="2080" i="1" spc="-50" dirty="0">
                <a:latin typeface="Symbol"/>
                <a:cs typeface="Symbol"/>
              </a:rPr>
              <a:t></a:t>
            </a:r>
            <a:endParaRPr sz="2080" dirty="0">
              <a:latin typeface="Symbol"/>
              <a:cs typeface="Symbol"/>
            </a:endParaRPr>
          </a:p>
          <a:p>
            <a:pPr marL="11487">
              <a:spcBef>
                <a:spcPts val="2008"/>
              </a:spcBef>
            </a:pPr>
            <a:r>
              <a:rPr sz="2171" spc="18" dirty="0">
                <a:latin typeface="Cambria"/>
                <a:cs typeface="Cambria"/>
              </a:rPr>
              <a:t>A</a:t>
            </a:r>
            <a:r>
              <a:rPr sz="2171" spc="5" dirty="0">
                <a:latin typeface="Cambria"/>
                <a:cs typeface="Cambria"/>
              </a:rPr>
              <a:t> </a:t>
            </a:r>
            <a:r>
              <a:rPr sz="2171" spc="-95" dirty="0">
                <a:latin typeface="Cambria"/>
                <a:cs typeface="Cambria"/>
              </a:rPr>
              <a:t>r.v.</a:t>
            </a:r>
            <a:r>
              <a:rPr sz="2171" spc="5" dirty="0">
                <a:latin typeface="Cambria"/>
                <a:cs typeface="Cambria"/>
              </a:rPr>
              <a:t> </a:t>
            </a:r>
            <a:r>
              <a:rPr sz="2171" b="1" i="1" spc="18" dirty="0">
                <a:solidFill>
                  <a:srgbClr val="2E2D67"/>
                </a:solidFill>
                <a:latin typeface="Cambria"/>
                <a:cs typeface="Cambria"/>
              </a:rPr>
              <a:t>X</a:t>
            </a:r>
            <a:r>
              <a:rPr sz="2171" b="1" i="1" spc="5" dirty="0">
                <a:solidFill>
                  <a:srgbClr val="000099"/>
                </a:solidFill>
                <a:latin typeface="Cambria"/>
                <a:cs typeface="Cambria"/>
              </a:rPr>
              <a:t> </a:t>
            </a:r>
            <a:r>
              <a:rPr sz="2171" spc="9" dirty="0">
                <a:latin typeface="Cambria"/>
                <a:cs typeface="Cambria"/>
              </a:rPr>
              <a:t>that</a:t>
            </a:r>
            <a:r>
              <a:rPr sz="2171" spc="5" dirty="0">
                <a:latin typeface="Cambria"/>
                <a:cs typeface="Cambria"/>
              </a:rPr>
              <a:t> obeys</a:t>
            </a:r>
            <a:r>
              <a:rPr sz="2171" dirty="0">
                <a:latin typeface="Cambria"/>
                <a:cs typeface="Cambria"/>
              </a:rPr>
              <a:t> </a:t>
            </a:r>
            <a:r>
              <a:rPr sz="2171" spc="14" dirty="0">
                <a:latin typeface="Cambria"/>
                <a:cs typeface="Cambria"/>
              </a:rPr>
              <a:t>a</a:t>
            </a:r>
            <a:r>
              <a:rPr sz="2171" spc="9" dirty="0">
                <a:latin typeface="Cambria"/>
                <a:cs typeface="Cambria"/>
              </a:rPr>
              <a:t> </a:t>
            </a:r>
            <a:r>
              <a:rPr sz="2171" spc="14" dirty="0">
                <a:latin typeface="Cambria"/>
                <a:cs typeface="Cambria"/>
              </a:rPr>
              <a:t>Normal</a:t>
            </a:r>
            <a:r>
              <a:rPr sz="2171" spc="-5" dirty="0">
                <a:latin typeface="Cambria"/>
                <a:cs typeface="Cambria"/>
              </a:rPr>
              <a:t> </a:t>
            </a:r>
            <a:r>
              <a:rPr sz="2171" spc="9" dirty="0">
                <a:latin typeface="Cambria"/>
                <a:cs typeface="Cambria"/>
              </a:rPr>
              <a:t>distribution</a:t>
            </a:r>
            <a:r>
              <a:rPr sz="2171" spc="-9" dirty="0">
                <a:latin typeface="Cambria"/>
                <a:cs typeface="Cambria"/>
              </a:rPr>
              <a:t> </a:t>
            </a:r>
            <a:r>
              <a:rPr sz="2171" spc="9" dirty="0">
                <a:latin typeface="Cambria"/>
                <a:cs typeface="Cambria"/>
              </a:rPr>
              <a:t>is</a:t>
            </a:r>
            <a:r>
              <a:rPr sz="2171" dirty="0">
                <a:latin typeface="Cambria"/>
                <a:cs typeface="Cambria"/>
              </a:rPr>
              <a:t> </a:t>
            </a:r>
            <a:r>
              <a:rPr sz="2171" spc="9" dirty="0">
                <a:latin typeface="Cambria"/>
                <a:cs typeface="Cambria"/>
              </a:rPr>
              <a:t>completely</a:t>
            </a:r>
            <a:r>
              <a:rPr sz="2171" spc="-14" dirty="0">
                <a:latin typeface="Cambria"/>
                <a:cs typeface="Cambria"/>
              </a:rPr>
              <a:t> </a:t>
            </a:r>
            <a:r>
              <a:rPr sz="2171" spc="14" dirty="0">
                <a:latin typeface="Cambria"/>
                <a:cs typeface="Cambria"/>
              </a:rPr>
              <a:t>described</a:t>
            </a:r>
            <a:r>
              <a:rPr sz="2171" spc="-5" dirty="0">
                <a:latin typeface="Cambria"/>
                <a:cs typeface="Cambria"/>
              </a:rPr>
              <a:t> by</a:t>
            </a:r>
            <a:endParaRPr sz="2171" dirty="0">
              <a:latin typeface="Cambria"/>
              <a:cs typeface="Cambria"/>
            </a:endParaRPr>
          </a:p>
          <a:p>
            <a:pPr marL="11487">
              <a:spcBef>
                <a:spcPts val="430"/>
              </a:spcBef>
            </a:pPr>
            <a:r>
              <a:rPr sz="2171" i="1" spc="23" dirty="0">
                <a:latin typeface="Cambria"/>
                <a:cs typeface="Cambria"/>
              </a:rPr>
              <a:t>two</a:t>
            </a:r>
            <a:r>
              <a:rPr sz="2171" i="1" spc="-5" dirty="0">
                <a:latin typeface="Cambria"/>
                <a:cs typeface="Cambria"/>
              </a:rPr>
              <a:t> </a:t>
            </a:r>
            <a:r>
              <a:rPr sz="2171" spc="5" dirty="0">
                <a:latin typeface="Cambria"/>
                <a:cs typeface="Cambria"/>
              </a:rPr>
              <a:t>parameters</a:t>
            </a:r>
            <a:r>
              <a:rPr sz="2171" spc="-27" dirty="0">
                <a:latin typeface="Cambria"/>
                <a:cs typeface="Cambria"/>
              </a:rPr>
              <a:t> </a:t>
            </a:r>
            <a:r>
              <a:rPr sz="2171" spc="5" dirty="0">
                <a:latin typeface="Cambria"/>
                <a:cs typeface="Cambria"/>
              </a:rPr>
              <a:t>:</a:t>
            </a:r>
            <a:r>
              <a:rPr sz="2171" spc="9" dirty="0">
                <a:latin typeface="Cambria"/>
                <a:cs typeface="Cambria"/>
              </a:rPr>
              <a:t> </a:t>
            </a:r>
            <a:r>
              <a:rPr sz="2171" spc="14" dirty="0">
                <a:solidFill>
                  <a:srgbClr val="C00000"/>
                </a:solidFill>
                <a:latin typeface="Cambria"/>
                <a:cs typeface="Cambria"/>
              </a:rPr>
              <a:t>mean</a:t>
            </a:r>
            <a:r>
              <a:rPr sz="2171" dirty="0">
                <a:solidFill>
                  <a:srgbClr val="C00000"/>
                </a:solidFill>
                <a:latin typeface="Cambria"/>
                <a:cs typeface="Cambria"/>
              </a:rPr>
              <a:t> </a:t>
            </a:r>
            <a:r>
              <a:rPr sz="2171" i="1" spc="14" dirty="0">
                <a:latin typeface="Cambria"/>
                <a:cs typeface="Cambria"/>
              </a:rPr>
              <a:t>µ</a:t>
            </a:r>
            <a:r>
              <a:rPr sz="2171" i="1" dirty="0">
                <a:latin typeface="Cambria"/>
                <a:cs typeface="Cambria"/>
              </a:rPr>
              <a:t> </a:t>
            </a:r>
            <a:r>
              <a:rPr sz="2171" spc="14" dirty="0">
                <a:latin typeface="Cambria"/>
                <a:cs typeface="Cambria"/>
              </a:rPr>
              <a:t>and</a:t>
            </a:r>
            <a:r>
              <a:rPr sz="2171" spc="9" dirty="0">
                <a:latin typeface="Cambria"/>
                <a:cs typeface="Cambria"/>
              </a:rPr>
              <a:t> </a:t>
            </a:r>
            <a:r>
              <a:rPr sz="2171" spc="9" dirty="0">
                <a:solidFill>
                  <a:srgbClr val="C00000"/>
                </a:solidFill>
                <a:latin typeface="Cambria"/>
                <a:cs typeface="Cambria"/>
              </a:rPr>
              <a:t>standard</a:t>
            </a:r>
            <a:r>
              <a:rPr sz="2171" spc="5" dirty="0">
                <a:solidFill>
                  <a:srgbClr val="C00000"/>
                </a:solidFill>
                <a:latin typeface="Cambria"/>
                <a:cs typeface="Cambria"/>
              </a:rPr>
              <a:t> </a:t>
            </a:r>
            <a:r>
              <a:rPr sz="2171" spc="9" dirty="0">
                <a:solidFill>
                  <a:srgbClr val="C00000"/>
                </a:solidFill>
                <a:latin typeface="Cambria"/>
                <a:cs typeface="Cambria"/>
              </a:rPr>
              <a:t>deviation</a:t>
            </a:r>
            <a:r>
              <a:rPr sz="2171" spc="-9" dirty="0">
                <a:solidFill>
                  <a:srgbClr val="C00000"/>
                </a:solidFill>
                <a:latin typeface="Cambria"/>
                <a:cs typeface="Cambria"/>
              </a:rPr>
              <a:t> </a:t>
            </a:r>
            <a:r>
              <a:rPr sz="2306" i="1" spc="-32" dirty="0">
                <a:latin typeface="Symbol"/>
                <a:cs typeface="Symbol"/>
              </a:rPr>
              <a:t></a:t>
            </a:r>
            <a:r>
              <a:rPr sz="2171" i="1" spc="-32" dirty="0">
                <a:latin typeface="Cambria"/>
                <a:cs typeface="Cambria"/>
              </a:rPr>
              <a:t>.</a:t>
            </a:r>
            <a:endParaRPr sz="2171" dirty="0">
              <a:latin typeface="Cambria"/>
              <a:cs typeface="Cambria"/>
            </a:endParaRPr>
          </a:p>
          <a:p>
            <a:pPr marL="11487">
              <a:spcBef>
                <a:spcPts val="1565"/>
              </a:spcBef>
              <a:tabLst>
                <a:tab pos="1337104" algn="l"/>
                <a:tab pos="1633472" algn="l"/>
                <a:tab pos="1917780" algn="l"/>
              </a:tabLst>
            </a:pPr>
            <a:r>
              <a:rPr sz="1990" spc="-54" dirty="0">
                <a:latin typeface="Cambria"/>
                <a:cs typeface="Cambria"/>
              </a:rPr>
              <a:t>We</a:t>
            </a:r>
            <a:r>
              <a:rPr sz="1990" spc="5" dirty="0">
                <a:latin typeface="Cambria"/>
                <a:cs typeface="Cambria"/>
              </a:rPr>
              <a:t> </a:t>
            </a:r>
            <a:r>
              <a:rPr sz="1990" spc="-9" dirty="0">
                <a:latin typeface="Cambria"/>
                <a:cs typeface="Cambria"/>
              </a:rPr>
              <a:t>write</a:t>
            </a:r>
            <a:r>
              <a:rPr sz="1990" spc="9" dirty="0">
                <a:latin typeface="Cambria"/>
                <a:cs typeface="Cambria"/>
              </a:rPr>
              <a:t> </a:t>
            </a:r>
            <a:r>
              <a:rPr sz="1990" dirty="0">
                <a:latin typeface="Cambria"/>
                <a:cs typeface="Cambria"/>
              </a:rPr>
              <a:t>:	</a:t>
            </a:r>
            <a:r>
              <a:rPr sz="2397" b="1" i="1" dirty="0">
                <a:solidFill>
                  <a:srgbClr val="2E2D67"/>
                </a:solidFill>
                <a:latin typeface="Cambria"/>
                <a:cs typeface="Cambria"/>
              </a:rPr>
              <a:t>X</a:t>
            </a:r>
            <a:r>
              <a:rPr sz="2397" b="1" i="1" dirty="0">
                <a:solidFill>
                  <a:srgbClr val="000099"/>
                </a:solidFill>
                <a:latin typeface="Cambria"/>
                <a:cs typeface="Cambria"/>
              </a:rPr>
              <a:t>	</a:t>
            </a:r>
            <a:r>
              <a:rPr sz="2397" dirty="0">
                <a:latin typeface="Symbol"/>
                <a:cs typeface="Symbol"/>
              </a:rPr>
              <a:t></a:t>
            </a:r>
            <a:r>
              <a:rPr sz="2397" dirty="0">
                <a:latin typeface="Times New Roman"/>
                <a:cs typeface="Times New Roman"/>
              </a:rPr>
              <a:t>	</a:t>
            </a:r>
            <a:r>
              <a:rPr sz="2397" i="1" spc="181" dirty="0">
                <a:latin typeface="Cambria"/>
                <a:cs typeface="Cambria"/>
              </a:rPr>
              <a:t>N</a:t>
            </a:r>
            <a:r>
              <a:rPr sz="2397" spc="181" dirty="0">
                <a:latin typeface="Cambria"/>
                <a:cs typeface="Cambria"/>
              </a:rPr>
              <a:t>(</a:t>
            </a:r>
            <a:r>
              <a:rPr sz="2397" i="1" spc="181" dirty="0">
                <a:latin typeface="Cambria"/>
                <a:cs typeface="Cambria"/>
              </a:rPr>
              <a:t>µ</a:t>
            </a:r>
            <a:r>
              <a:rPr sz="2397" spc="181" dirty="0">
                <a:latin typeface="Cambria"/>
                <a:cs typeface="Cambria"/>
              </a:rPr>
              <a:t>,</a:t>
            </a:r>
            <a:r>
              <a:rPr sz="2533" i="1" spc="181" dirty="0">
                <a:latin typeface="Symbol"/>
                <a:cs typeface="Symbol"/>
              </a:rPr>
              <a:t></a:t>
            </a:r>
            <a:r>
              <a:rPr sz="2397" spc="181" dirty="0">
                <a:latin typeface="Cambria"/>
                <a:cs typeface="Cambria"/>
              </a:rPr>
              <a:t>).</a:t>
            </a:r>
            <a:endParaRPr sz="2397" dirty="0">
              <a:latin typeface="Cambria"/>
              <a:cs typeface="Cambria"/>
            </a:endParaRPr>
          </a:p>
        </p:txBody>
      </p:sp>
      <p:grpSp>
        <p:nvGrpSpPr>
          <p:cNvPr id="17" name="object 17"/>
          <p:cNvGrpSpPr/>
          <p:nvPr/>
        </p:nvGrpSpPr>
        <p:grpSpPr>
          <a:xfrm>
            <a:off x="1984647" y="1974001"/>
            <a:ext cx="7531736" cy="4744312"/>
            <a:chOff x="1550670" y="2182368"/>
            <a:chExt cx="8326753" cy="5245100"/>
          </a:xfrm>
        </p:grpSpPr>
        <p:sp>
          <p:nvSpPr>
            <p:cNvPr id="19" name="object 19"/>
            <p:cNvSpPr/>
            <p:nvPr/>
          </p:nvSpPr>
          <p:spPr>
            <a:xfrm>
              <a:off x="5836919" y="2182368"/>
              <a:ext cx="4040504" cy="1179830"/>
            </a:xfrm>
            <a:custGeom>
              <a:avLst/>
              <a:gdLst/>
              <a:ahLst/>
              <a:cxnLst/>
              <a:rect l="l" t="t" r="r" b="b"/>
              <a:pathLst>
                <a:path w="4040504" h="1179829">
                  <a:moveTo>
                    <a:pt x="0" y="1179576"/>
                  </a:moveTo>
                  <a:lnTo>
                    <a:pt x="4040124" y="1179576"/>
                  </a:lnTo>
                  <a:lnTo>
                    <a:pt x="4040124" y="0"/>
                  </a:lnTo>
                  <a:lnTo>
                    <a:pt x="0" y="0"/>
                  </a:lnTo>
                  <a:lnTo>
                    <a:pt x="0" y="1179576"/>
                  </a:lnTo>
                  <a:close/>
                </a:path>
              </a:pathLst>
            </a:custGeom>
            <a:ln w="28575">
              <a:solidFill>
                <a:srgbClr val="2E2D67"/>
              </a:solidFill>
            </a:ln>
          </p:spPr>
          <p:txBody>
            <a:bodyPr wrap="square" lIns="0" tIns="0" rIns="0" bIns="0" rtlCol="0"/>
            <a:lstStyle/>
            <a:p>
              <a:endParaRPr sz="1628"/>
            </a:p>
          </p:txBody>
        </p:sp>
        <p:sp>
          <p:nvSpPr>
            <p:cNvPr id="20" name="object 20"/>
            <p:cNvSpPr/>
            <p:nvPr/>
          </p:nvSpPr>
          <p:spPr>
            <a:xfrm>
              <a:off x="1550670" y="6316218"/>
              <a:ext cx="6314440" cy="1111250"/>
            </a:xfrm>
            <a:custGeom>
              <a:avLst/>
              <a:gdLst/>
              <a:ahLst/>
              <a:cxnLst/>
              <a:rect l="l" t="t" r="r" b="b"/>
              <a:pathLst>
                <a:path w="6314440" h="1111250">
                  <a:moveTo>
                    <a:pt x="0" y="1110996"/>
                  </a:moveTo>
                  <a:lnTo>
                    <a:pt x="6313932" y="1110996"/>
                  </a:lnTo>
                  <a:lnTo>
                    <a:pt x="6313932" y="0"/>
                  </a:lnTo>
                  <a:lnTo>
                    <a:pt x="0" y="0"/>
                  </a:lnTo>
                  <a:lnTo>
                    <a:pt x="0" y="1110996"/>
                  </a:lnTo>
                  <a:close/>
                </a:path>
              </a:pathLst>
            </a:custGeom>
            <a:ln w="28575">
              <a:solidFill>
                <a:srgbClr val="2E2D67"/>
              </a:solidFill>
            </a:ln>
          </p:spPr>
          <p:txBody>
            <a:bodyPr wrap="square" lIns="0" tIns="0" rIns="0" bIns="0" rtlCol="0"/>
            <a:lstStyle/>
            <a:p>
              <a:endParaRPr sz="1628"/>
            </a:p>
          </p:txBody>
        </p:sp>
      </p:grpSp>
      <p:sp>
        <p:nvSpPr>
          <p:cNvPr id="21" name="object 21"/>
          <p:cNvSpPr txBox="1"/>
          <p:nvPr/>
        </p:nvSpPr>
        <p:spPr>
          <a:xfrm>
            <a:off x="2257473" y="5813746"/>
            <a:ext cx="592752" cy="318417"/>
          </a:xfrm>
          <a:prstGeom prst="rect">
            <a:avLst/>
          </a:prstGeom>
        </p:spPr>
        <p:txBody>
          <a:bodyPr vert="horz" wrap="square" lIns="0" tIns="12062" rIns="0" bIns="0" rtlCol="0">
            <a:spAutoFit/>
          </a:bodyPr>
          <a:lstStyle/>
          <a:p>
            <a:pPr>
              <a:spcBef>
                <a:spcPts val="95"/>
              </a:spcBef>
            </a:pPr>
            <a:r>
              <a:rPr sz="1990" dirty="0">
                <a:solidFill>
                  <a:srgbClr val="C00000"/>
                </a:solidFill>
                <a:latin typeface="Cambria"/>
                <a:cs typeface="Cambria"/>
              </a:rPr>
              <a:t>No</a:t>
            </a:r>
            <a:r>
              <a:rPr sz="1990" spc="-27" dirty="0">
                <a:solidFill>
                  <a:srgbClr val="C00000"/>
                </a:solidFill>
                <a:latin typeface="Cambria"/>
                <a:cs typeface="Cambria"/>
              </a:rPr>
              <a:t>t</a:t>
            </a:r>
            <a:r>
              <a:rPr sz="1990" dirty="0">
                <a:solidFill>
                  <a:srgbClr val="C00000"/>
                </a:solidFill>
                <a:latin typeface="Cambria"/>
                <a:cs typeface="Cambria"/>
              </a:rPr>
              <a:t>e:</a:t>
            </a:r>
            <a:endParaRPr sz="1990">
              <a:latin typeface="Cambria"/>
              <a:cs typeface="Cambria"/>
            </a:endParaRPr>
          </a:p>
        </p:txBody>
      </p:sp>
      <p:sp>
        <p:nvSpPr>
          <p:cNvPr id="22" name="object 22"/>
          <p:cNvSpPr txBox="1"/>
          <p:nvPr/>
        </p:nvSpPr>
        <p:spPr>
          <a:xfrm>
            <a:off x="3080662" y="5672588"/>
            <a:ext cx="3792003" cy="908394"/>
          </a:xfrm>
          <a:prstGeom prst="rect">
            <a:avLst/>
          </a:prstGeom>
        </p:spPr>
        <p:txBody>
          <a:bodyPr vert="horz" wrap="square" lIns="0" tIns="153357" rIns="0" bIns="0" rtlCol="0">
            <a:spAutoFit/>
          </a:bodyPr>
          <a:lstStyle/>
          <a:p>
            <a:pPr>
              <a:spcBef>
                <a:spcPts val="1208"/>
              </a:spcBef>
            </a:pPr>
            <a:r>
              <a:rPr sz="1990" i="1" spc="113" dirty="0">
                <a:latin typeface="Cambria"/>
                <a:cs typeface="Cambria"/>
              </a:rPr>
              <a:t>f</a:t>
            </a:r>
            <a:r>
              <a:rPr sz="1990" spc="113" dirty="0">
                <a:latin typeface="Cambria"/>
                <a:cs typeface="Cambria"/>
              </a:rPr>
              <a:t>(</a:t>
            </a:r>
            <a:r>
              <a:rPr sz="1990" i="1" spc="113" dirty="0">
                <a:solidFill>
                  <a:srgbClr val="2E2D67"/>
                </a:solidFill>
                <a:latin typeface="Cambria"/>
                <a:cs typeface="Cambria"/>
              </a:rPr>
              <a:t>t</a:t>
            </a:r>
            <a:r>
              <a:rPr sz="1990" spc="113" dirty="0">
                <a:latin typeface="Cambria"/>
                <a:cs typeface="Cambria"/>
              </a:rPr>
              <a:t>)</a:t>
            </a:r>
            <a:r>
              <a:rPr sz="1990" spc="145" dirty="0">
                <a:latin typeface="Cambria"/>
                <a:cs typeface="Cambria"/>
              </a:rPr>
              <a:t> </a:t>
            </a:r>
            <a:r>
              <a:rPr sz="1990" dirty="0">
                <a:latin typeface="Cambria"/>
                <a:cs typeface="Cambria"/>
              </a:rPr>
              <a:t>is</a:t>
            </a:r>
            <a:r>
              <a:rPr sz="1990" spc="-5" dirty="0">
                <a:latin typeface="Cambria"/>
                <a:cs typeface="Cambria"/>
              </a:rPr>
              <a:t> </a:t>
            </a:r>
            <a:r>
              <a:rPr sz="1990" dirty="0">
                <a:solidFill>
                  <a:srgbClr val="C00000"/>
                </a:solidFill>
                <a:latin typeface="Cambria"/>
                <a:cs typeface="Cambria"/>
              </a:rPr>
              <a:t>symmetric</a:t>
            </a:r>
            <a:r>
              <a:rPr sz="1990" spc="-5" dirty="0">
                <a:solidFill>
                  <a:srgbClr val="C00000"/>
                </a:solidFill>
                <a:latin typeface="Cambria"/>
                <a:cs typeface="Cambria"/>
              </a:rPr>
              <a:t> </a:t>
            </a:r>
            <a:r>
              <a:rPr sz="1990" spc="-5" dirty="0">
                <a:latin typeface="Cambria"/>
                <a:cs typeface="Cambria"/>
              </a:rPr>
              <a:t>around</a:t>
            </a:r>
            <a:r>
              <a:rPr sz="1990" dirty="0">
                <a:latin typeface="Cambria"/>
                <a:cs typeface="Cambria"/>
              </a:rPr>
              <a:t> the </a:t>
            </a:r>
            <a:r>
              <a:rPr sz="1990" spc="-5" dirty="0">
                <a:latin typeface="Cambria"/>
                <a:cs typeface="Cambria"/>
              </a:rPr>
              <a:t>mean</a:t>
            </a:r>
            <a:endParaRPr sz="1990" dirty="0">
              <a:latin typeface="Cambria"/>
              <a:cs typeface="Cambria"/>
            </a:endParaRPr>
          </a:p>
          <a:p>
            <a:pPr>
              <a:spcBef>
                <a:spcPts val="1122"/>
              </a:spcBef>
            </a:pPr>
            <a:r>
              <a:rPr sz="1990" i="1" spc="113" dirty="0">
                <a:latin typeface="Cambria"/>
                <a:cs typeface="Cambria"/>
              </a:rPr>
              <a:t>f</a:t>
            </a:r>
            <a:r>
              <a:rPr sz="1990" spc="113" dirty="0">
                <a:latin typeface="Cambria"/>
                <a:cs typeface="Cambria"/>
              </a:rPr>
              <a:t>(</a:t>
            </a:r>
            <a:r>
              <a:rPr sz="1990" i="1" spc="113" dirty="0">
                <a:solidFill>
                  <a:srgbClr val="2E2D67"/>
                </a:solidFill>
                <a:latin typeface="Cambria"/>
                <a:cs typeface="Cambria"/>
              </a:rPr>
              <a:t>t</a:t>
            </a:r>
            <a:r>
              <a:rPr sz="1990" spc="113" dirty="0">
                <a:latin typeface="Cambria"/>
                <a:cs typeface="Cambria"/>
              </a:rPr>
              <a:t>)</a:t>
            </a:r>
            <a:r>
              <a:rPr sz="1990" spc="149" dirty="0">
                <a:latin typeface="Cambria"/>
                <a:cs typeface="Cambria"/>
              </a:rPr>
              <a:t> </a:t>
            </a:r>
            <a:r>
              <a:rPr sz="1990" dirty="0">
                <a:latin typeface="Cambria"/>
                <a:cs typeface="Cambria"/>
              </a:rPr>
              <a:t>is</a:t>
            </a:r>
            <a:r>
              <a:rPr sz="1990" spc="-5" dirty="0">
                <a:latin typeface="Cambria"/>
                <a:cs typeface="Cambria"/>
              </a:rPr>
              <a:t> </a:t>
            </a:r>
            <a:r>
              <a:rPr sz="1990" dirty="0">
                <a:latin typeface="Cambria"/>
                <a:cs typeface="Cambria"/>
              </a:rPr>
              <a:t>highest at</a:t>
            </a:r>
            <a:r>
              <a:rPr sz="1990" spc="-5" dirty="0">
                <a:latin typeface="Cambria"/>
                <a:cs typeface="Cambria"/>
              </a:rPr>
              <a:t> its</a:t>
            </a:r>
            <a:r>
              <a:rPr sz="1990" spc="9" dirty="0">
                <a:latin typeface="Cambria"/>
                <a:cs typeface="Cambria"/>
              </a:rPr>
              <a:t> </a:t>
            </a:r>
            <a:r>
              <a:rPr sz="1990" spc="-5" dirty="0">
                <a:latin typeface="Cambria"/>
                <a:cs typeface="Cambria"/>
              </a:rPr>
              <a:t>mean</a:t>
            </a:r>
            <a:endParaRPr sz="1990" dirty="0">
              <a:latin typeface="Cambria"/>
              <a:cs typeface="Cambria"/>
            </a:endParaRPr>
          </a:p>
        </p:txBody>
      </p:sp>
      <p:sp>
        <p:nvSpPr>
          <p:cNvPr id="25" name="object 5">
            <a:extLst>
              <a:ext uri="{FF2B5EF4-FFF2-40B4-BE49-F238E27FC236}">
                <a16:creationId xmlns:a16="http://schemas.microsoft.com/office/drawing/2014/main" id="{73BD9010-EFF5-463E-B2D9-54F590431D78}"/>
              </a:ext>
            </a:extLst>
          </p:cNvPr>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a:lnSpc>
                <a:spcPct val="100000"/>
              </a:lnSpc>
              <a:spcBef>
                <a:spcPts val="755"/>
              </a:spcBef>
            </a:pPr>
            <a:r>
              <a:rPr lang="en-SG" sz="3573" spc="-14" dirty="0">
                <a:solidFill>
                  <a:srgbClr val="001F5F"/>
                </a:solidFill>
                <a:latin typeface="Cambria"/>
                <a:cs typeface="Cambria"/>
              </a:rPr>
              <a:t>Normal</a:t>
            </a:r>
            <a:r>
              <a:rPr sz="3573" spc="-14"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p:pic>
        <p:nvPicPr>
          <p:cNvPr id="23" name="Picture 22" descr="\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t) = \frac{1}{\sqrt{2\pi \sigma^2} } e^{-\frac{(t - \mu)^2}{2\sigma^2}}&#10;\end{align*}&#10;&#10;\end{document}" title="IguanaTex Bitmap Display">
            <a:extLst>
              <a:ext uri="{FF2B5EF4-FFF2-40B4-BE49-F238E27FC236}">
                <a16:creationId xmlns:a16="http://schemas.microsoft.com/office/drawing/2014/main" id="{1B73EF8C-83FC-4587-84EF-D66B6396B1C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511803" y="2148568"/>
            <a:ext cx="2521905" cy="604952"/>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AD5DA2D-E8F3-7547-83F0-2933A22C1A06}"/>
                  </a:ext>
                </a:extLst>
              </p14:cNvPr>
              <p14:cNvContentPartPr/>
              <p14:nvPr/>
            </p14:nvContentPartPr>
            <p14:xfrm>
              <a:off x="4541760" y="1937880"/>
              <a:ext cx="2599560" cy="1728000"/>
            </p14:xfrm>
          </p:contentPart>
        </mc:Choice>
        <mc:Fallback xmlns="">
          <p:pic>
            <p:nvPicPr>
              <p:cNvPr id="2" name="Ink 1">
                <a:extLst>
                  <a:ext uri="{FF2B5EF4-FFF2-40B4-BE49-F238E27FC236}">
                    <a16:creationId xmlns:a16="http://schemas.microsoft.com/office/drawing/2014/main" id="{FAD5DA2D-E8F3-7547-83F0-2933A22C1A06}"/>
                  </a:ext>
                </a:extLst>
              </p:cNvPr>
              <p:cNvPicPr/>
              <p:nvPr/>
            </p:nvPicPr>
            <p:blipFill>
              <a:blip r:embed="rId6"/>
              <a:stretch>
                <a:fillRect/>
              </a:stretch>
            </p:blipFill>
            <p:spPr>
              <a:xfrm>
                <a:off x="4532400" y="1928520"/>
                <a:ext cx="2618280" cy="1746720"/>
              </a:xfrm>
              <a:prstGeom prst="rect">
                <a:avLst/>
              </a:prstGeom>
            </p:spPr>
          </p:pic>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2030" y="915319"/>
            <a:ext cx="11027940" cy="5940154"/>
            <a:chOff x="0" y="1011936"/>
            <a:chExt cx="12192000" cy="6567170"/>
          </a:xfrm>
        </p:grpSpPr>
        <p:sp>
          <p:nvSpPr>
            <p:cNvPr id="3" name="object 3"/>
            <p:cNvSpPr/>
            <p:nvPr/>
          </p:nvSpPr>
          <p:spPr>
            <a:xfrm>
              <a:off x="1380744" y="1011936"/>
              <a:ext cx="9431020" cy="6399530"/>
            </a:xfrm>
            <a:custGeom>
              <a:avLst/>
              <a:gdLst/>
              <a:ahLst/>
              <a:cxnLst/>
              <a:rect l="l" t="t" r="r" b="b"/>
              <a:pathLst>
                <a:path w="9431020" h="6399530">
                  <a:moveTo>
                    <a:pt x="9430512" y="0"/>
                  </a:moveTo>
                  <a:lnTo>
                    <a:pt x="0" y="0"/>
                  </a:lnTo>
                  <a:lnTo>
                    <a:pt x="0" y="6399276"/>
                  </a:lnTo>
                  <a:lnTo>
                    <a:pt x="9430512" y="6399276"/>
                  </a:lnTo>
                  <a:lnTo>
                    <a:pt x="9430512" y="0"/>
                  </a:lnTo>
                  <a:close/>
                </a:path>
              </a:pathLst>
            </a:custGeom>
            <a:solidFill>
              <a:srgbClr val="FFFFFF"/>
            </a:solidFill>
          </p:spPr>
          <p:txBody>
            <a:bodyPr wrap="square" lIns="0" tIns="0" rIns="0" bIns="0" rtlCol="0"/>
            <a:lstStyle/>
            <a:p>
              <a:endParaRPr sz="1628"/>
            </a:p>
          </p:txBody>
        </p:sp>
        <p:pic>
          <p:nvPicPr>
            <p:cNvPr id="4" name="object 4"/>
            <p:cNvPicPr/>
            <p:nvPr/>
          </p:nvPicPr>
          <p:blipFill>
            <a:blip r:embed="rId2" cstate="print"/>
            <a:stretch>
              <a:fillRect/>
            </a:stretch>
          </p:blipFill>
          <p:spPr>
            <a:xfrm>
              <a:off x="2307335" y="2357628"/>
              <a:ext cx="6705600" cy="4488180"/>
            </a:xfrm>
            <a:prstGeom prst="rect">
              <a:avLst/>
            </a:prstGeom>
          </p:spPr>
        </p:pic>
      </p:grpSp>
      <p:sp>
        <p:nvSpPr>
          <p:cNvPr id="6" name="object 6"/>
          <p:cNvSpPr txBox="1"/>
          <p:nvPr/>
        </p:nvSpPr>
        <p:spPr>
          <a:xfrm>
            <a:off x="2207043" y="1164941"/>
            <a:ext cx="4619673" cy="380483"/>
          </a:xfrm>
          <a:prstGeom prst="rect">
            <a:avLst/>
          </a:prstGeom>
        </p:spPr>
        <p:txBody>
          <a:bodyPr vert="horz" wrap="square" lIns="0" tIns="11487" rIns="0" bIns="0" rtlCol="0">
            <a:spAutoFit/>
          </a:bodyPr>
          <a:lstStyle/>
          <a:p>
            <a:pPr marL="11487">
              <a:spcBef>
                <a:spcPts val="90"/>
              </a:spcBef>
            </a:pPr>
            <a:r>
              <a:rPr sz="2397" spc="-18" dirty="0">
                <a:solidFill>
                  <a:srgbClr val="000066"/>
                </a:solidFill>
                <a:latin typeface="Cambria"/>
                <a:cs typeface="Cambria"/>
              </a:rPr>
              <a:t>PDFs</a:t>
            </a:r>
            <a:r>
              <a:rPr sz="2397" spc="-23" dirty="0">
                <a:solidFill>
                  <a:srgbClr val="000066"/>
                </a:solidFill>
                <a:latin typeface="Cambria"/>
                <a:cs typeface="Cambria"/>
              </a:rPr>
              <a:t> </a:t>
            </a:r>
            <a:r>
              <a:rPr sz="2397" dirty="0">
                <a:solidFill>
                  <a:srgbClr val="000066"/>
                </a:solidFill>
                <a:latin typeface="Cambria"/>
                <a:cs typeface="Cambria"/>
              </a:rPr>
              <a:t>of</a:t>
            </a:r>
            <a:r>
              <a:rPr sz="2397" spc="-5" dirty="0">
                <a:solidFill>
                  <a:srgbClr val="000066"/>
                </a:solidFill>
                <a:latin typeface="Cambria"/>
                <a:cs typeface="Cambria"/>
              </a:rPr>
              <a:t> </a:t>
            </a:r>
            <a:r>
              <a:rPr sz="2397" dirty="0">
                <a:solidFill>
                  <a:srgbClr val="000066"/>
                </a:solidFill>
                <a:latin typeface="Cambria"/>
                <a:cs typeface="Cambria"/>
              </a:rPr>
              <a:t>4 </a:t>
            </a:r>
            <a:r>
              <a:rPr sz="2397" spc="-9" dirty="0">
                <a:solidFill>
                  <a:srgbClr val="000066"/>
                </a:solidFill>
                <a:latin typeface="Cambria"/>
                <a:cs typeface="Cambria"/>
              </a:rPr>
              <a:t>Normally</a:t>
            </a:r>
            <a:r>
              <a:rPr sz="2397" spc="23" dirty="0">
                <a:solidFill>
                  <a:srgbClr val="000066"/>
                </a:solidFill>
                <a:latin typeface="Cambria"/>
                <a:cs typeface="Cambria"/>
              </a:rPr>
              <a:t> </a:t>
            </a:r>
            <a:r>
              <a:rPr sz="2397" spc="-5" dirty="0">
                <a:solidFill>
                  <a:srgbClr val="000066"/>
                </a:solidFill>
                <a:latin typeface="Cambria"/>
                <a:cs typeface="Cambria"/>
              </a:rPr>
              <a:t>distributed</a:t>
            </a:r>
            <a:r>
              <a:rPr sz="2397" dirty="0">
                <a:solidFill>
                  <a:srgbClr val="000066"/>
                </a:solidFill>
                <a:latin typeface="Cambria"/>
                <a:cs typeface="Cambria"/>
              </a:rPr>
              <a:t> </a:t>
            </a:r>
            <a:r>
              <a:rPr sz="2397" spc="-50" dirty="0">
                <a:solidFill>
                  <a:srgbClr val="000066"/>
                </a:solidFill>
                <a:latin typeface="Cambria"/>
                <a:cs typeface="Cambria"/>
              </a:rPr>
              <a:t>r.v’s</a:t>
            </a:r>
            <a:endParaRPr sz="2397">
              <a:latin typeface="Cambria"/>
              <a:cs typeface="Cambria"/>
            </a:endParaRPr>
          </a:p>
        </p:txBody>
      </p:sp>
      <p:sp>
        <p:nvSpPr>
          <p:cNvPr id="9" name="object 5">
            <a:extLst>
              <a:ext uri="{FF2B5EF4-FFF2-40B4-BE49-F238E27FC236}">
                <a16:creationId xmlns:a16="http://schemas.microsoft.com/office/drawing/2014/main" id="{9423F6DA-C244-4677-8A62-B7C0246F0243}"/>
              </a:ext>
            </a:extLst>
          </p:cNvPr>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a:lnSpc>
                <a:spcPct val="100000"/>
              </a:lnSpc>
              <a:spcBef>
                <a:spcPts val="755"/>
              </a:spcBef>
            </a:pPr>
            <a:r>
              <a:rPr lang="en-SG" sz="3573" spc="-14" dirty="0">
                <a:solidFill>
                  <a:srgbClr val="001F5F"/>
                </a:solidFill>
                <a:latin typeface="Cambria"/>
                <a:cs typeface="Cambria"/>
              </a:rPr>
              <a:t>Normal</a:t>
            </a:r>
            <a:r>
              <a:rPr sz="3573" spc="-14"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30944" y="915319"/>
            <a:ext cx="8530571" cy="5788520"/>
          </a:xfrm>
          <a:custGeom>
            <a:avLst/>
            <a:gdLst/>
            <a:ahLst/>
            <a:cxnLst/>
            <a:rect l="l" t="t" r="r" b="b"/>
            <a:pathLst>
              <a:path w="9431020" h="6399530">
                <a:moveTo>
                  <a:pt x="9430512" y="0"/>
                </a:moveTo>
                <a:lnTo>
                  <a:pt x="0" y="0"/>
                </a:lnTo>
                <a:lnTo>
                  <a:pt x="0" y="6399276"/>
                </a:lnTo>
                <a:lnTo>
                  <a:pt x="9430512" y="6399276"/>
                </a:lnTo>
                <a:lnTo>
                  <a:pt x="9430512" y="0"/>
                </a:lnTo>
                <a:close/>
              </a:path>
            </a:pathLst>
          </a:custGeom>
          <a:solidFill>
            <a:srgbClr val="FFFFFF"/>
          </a:solidFill>
        </p:spPr>
        <p:txBody>
          <a:bodyPr wrap="square" lIns="0" tIns="0" rIns="0" bIns="0" rtlCol="0"/>
          <a:lstStyle/>
          <a:p>
            <a:endParaRPr sz="1628"/>
          </a:p>
        </p:txBody>
      </p:sp>
      <p:sp>
        <p:nvSpPr>
          <p:cNvPr id="3" name="object 3"/>
          <p:cNvSpPr txBox="1"/>
          <p:nvPr/>
        </p:nvSpPr>
        <p:spPr>
          <a:xfrm>
            <a:off x="2149490" y="1222122"/>
            <a:ext cx="7543800" cy="5174914"/>
          </a:xfrm>
          <a:prstGeom prst="rect">
            <a:avLst/>
          </a:prstGeom>
        </p:spPr>
        <p:txBody>
          <a:bodyPr vert="horz" wrap="square" lIns="0" tIns="210220" rIns="0" bIns="0" rtlCol="0">
            <a:spAutoFit/>
          </a:bodyPr>
          <a:lstStyle/>
          <a:p>
            <a:pPr marL="11487">
              <a:spcBef>
                <a:spcPts val="1655"/>
              </a:spcBef>
            </a:pPr>
            <a:r>
              <a:rPr sz="2578" spc="-9" dirty="0">
                <a:solidFill>
                  <a:srgbClr val="2E2D67"/>
                </a:solidFill>
                <a:latin typeface="Cambria"/>
                <a:cs typeface="Cambria"/>
              </a:rPr>
              <a:t>Many</a:t>
            </a:r>
            <a:r>
              <a:rPr sz="2578" spc="5" dirty="0">
                <a:solidFill>
                  <a:srgbClr val="2E2D67"/>
                </a:solidFill>
                <a:latin typeface="Cambria"/>
                <a:cs typeface="Cambria"/>
              </a:rPr>
              <a:t> phenomena</a:t>
            </a:r>
            <a:r>
              <a:rPr sz="2578" spc="14" dirty="0">
                <a:solidFill>
                  <a:srgbClr val="2E2D67"/>
                </a:solidFill>
                <a:latin typeface="Cambria"/>
                <a:cs typeface="Cambria"/>
              </a:rPr>
              <a:t> </a:t>
            </a:r>
            <a:r>
              <a:rPr sz="2578" spc="5" dirty="0">
                <a:solidFill>
                  <a:srgbClr val="2E2D67"/>
                </a:solidFill>
                <a:latin typeface="Cambria"/>
                <a:cs typeface="Cambria"/>
              </a:rPr>
              <a:t>obey</a:t>
            </a:r>
            <a:r>
              <a:rPr sz="2578" spc="-5" dirty="0">
                <a:solidFill>
                  <a:srgbClr val="2E2D67"/>
                </a:solidFill>
                <a:latin typeface="Cambria"/>
                <a:cs typeface="Cambria"/>
              </a:rPr>
              <a:t> </a:t>
            </a:r>
            <a:r>
              <a:rPr sz="2578" dirty="0">
                <a:solidFill>
                  <a:srgbClr val="2E2D67"/>
                </a:solidFill>
                <a:latin typeface="Cambria"/>
                <a:cs typeface="Cambria"/>
              </a:rPr>
              <a:t>the</a:t>
            </a:r>
            <a:r>
              <a:rPr sz="2578" spc="18" dirty="0">
                <a:solidFill>
                  <a:srgbClr val="2E2D67"/>
                </a:solidFill>
                <a:latin typeface="Cambria"/>
                <a:cs typeface="Cambria"/>
              </a:rPr>
              <a:t> </a:t>
            </a:r>
            <a:r>
              <a:rPr sz="2578" spc="9" dirty="0">
                <a:solidFill>
                  <a:srgbClr val="2E2D67"/>
                </a:solidFill>
                <a:latin typeface="Cambria"/>
                <a:cs typeface="Cambria"/>
              </a:rPr>
              <a:t>Normal</a:t>
            </a:r>
            <a:r>
              <a:rPr sz="2578" spc="-23" dirty="0">
                <a:solidFill>
                  <a:srgbClr val="2E2D67"/>
                </a:solidFill>
                <a:latin typeface="Cambria"/>
                <a:cs typeface="Cambria"/>
              </a:rPr>
              <a:t> </a:t>
            </a:r>
            <a:r>
              <a:rPr sz="2578" spc="5" dirty="0">
                <a:solidFill>
                  <a:srgbClr val="2E2D67"/>
                </a:solidFill>
                <a:latin typeface="Cambria"/>
                <a:cs typeface="Cambria"/>
              </a:rPr>
              <a:t>distribution:</a:t>
            </a:r>
            <a:endParaRPr sz="2578" dirty="0">
              <a:solidFill>
                <a:srgbClr val="2E2D67"/>
              </a:solidFill>
              <a:latin typeface="Cambria"/>
              <a:cs typeface="Cambria"/>
            </a:endParaRPr>
          </a:p>
          <a:p>
            <a:pPr marL="591588" indent="-414111">
              <a:spcBef>
                <a:spcPts val="1357"/>
              </a:spcBef>
              <a:buFont typeface="Symbol"/>
              <a:buChar char=""/>
              <a:tabLst>
                <a:tab pos="591588" algn="l"/>
                <a:tab pos="592163" algn="l"/>
              </a:tabLst>
            </a:pPr>
            <a:r>
              <a:rPr sz="2171" spc="14" dirty="0">
                <a:latin typeface="Cambria"/>
                <a:cs typeface="Cambria"/>
              </a:rPr>
              <a:t>PSLE</a:t>
            </a:r>
            <a:r>
              <a:rPr sz="2171" spc="-36" dirty="0">
                <a:latin typeface="Cambria"/>
                <a:cs typeface="Cambria"/>
              </a:rPr>
              <a:t> </a:t>
            </a:r>
            <a:r>
              <a:rPr sz="2171" spc="9" dirty="0">
                <a:latin typeface="Cambria"/>
                <a:cs typeface="Cambria"/>
              </a:rPr>
              <a:t>scores</a:t>
            </a:r>
            <a:endParaRPr sz="2171" dirty="0">
              <a:latin typeface="Cambria"/>
              <a:cs typeface="Cambria"/>
            </a:endParaRPr>
          </a:p>
          <a:p>
            <a:pPr marL="591588" indent="-414111">
              <a:spcBef>
                <a:spcPts val="1348"/>
              </a:spcBef>
              <a:buFont typeface="Symbol"/>
              <a:buChar char=""/>
              <a:tabLst>
                <a:tab pos="591588" algn="l"/>
                <a:tab pos="592163" algn="l"/>
                <a:tab pos="3928605" algn="l"/>
              </a:tabLst>
            </a:pPr>
            <a:r>
              <a:rPr sz="2171" spc="9" dirty="0">
                <a:latin typeface="Cambria"/>
                <a:cs typeface="Cambria"/>
              </a:rPr>
              <a:t>Height</a:t>
            </a:r>
            <a:r>
              <a:rPr sz="2171" spc="14" dirty="0">
                <a:latin typeface="Cambria"/>
                <a:cs typeface="Cambria"/>
              </a:rPr>
              <a:t> of</a:t>
            </a:r>
            <a:r>
              <a:rPr sz="2171" spc="9" dirty="0">
                <a:latin typeface="Cambria"/>
                <a:cs typeface="Cambria"/>
              </a:rPr>
              <a:t> </a:t>
            </a:r>
            <a:r>
              <a:rPr sz="2171" spc="14" dirty="0">
                <a:latin typeface="Cambria"/>
                <a:cs typeface="Cambria"/>
              </a:rPr>
              <a:t>a</a:t>
            </a:r>
            <a:r>
              <a:rPr sz="2171" spc="18" dirty="0">
                <a:latin typeface="Cambria"/>
                <a:cs typeface="Cambria"/>
              </a:rPr>
              <a:t> </a:t>
            </a:r>
            <a:r>
              <a:rPr sz="2171" spc="5" dirty="0">
                <a:latin typeface="Cambria"/>
                <a:cs typeface="Cambria"/>
              </a:rPr>
              <a:t>group</a:t>
            </a:r>
            <a:r>
              <a:rPr sz="2171" spc="-14" dirty="0">
                <a:latin typeface="Cambria"/>
                <a:cs typeface="Cambria"/>
              </a:rPr>
              <a:t> </a:t>
            </a:r>
            <a:r>
              <a:rPr sz="2171" spc="14" dirty="0">
                <a:latin typeface="Cambria"/>
                <a:cs typeface="Cambria"/>
              </a:rPr>
              <a:t>of </a:t>
            </a:r>
            <a:r>
              <a:rPr sz="2171" spc="9" dirty="0">
                <a:latin typeface="Cambria"/>
                <a:cs typeface="Cambria"/>
              </a:rPr>
              <a:t>people	(e.g.,</a:t>
            </a:r>
            <a:r>
              <a:rPr sz="2171" spc="-14" dirty="0">
                <a:latin typeface="Cambria"/>
                <a:cs typeface="Cambria"/>
              </a:rPr>
              <a:t> </a:t>
            </a:r>
            <a:r>
              <a:rPr lang="en-US" altLang="zh-CN" sz="2171" spc="14" dirty="0">
                <a:latin typeface="Cambria"/>
                <a:cs typeface="Cambria"/>
              </a:rPr>
              <a:t>NBS</a:t>
            </a:r>
            <a:r>
              <a:rPr sz="2171" spc="-5" dirty="0">
                <a:latin typeface="Cambria"/>
                <a:cs typeface="Cambria"/>
              </a:rPr>
              <a:t> </a:t>
            </a:r>
            <a:r>
              <a:rPr sz="2171" spc="14" dirty="0">
                <a:latin typeface="Cambria"/>
                <a:cs typeface="Cambria"/>
              </a:rPr>
              <a:t>students)</a:t>
            </a:r>
            <a:endParaRPr sz="2171" dirty="0">
              <a:latin typeface="Cambria"/>
              <a:cs typeface="Cambria"/>
            </a:endParaRPr>
          </a:p>
          <a:p>
            <a:pPr marL="591588" indent="-414111">
              <a:spcBef>
                <a:spcPts val="1357"/>
              </a:spcBef>
              <a:buFont typeface="Symbol"/>
              <a:buChar char=""/>
              <a:tabLst>
                <a:tab pos="591588" algn="l"/>
                <a:tab pos="592163" algn="l"/>
              </a:tabLst>
            </a:pPr>
            <a:r>
              <a:rPr sz="2171" spc="9" dirty="0">
                <a:latin typeface="Cambria"/>
                <a:cs typeface="Cambria"/>
              </a:rPr>
              <a:t>Stock</a:t>
            </a:r>
            <a:r>
              <a:rPr sz="2171" spc="-18" dirty="0">
                <a:latin typeface="Cambria"/>
                <a:cs typeface="Cambria"/>
              </a:rPr>
              <a:t> </a:t>
            </a:r>
            <a:r>
              <a:rPr sz="2171" spc="5" dirty="0">
                <a:latin typeface="Cambria"/>
                <a:cs typeface="Cambria"/>
              </a:rPr>
              <a:t>return</a:t>
            </a:r>
            <a:r>
              <a:rPr sz="2171" spc="-14" dirty="0">
                <a:latin typeface="Cambria"/>
                <a:cs typeface="Cambria"/>
              </a:rPr>
              <a:t> </a:t>
            </a:r>
            <a:r>
              <a:rPr sz="2171" spc="-9" dirty="0">
                <a:latin typeface="Cambria"/>
                <a:cs typeface="Cambria"/>
              </a:rPr>
              <a:t>over</a:t>
            </a:r>
            <a:r>
              <a:rPr sz="2171" spc="-5" dirty="0">
                <a:latin typeface="Cambria"/>
                <a:cs typeface="Cambria"/>
              </a:rPr>
              <a:t> </a:t>
            </a:r>
            <a:r>
              <a:rPr sz="2171" spc="14" dirty="0">
                <a:latin typeface="Cambria"/>
                <a:cs typeface="Cambria"/>
              </a:rPr>
              <a:t>short</a:t>
            </a:r>
            <a:r>
              <a:rPr sz="2171" spc="-9" dirty="0">
                <a:latin typeface="Cambria"/>
                <a:cs typeface="Cambria"/>
              </a:rPr>
              <a:t> </a:t>
            </a:r>
            <a:r>
              <a:rPr sz="2171" spc="9" dirty="0">
                <a:latin typeface="Cambria"/>
                <a:cs typeface="Cambria"/>
              </a:rPr>
              <a:t>periods</a:t>
            </a:r>
            <a:r>
              <a:rPr sz="2171" spc="-18" dirty="0">
                <a:latin typeface="Cambria"/>
                <a:cs typeface="Cambria"/>
              </a:rPr>
              <a:t> </a:t>
            </a:r>
            <a:r>
              <a:rPr sz="2171" spc="14" dirty="0">
                <a:latin typeface="Cambria"/>
                <a:cs typeface="Cambria"/>
              </a:rPr>
              <a:t>of</a:t>
            </a:r>
            <a:r>
              <a:rPr sz="2171" spc="-5" dirty="0">
                <a:latin typeface="Cambria"/>
                <a:cs typeface="Cambria"/>
              </a:rPr>
              <a:t> </a:t>
            </a:r>
            <a:r>
              <a:rPr sz="2171" spc="9" dirty="0">
                <a:latin typeface="Cambria"/>
                <a:cs typeface="Cambria"/>
              </a:rPr>
              <a:t>time</a:t>
            </a:r>
            <a:endParaRPr sz="2171" dirty="0">
              <a:latin typeface="Cambria"/>
              <a:cs typeface="Cambria"/>
            </a:endParaRPr>
          </a:p>
          <a:p>
            <a:pPr marL="591588" indent="-414111">
              <a:spcBef>
                <a:spcPts val="1343"/>
              </a:spcBef>
              <a:buFont typeface="Symbol"/>
              <a:buChar char=""/>
              <a:tabLst>
                <a:tab pos="591588" algn="l"/>
                <a:tab pos="592163" algn="l"/>
              </a:tabLst>
            </a:pPr>
            <a:r>
              <a:rPr sz="2171" spc="14" dirty="0">
                <a:latin typeface="Cambria"/>
                <a:cs typeface="Cambria"/>
              </a:rPr>
              <a:t>Width</a:t>
            </a:r>
            <a:r>
              <a:rPr sz="2171" spc="-14" dirty="0">
                <a:latin typeface="Cambria"/>
                <a:cs typeface="Cambria"/>
              </a:rPr>
              <a:t> </a:t>
            </a:r>
            <a:r>
              <a:rPr sz="2171" spc="14" dirty="0">
                <a:latin typeface="Cambria"/>
                <a:cs typeface="Cambria"/>
              </a:rPr>
              <a:t>of</a:t>
            </a:r>
            <a:r>
              <a:rPr sz="2171" spc="5" dirty="0">
                <a:latin typeface="Cambria"/>
                <a:cs typeface="Cambria"/>
              </a:rPr>
              <a:t> steel plate from</a:t>
            </a:r>
            <a:r>
              <a:rPr sz="2171" spc="-9" dirty="0">
                <a:latin typeface="Cambria"/>
                <a:cs typeface="Cambria"/>
              </a:rPr>
              <a:t> </a:t>
            </a:r>
            <a:r>
              <a:rPr sz="2171" spc="14" dirty="0">
                <a:latin typeface="Cambria"/>
                <a:cs typeface="Cambria"/>
              </a:rPr>
              <a:t>a</a:t>
            </a:r>
            <a:r>
              <a:rPr sz="2171" spc="5" dirty="0">
                <a:latin typeface="Cambria"/>
                <a:cs typeface="Cambria"/>
              </a:rPr>
              <a:t> </a:t>
            </a:r>
            <a:r>
              <a:rPr sz="2171" spc="9" dirty="0">
                <a:latin typeface="Cambria"/>
                <a:cs typeface="Cambria"/>
              </a:rPr>
              <a:t>production</a:t>
            </a:r>
            <a:r>
              <a:rPr sz="2171" spc="-32" dirty="0">
                <a:latin typeface="Cambria"/>
                <a:cs typeface="Cambria"/>
              </a:rPr>
              <a:t> </a:t>
            </a:r>
            <a:r>
              <a:rPr sz="2171" spc="9" dirty="0">
                <a:latin typeface="Cambria"/>
                <a:cs typeface="Cambria"/>
              </a:rPr>
              <a:t>process</a:t>
            </a:r>
            <a:endParaRPr sz="2171" dirty="0">
              <a:latin typeface="Cambria"/>
              <a:cs typeface="Cambria"/>
            </a:endParaRPr>
          </a:p>
          <a:p>
            <a:pPr marL="591588" indent="-414111">
              <a:spcBef>
                <a:spcPts val="1361"/>
              </a:spcBef>
              <a:buFont typeface="Symbol"/>
              <a:buChar char=""/>
              <a:tabLst>
                <a:tab pos="591588" algn="l"/>
                <a:tab pos="592163" algn="l"/>
              </a:tabLst>
            </a:pPr>
            <a:r>
              <a:rPr sz="2171" spc="14" dirty="0">
                <a:latin typeface="Cambria"/>
                <a:cs typeface="Cambria"/>
              </a:rPr>
              <a:t>Consumer</a:t>
            </a:r>
            <a:r>
              <a:rPr sz="2171" spc="-18" dirty="0">
                <a:latin typeface="Cambria"/>
                <a:cs typeface="Cambria"/>
              </a:rPr>
              <a:t> </a:t>
            </a:r>
            <a:r>
              <a:rPr sz="2171" spc="18" dirty="0">
                <a:latin typeface="Cambria"/>
                <a:cs typeface="Cambria"/>
              </a:rPr>
              <a:t>demand</a:t>
            </a:r>
            <a:r>
              <a:rPr sz="2171" spc="5" dirty="0">
                <a:latin typeface="Cambria"/>
                <a:cs typeface="Cambria"/>
              </a:rPr>
              <a:t> </a:t>
            </a:r>
            <a:r>
              <a:rPr sz="2171" dirty="0">
                <a:latin typeface="Cambria"/>
                <a:cs typeface="Cambria"/>
              </a:rPr>
              <a:t>for</a:t>
            </a:r>
            <a:r>
              <a:rPr sz="2171" spc="5" dirty="0">
                <a:latin typeface="Cambria"/>
                <a:cs typeface="Cambria"/>
              </a:rPr>
              <a:t> </a:t>
            </a:r>
            <a:r>
              <a:rPr sz="2171" spc="14" dirty="0">
                <a:latin typeface="Cambria"/>
                <a:cs typeface="Cambria"/>
              </a:rPr>
              <a:t>a</a:t>
            </a:r>
            <a:r>
              <a:rPr sz="2171" spc="-9" dirty="0">
                <a:latin typeface="Cambria"/>
                <a:cs typeface="Cambria"/>
              </a:rPr>
              <a:t> </a:t>
            </a:r>
            <a:r>
              <a:rPr sz="2171" spc="9" dirty="0">
                <a:latin typeface="Cambria"/>
                <a:cs typeface="Cambria"/>
              </a:rPr>
              <a:t>product</a:t>
            </a:r>
            <a:r>
              <a:rPr sz="2171" spc="-23" dirty="0">
                <a:latin typeface="Cambria"/>
                <a:cs typeface="Cambria"/>
              </a:rPr>
              <a:t> </a:t>
            </a:r>
            <a:r>
              <a:rPr sz="2171" spc="14" dirty="0">
                <a:latin typeface="Cambria"/>
                <a:cs typeface="Cambria"/>
              </a:rPr>
              <a:t>on</a:t>
            </a:r>
            <a:r>
              <a:rPr sz="2171" spc="-5" dirty="0">
                <a:latin typeface="Cambria"/>
                <a:cs typeface="Cambria"/>
              </a:rPr>
              <a:t> </a:t>
            </a:r>
            <a:r>
              <a:rPr sz="2171" spc="14" dirty="0">
                <a:latin typeface="Cambria"/>
                <a:cs typeface="Cambria"/>
              </a:rPr>
              <a:t>a</a:t>
            </a:r>
            <a:r>
              <a:rPr sz="2171" spc="5" dirty="0">
                <a:latin typeface="Cambria"/>
                <a:cs typeface="Cambria"/>
              </a:rPr>
              <a:t> </a:t>
            </a:r>
            <a:r>
              <a:rPr sz="2171" spc="-9" dirty="0">
                <a:latin typeface="Cambria"/>
                <a:cs typeface="Cambria"/>
              </a:rPr>
              <a:t>given</a:t>
            </a:r>
            <a:r>
              <a:rPr sz="2171" spc="14" dirty="0">
                <a:latin typeface="Cambria"/>
                <a:cs typeface="Cambria"/>
              </a:rPr>
              <a:t> </a:t>
            </a:r>
            <a:r>
              <a:rPr sz="2171" dirty="0">
                <a:latin typeface="Cambria"/>
                <a:cs typeface="Cambria"/>
              </a:rPr>
              <a:t>day</a:t>
            </a:r>
          </a:p>
          <a:p>
            <a:pPr>
              <a:spcBef>
                <a:spcPts val="41"/>
              </a:spcBef>
              <a:buFont typeface="Symbol"/>
              <a:buChar char=""/>
            </a:pPr>
            <a:endParaRPr sz="3980" dirty="0">
              <a:latin typeface="Cambria"/>
              <a:cs typeface="Cambria"/>
            </a:endParaRPr>
          </a:p>
          <a:p>
            <a:pPr marL="11487">
              <a:spcBef>
                <a:spcPts val="5"/>
              </a:spcBef>
            </a:pPr>
            <a:r>
              <a:rPr sz="2578" spc="5" dirty="0">
                <a:solidFill>
                  <a:srgbClr val="2E2D67"/>
                </a:solidFill>
                <a:latin typeface="Cambria"/>
                <a:cs typeface="Cambria"/>
              </a:rPr>
              <a:t>But</a:t>
            </a:r>
            <a:r>
              <a:rPr sz="2578" spc="18" dirty="0">
                <a:solidFill>
                  <a:srgbClr val="2E2D67"/>
                </a:solidFill>
                <a:latin typeface="Cambria"/>
                <a:cs typeface="Cambria"/>
              </a:rPr>
              <a:t> </a:t>
            </a:r>
            <a:r>
              <a:rPr sz="2578" dirty="0">
                <a:solidFill>
                  <a:srgbClr val="2E2D67"/>
                </a:solidFill>
                <a:latin typeface="Cambria"/>
                <a:cs typeface="Cambria"/>
              </a:rPr>
              <a:t>... </a:t>
            </a:r>
            <a:r>
              <a:rPr sz="2578" spc="9" dirty="0">
                <a:solidFill>
                  <a:srgbClr val="2E2D67"/>
                </a:solidFill>
                <a:latin typeface="Cambria"/>
                <a:cs typeface="Cambria"/>
              </a:rPr>
              <a:t>some</a:t>
            </a:r>
            <a:r>
              <a:rPr sz="2578" spc="5" dirty="0">
                <a:solidFill>
                  <a:srgbClr val="2E2D67"/>
                </a:solidFill>
                <a:latin typeface="Cambria"/>
                <a:cs typeface="Cambria"/>
              </a:rPr>
              <a:t> phenomena</a:t>
            </a:r>
            <a:r>
              <a:rPr sz="2578" dirty="0">
                <a:solidFill>
                  <a:srgbClr val="2E2D67"/>
                </a:solidFill>
                <a:latin typeface="Cambria"/>
                <a:cs typeface="Cambria"/>
              </a:rPr>
              <a:t> </a:t>
            </a:r>
            <a:r>
              <a:rPr sz="2578" spc="-5" dirty="0">
                <a:solidFill>
                  <a:srgbClr val="2E2D67"/>
                </a:solidFill>
                <a:latin typeface="Cambria"/>
                <a:cs typeface="Cambria"/>
              </a:rPr>
              <a:t>are</a:t>
            </a:r>
            <a:r>
              <a:rPr sz="2578" dirty="0">
                <a:solidFill>
                  <a:srgbClr val="2E2D67"/>
                </a:solidFill>
                <a:latin typeface="Cambria"/>
                <a:cs typeface="Cambria"/>
              </a:rPr>
              <a:t> </a:t>
            </a:r>
            <a:r>
              <a:rPr sz="2578" spc="5" dirty="0">
                <a:solidFill>
                  <a:srgbClr val="2E2D67"/>
                </a:solidFill>
                <a:latin typeface="Cambria"/>
                <a:cs typeface="Cambria"/>
              </a:rPr>
              <a:t>not</a:t>
            </a:r>
            <a:r>
              <a:rPr sz="2578" spc="14" dirty="0">
                <a:solidFill>
                  <a:srgbClr val="2E2D67"/>
                </a:solidFill>
                <a:latin typeface="Cambria"/>
                <a:cs typeface="Cambria"/>
              </a:rPr>
              <a:t> </a:t>
            </a:r>
            <a:r>
              <a:rPr sz="2578" dirty="0">
                <a:solidFill>
                  <a:srgbClr val="2E2D67"/>
                </a:solidFill>
                <a:latin typeface="Cambria"/>
                <a:cs typeface="Cambria"/>
              </a:rPr>
              <a:t>Normally</a:t>
            </a:r>
            <a:r>
              <a:rPr sz="2578" spc="-9" dirty="0">
                <a:solidFill>
                  <a:srgbClr val="2E2D67"/>
                </a:solidFill>
                <a:latin typeface="Cambria"/>
                <a:cs typeface="Cambria"/>
              </a:rPr>
              <a:t> </a:t>
            </a:r>
            <a:r>
              <a:rPr sz="2578" spc="5" dirty="0">
                <a:solidFill>
                  <a:srgbClr val="2E2D67"/>
                </a:solidFill>
                <a:latin typeface="Cambria"/>
                <a:cs typeface="Cambria"/>
              </a:rPr>
              <a:t>distributed:</a:t>
            </a:r>
            <a:endParaRPr sz="2578" dirty="0">
              <a:solidFill>
                <a:srgbClr val="2E2D67"/>
              </a:solidFill>
              <a:latin typeface="Cambria"/>
              <a:cs typeface="Cambria"/>
            </a:endParaRPr>
          </a:p>
          <a:p>
            <a:pPr marL="653619" indent="-476142">
              <a:spcBef>
                <a:spcPts val="1352"/>
              </a:spcBef>
              <a:buFont typeface="Symbol"/>
              <a:buChar char=""/>
              <a:tabLst>
                <a:tab pos="653619" algn="l"/>
                <a:tab pos="654193" algn="l"/>
              </a:tabLst>
            </a:pPr>
            <a:r>
              <a:rPr sz="2171" spc="9" dirty="0">
                <a:latin typeface="Cambria"/>
                <a:cs typeface="Cambria"/>
              </a:rPr>
              <a:t>Stock</a:t>
            </a:r>
            <a:r>
              <a:rPr sz="2171" spc="-23" dirty="0">
                <a:latin typeface="Cambria"/>
                <a:cs typeface="Cambria"/>
              </a:rPr>
              <a:t> </a:t>
            </a:r>
            <a:r>
              <a:rPr sz="2171" spc="9" dirty="0">
                <a:latin typeface="Cambria"/>
                <a:cs typeface="Cambria"/>
              </a:rPr>
              <a:t>returns</a:t>
            </a:r>
            <a:r>
              <a:rPr sz="2171" spc="-18" dirty="0">
                <a:latin typeface="Cambria"/>
                <a:cs typeface="Cambria"/>
              </a:rPr>
              <a:t> </a:t>
            </a:r>
            <a:r>
              <a:rPr sz="2171" spc="-9" dirty="0">
                <a:latin typeface="Cambria"/>
                <a:cs typeface="Cambria"/>
              </a:rPr>
              <a:t>over</a:t>
            </a:r>
            <a:r>
              <a:rPr sz="2171" spc="-5" dirty="0">
                <a:latin typeface="Cambria"/>
                <a:cs typeface="Cambria"/>
              </a:rPr>
              <a:t> </a:t>
            </a:r>
            <a:r>
              <a:rPr sz="2171" spc="9" dirty="0">
                <a:latin typeface="Cambria"/>
                <a:cs typeface="Cambria"/>
              </a:rPr>
              <a:t>longer</a:t>
            </a:r>
            <a:r>
              <a:rPr sz="2171" spc="-14" dirty="0">
                <a:latin typeface="Cambria"/>
                <a:cs typeface="Cambria"/>
              </a:rPr>
              <a:t> </a:t>
            </a:r>
            <a:r>
              <a:rPr sz="2171" spc="9" dirty="0">
                <a:latin typeface="Cambria"/>
                <a:cs typeface="Cambria"/>
              </a:rPr>
              <a:t>periods</a:t>
            </a:r>
            <a:r>
              <a:rPr sz="2171" spc="-18" dirty="0">
                <a:latin typeface="Cambria"/>
                <a:cs typeface="Cambria"/>
              </a:rPr>
              <a:t> </a:t>
            </a:r>
            <a:r>
              <a:rPr sz="2171" spc="14" dirty="0">
                <a:latin typeface="Cambria"/>
                <a:cs typeface="Cambria"/>
              </a:rPr>
              <a:t>of</a:t>
            </a:r>
            <a:r>
              <a:rPr sz="2171" spc="5" dirty="0">
                <a:latin typeface="Cambria"/>
                <a:cs typeface="Cambria"/>
              </a:rPr>
              <a:t> </a:t>
            </a:r>
            <a:r>
              <a:rPr sz="2171" spc="9" dirty="0">
                <a:latin typeface="Cambria"/>
                <a:cs typeface="Cambria"/>
              </a:rPr>
              <a:t>time</a:t>
            </a:r>
            <a:endParaRPr sz="2171" dirty="0">
              <a:latin typeface="Cambria"/>
              <a:cs typeface="Cambria"/>
            </a:endParaRPr>
          </a:p>
          <a:p>
            <a:pPr marL="653619" indent="-476142">
              <a:spcBef>
                <a:spcPts val="1348"/>
              </a:spcBef>
              <a:buFont typeface="Symbol"/>
              <a:buChar char=""/>
              <a:tabLst>
                <a:tab pos="653619" algn="l"/>
                <a:tab pos="654193" algn="l"/>
              </a:tabLst>
            </a:pPr>
            <a:r>
              <a:rPr sz="2171" spc="14" dirty="0">
                <a:latin typeface="Cambria"/>
                <a:cs typeface="Cambria"/>
              </a:rPr>
              <a:t>Income</a:t>
            </a:r>
            <a:r>
              <a:rPr sz="2171" spc="-23" dirty="0">
                <a:latin typeface="Cambria"/>
                <a:cs typeface="Cambria"/>
              </a:rPr>
              <a:t> </a:t>
            </a:r>
            <a:r>
              <a:rPr sz="2171" spc="9" dirty="0">
                <a:latin typeface="Cambria"/>
                <a:cs typeface="Cambria"/>
              </a:rPr>
              <a:t>distributions</a:t>
            </a:r>
            <a:endParaRPr sz="2171" dirty="0">
              <a:latin typeface="Cambria"/>
              <a:cs typeface="Cambria"/>
            </a:endParaRPr>
          </a:p>
        </p:txBody>
      </p:sp>
      <p:sp>
        <p:nvSpPr>
          <p:cNvPr id="7" name="object 5">
            <a:extLst>
              <a:ext uri="{FF2B5EF4-FFF2-40B4-BE49-F238E27FC236}">
                <a16:creationId xmlns:a16="http://schemas.microsoft.com/office/drawing/2014/main" id="{57A48720-CD76-4A9A-92C9-B7BB5624F95A}"/>
              </a:ext>
            </a:extLst>
          </p:cNvPr>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a:lnSpc>
                <a:spcPct val="100000"/>
              </a:lnSpc>
              <a:spcBef>
                <a:spcPts val="755"/>
              </a:spcBef>
            </a:pPr>
            <a:r>
              <a:rPr lang="en-SG" sz="3573" spc="-14" dirty="0">
                <a:solidFill>
                  <a:srgbClr val="001F5F"/>
                </a:solidFill>
                <a:latin typeface="Cambria"/>
                <a:cs typeface="Cambria"/>
              </a:rPr>
              <a:t>Normal</a:t>
            </a:r>
            <a:r>
              <a:rPr sz="3573" spc="-14"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65C050A-C75C-F64D-82EA-9236E438AF98}"/>
                  </a:ext>
                </a:extLst>
              </p14:cNvPr>
              <p14:cNvContentPartPr/>
              <p14:nvPr/>
            </p14:nvContentPartPr>
            <p14:xfrm>
              <a:off x="2724120" y="2254680"/>
              <a:ext cx="1594800" cy="72000"/>
            </p14:xfrm>
          </p:contentPart>
        </mc:Choice>
        <mc:Fallback xmlns="">
          <p:pic>
            <p:nvPicPr>
              <p:cNvPr id="4" name="Ink 3">
                <a:extLst>
                  <a:ext uri="{FF2B5EF4-FFF2-40B4-BE49-F238E27FC236}">
                    <a16:creationId xmlns:a16="http://schemas.microsoft.com/office/drawing/2014/main" id="{965C050A-C75C-F64D-82EA-9236E438AF98}"/>
                  </a:ext>
                </a:extLst>
              </p:cNvPr>
              <p:cNvPicPr/>
              <p:nvPr/>
            </p:nvPicPr>
            <p:blipFill>
              <a:blip r:embed="rId3"/>
              <a:stretch>
                <a:fillRect/>
              </a:stretch>
            </p:blipFill>
            <p:spPr>
              <a:xfrm>
                <a:off x="2714760" y="2245320"/>
                <a:ext cx="1613520" cy="90720"/>
              </a:xfrm>
              <a:prstGeom prst="rect">
                <a:avLst/>
              </a:prstGeom>
            </p:spPr>
          </p:pic>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190846" y="2216758"/>
            <a:ext cx="1269362" cy="380483"/>
          </a:xfrm>
          <a:prstGeom prst="rect">
            <a:avLst/>
          </a:prstGeom>
        </p:spPr>
        <p:txBody>
          <a:bodyPr vert="horz" wrap="square" lIns="0" tIns="11487" rIns="0" bIns="0" rtlCol="0">
            <a:spAutoFit/>
          </a:bodyPr>
          <a:lstStyle/>
          <a:p>
            <a:pPr marL="11487">
              <a:spcBef>
                <a:spcPts val="90"/>
              </a:spcBef>
            </a:pPr>
            <a:r>
              <a:rPr sz="2397" spc="-5" dirty="0">
                <a:latin typeface="Cambria"/>
                <a:cs typeface="Cambria"/>
              </a:rPr>
              <a:t>Suppose</a:t>
            </a:r>
            <a:r>
              <a:rPr sz="2397" spc="-72" dirty="0">
                <a:latin typeface="Cambria"/>
                <a:cs typeface="Cambria"/>
              </a:rPr>
              <a:t> </a:t>
            </a:r>
            <a:r>
              <a:rPr sz="2397" dirty="0">
                <a:latin typeface="Cambria"/>
                <a:cs typeface="Cambria"/>
              </a:rPr>
              <a:t>:</a:t>
            </a:r>
          </a:p>
        </p:txBody>
      </p:sp>
      <p:sp>
        <p:nvSpPr>
          <p:cNvPr id="4" name="object 4"/>
          <p:cNvSpPr txBox="1"/>
          <p:nvPr/>
        </p:nvSpPr>
        <p:spPr>
          <a:xfrm>
            <a:off x="3559656" y="2216758"/>
            <a:ext cx="2833908" cy="465191"/>
          </a:xfrm>
          <a:prstGeom prst="rect">
            <a:avLst/>
          </a:prstGeom>
        </p:spPr>
        <p:txBody>
          <a:bodyPr vert="horz" wrap="square" lIns="0" tIns="12636" rIns="0" bIns="0" rtlCol="0">
            <a:spAutoFit/>
          </a:bodyPr>
          <a:lstStyle/>
          <a:p>
            <a:pPr marL="11487">
              <a:spcBef>
                <a:spcPts val="99"/>
              </a:spcBef>
              <a:tabLst>
                <a:tab pos="348635" algn="l"/>
              </a:tabLst>
            </a:pPr>
            <a:r>
              <a:rPr sz="2804" b="1" i="1" spc="-5" dirty="0">
                <a:solidFill>
                  <a:srgbClr val="2E2D67"/>
                </a:solidFill>
                <a:latin typeface="Cambria"/>
                <a:cs typeface="Cambria"/>
              </a:rPr>
              <a:t>X</a:t>
            </a:r>
            <a:r>
              <a:rPr sz="2804" b="1" i="1" spc="-5" dirty="0">
                <a:solidFill>
                  <a:srgbClr val="000099"/>
                </a:solidFill>
                <a:latin typeface="Cambria"/>
                <a:cs typeface="Cambria"/>
              </a:rPr>
              <a:t>	</a:t>
            </a:r>
            <a:r>
              <a:rPr sz="2804" spc="-5" dirty="0">
                <a:latin typeface="Symbol"/>
                <a:cs typeface="Symbol"/>
              </a:rPr>
              <a:t></a:t>
            </a:r>
            <a:r>
              <a:rPr sz="2804" spc="249" dirty="0">
                <a:latin typeface="Times New Roman"/>
                <a:cs typeface="Times New Roman"/>
              </a:rPr>
              <a:t> </a:t>
            </a:r>
            <a:r>
              <a:rPr sz="2804" i="1" spc="145" dirty="0">
                <a:latin typeface="Cambria"/>
                <a:cs typeface="Cambria"/>
              </a:rPr>
              <a:t>N</a:t>
            </a:r>
            <a:r>
              <a:rPr sz="2804" spc="145" dirty="0">
                <a:latin typeface="Cambria"/>
                <a:cs typeface="Cambria"/>
              </a:rPr>
              <a:t>(</a:t>
            </a:r>
            <a:r>
              <a:rPr lang="en-SG" sz="2804" spc="145" dirty="0">
                <a:latin typeface="Cambria"/>
                <a:cs typeface="Cambria"/>
              </a:rPr>
              <a:t>100</a:t>
            </a:r>
            <a:r>
              <a:rPr sz="2804" spc="145" dirty="0">
                <a:latin typeface="Cambria"/>
                <a:cs typeface="Cambria"/>
              </a:rPr>
              <a:t>,</a:t>
            </a:r>
            <a:r>
              <a:rPr lang="en-SG" sz="2940" spc="145" dirty="0">
                <a:latin typeface="Symbol"/>
                <a:cs typeface="Symbol"/>
              </a:rPr>
              <a:t>25</a:t>
            </a:r>
            <a:r>
              <a:rPr sz="2804" spc="145" dirty="0">
                <a:latin typeface="Cambria"/>
                <a:cs typeface="Cambria"/>
              </a:rPr>
              <a:t>)</a:t>
            </a:r>
            <a:endParaRPr sz="2804" dirty="0">
              <a:latin typeface="Cambria"/>
              <a:cs typeface="Cambria"/>
            </a:endParaRPr>
          </a:p>
        </p:txBody>
      </p:sp>
      <p:sp>
        <p:nvSpPr>
          <p:cNvPr id="5" name="object 5"/>
          <p:cNvSpPr txBox="1"/>
          <p:nvPr/>
        </p:nvSpPr>
        <p:spPr>
          <a:xfrm>
            <a:off x="2190846" y="3039948"/>
            <a:ext cx="8405436" cy="2429898"/>
          </a:xfrm>
          <a:prstGeom prst="rect">
            <a:avLst/>
          </a:prstGeom>
          <a:ln>
            <a:noFill/>
          </a:ln>
        </p:spPr>
        <p:txBody>
          <a:bodyPr vert="horz" wrap="square" lIns="0" tIns="13210" rIns="0" bIns="0" rtlCol="0">
            <a:spAutoFit/>
          </a:bodyPr>
          <a:lstStyle/>
          <a:p>
            <a:pPr marL="11487">
              <a:spcBef>
                <a:spcPts val="103"/>
              </a:spcBef>
              <a:tabLst>
                <a:tab pos="5758508" algn="l"/>
              </a:tabLst>
            </a:pPr>
            <a:r>
              <a:rPr sz="2397" dirty="0">
                <a:latin typeface="Cambria"/>
                <a:cs typeface="Cambria"/>
              </a:rPr>
              <a:t>H</a:t>
            </a:r>
            <a:r>
              <a:rPr sz="2397" spc="-14" dirty="0">
                <a:latin typeface="Cambria"/>
                <a:cs typeface="Cambria"/>
              </a:rPr>
              <a:t>o</a:t>
            </a:r>
            <a:r>
              <a:rPr sz="2397" dirty="0">
                <a:latin typeface="Cambria"/>
                <a:cs typeface="Cambria"/>
              </a:rPr>
              <a:t>w</a:t>
            </a:r>
            <a:r>
              <a:rPr sz="2397" spc="-5" dirty="0">
                <a:latin typeface="Cambria"/>
                <a:cs typeface="Cambria"/>
              </a:rPr>
              <a:t> </a:t>
            </a:r>
            <a:r>
              <a:rPr sz="2397" spc="5" dirty="0">
                <a:latin typeface="Cambria"/>
                <a:cs typeface="Cambria"/>
              </a:rPr>
              <a:t>d</a:t>
            </a:r>
            <a:r>
              <a:rPr sz="2397" dirty="0">
                <a:latin typeface="Cambria"/>
                <a:cs typeface="Cambria"/>
              </a:rPr>
              <a:t>o</a:t>
            </a:r>
            <a:r>
              <a:rPr sz="2397" spc="9" dirty="0">
                <a:latin typeface="Cambria"/>
                <a:cs typeface="Cambria"/>
              </a:rPr>
              <a:t> </a:t>
            </a:r>
            <a:r>
              <a:rPr sz="2397" spc="-36" dirty="0">
                <a:latin typeface="Cambria"/>
                <a:cs typeface="Cambria"/>
              </a:rPr>
              <a:t>w</a:t>
            </a:r>
            <a:r>
              <a:rPr sz="2397" dirty="0">
                <a:latin typeface="Cambria"/>
                <a:cs typeface="Cambria"/>
              </a:rPr>
              <a:t>e </a:t>
            </a:r>
            <a:r>
              <a:rPr sz="2397" spc="-14" dirty="0">
                <a:latin typeface="Cambria"/>
                <a:cs typeface="Cambria"/>
              </a:rPr>
              <a:t>c</a:t>
            </a:r>
            <a:r>
              <a:rPr sz="2397" dirty="0">
                <a:latin typeface="Cambria"/>
                <a:cs typeface="Cambria"/>
              </a:rPr>
              <a:t>ompu</a:t>
            </a:r>
            <a:r>
              <a:rPr sz="2397" spc="-23" dirty="0">
                <a:latin typeface="Cambria"/>
                <a:cs typeface="Cambria"/>
              </a:rPr>
              <a:t>t</a:t>
            </a:r>
            <a:r>
              <a:rPr sz="2397" dirty="0">
                <a:latin typeface="Cambria"/>
                <a:cs typeface="Cambria"/>
              </a:rPr>
              <a:t>e</a:t>
            </a:r>
            <a:r>
              <a:rPr sz="2397" spc="14" dirty="0">
                <a:latin typeface="Cambria"/>
                <a:cs typeface="Cambria"/>
              </a:rPr>
              <a:t> </a:t>
            </a:r>
            <a:r>
              <a:rPr sz="2397" spc="-5" dirty="0">
                <a:latin typeface="Cambria"/>
                <a:cs typeface="Cambria"/>
              </a:rPr>
              <a:t>p</a:t>
            </a:r>
            <a:r>
              <a:rPr sz="2397" spc="-41" dirty="0">
                <a:latin typeface="Cambria"/>
                <a:cs typeface="Cambria"/>
              </a:rPr>
              <a:t>r</a:t>
            </a:r>
            <a:r>
              <a:rPr sz="2397" dirty="0">
                <a:latin typeface="Cambria"/>
                <a:cs typeface="Cambria"/>
              </a:rPr>
              <a:t>obabil</a:t>
            </a:r>
            <a:r>
              <a:rPr sz="2397" spc="-9" dirty="0">
                <a:latin typeface="Cambria"/>
                <a:cs typeface="Cambria"/>
              </a:rPr>
              <a:t>i</a:t>
            </a:r>
            <a:r>
              <a:rPr sz="2397" spc="-5" dirty="0">
                <a:latin typeface="Cambria"/>
                <a:cs typeface="Cambria"/>
              </a:rPr>
              <a:t>tie</a:t>
            </a:r>
            <a:r>
              <a:rPr sz="2397" dirty="0">
                <a:latin typeface="Cambria"/>
                <a:cs typeface="Cambria"/>
              </a:rPr>
              <a:t>s</a:t>
            </a:r>
            <a:r>
              <a:rPr sz="2397" spc="18" dirty="0">
                <a:latin typeface="Cambria"/>
                <a:cs typeface="Cambria"/>
              </a:rPr>
              <a:t> </a:t>
            </a:r>
            <a:r>
              <a:rPr sz="2397" dirty="0">
                <a:latin typeface="Cambria"/>
                <a:cs typeface="Cambria"/>
              </a:rPr>
              <a:t>such</a:t>
            </a:r>
            <a:r>
              <a:rPr sz="2397" spc="5" dirty="0">
                <a:latin typeface="Cambria"/>
                <a:cs typeface="Cambria"/>
              </a:rPr>
              <a:t> </a:t>
            </a:r>
            <a:r>
              <a:rPr sz="2397" spc="-5" dirty="0">
                <a:latin typeface="Cambria"/>
                <a:cs typeface="Cambria"/>
              </a:rPr>
              <a:t>a</a:t>
            </a:r>
            <a:r>
              <a:rPr sz="2397" dirty="0">
                <a:latin typeface="Cambria"/>
                <a:cs typeface="Cambria"/>
              </a:rPr>
              <a:t>s</a:t>
            </a:r>
            <a:r>
              <a:rPr sz="2397" spc="-5" dirty="0">
                <a:latin typeface="Cambria"/>
                <a:cs typeface="Cambria"/>
              </a:rPr>
              <a:t> </a:t>
            </a:r>
            <a:r>
              <a:rPr sz="2397" dirty="0">
                <a:latin typeface="Cambria"/>
                <a:cs typeface="Cambria"/>
              </a:rPr>
              <a:t>:	</a:t>
            </a:r>
            <a:endParaRPr lang="en-SG" sz="2397" dirty="0">
              <a:latin typeface="Cambria"/>
              <a:cs typeface="Cambria"/>
            </a:endParaRPr>
          </a:p>
          <a:p>
            <a:pPr marL="525837" indent="-514350">
              <a:spcBef>
                <a:spcPts val="103"/>
              </a:spcBef>
              <a:buAutoNum type="arabicParenR"/>
              <a:tabLst>
                <a:tab pos="5758508" algn="l"/>
              </a:tabLst>
            </a:pPr>
            <a:r>
              <a:rPr lang="en-SG" sz="2578" spc="9" dirty="0">
                <a:latin typeface="Cambria Math" panose="02040503050406030204" pitchFamily="18" charset="0"/>
                <a:ea typeface="Cambria Math" panose="02040503050406030204" pitchFamily="18" charset="0"/>
                <a:cs typeface="Cambria"/>
              </a:rPr>
              <a:t>ℙ</a:t>
            </a:r>
            <a:r>
              <a:rPr lang="en-SG" sz="2578" spc="-262" dirty="0">
                <a:latin typeface="Cambria"/>
                <a:cs typeface="Cambria"/>
              </a:rPr>
              <a:t>[</a:t>
            </a:r>
            <a:r>
              <a:rPr sz="2578" spc="-267" dirty="0">
                <a:latin typeface="Cambria"/>
                <a:cs typeface="Cambria"/>
              </a:rPr>
              <a:t> </a:t>
            </a:r>
            <a:r>
              <a:rPr lang="en-SG" sz="2578" spc="5" dirty="0">
                <a:latin typeface="Cambria"/>
                <a:cs typeface="Cambria"/>
              </a:rPr>
              <a:t>75</a:t>
            </a:r>
            <a:r>
              <a:rPr sz="2578" i="1" spc="-68" dirty="0">
                <a:latin typeface="Cambria"/>
                <a:cs typeface="Cambria"/>
              </a:rPr>
              <a:t> </a:t>
            </a:r>
            <a:r>
              <a:rPr sz="2578" spc="5" dirty="0">
                <a:latin typeface="Symbol"/>
                <a:cs typeface="Symbol"/>
              </a:rPr>
              <a:t></a:t>
            </a:r>
            <a:r>
              <a:rPr sz="2578" spc="-149" dirty="0">
                <a:latin typeface="Times New Roman"/>
                <a:cs typeface="Times New Roman"/>
              </a:rPr>
              <a:t> </a:t>
            </a:r>
            <a:r>
              <a:rPr sz="2578" b="1" i="1" spc="9" dirty="0">
                <a:solidFill>
                  <a:srgbClr val="2E2D67"/>
                </a:solidFill>
                <a:latin typeface="Cambria"/>
                <a:cs typeface="Cambria"/>
              </a:rPr>
              <a:t>X</a:t>
            </a:r>
            <a:r>
              <a:rPr sz="2578" b="1" i="1" spc="-72" dirty="0">
                <a:solidFill>
                  <a:srgbClr val="000099"/>
                </a:solidFill>
                <a:latin typeface="Cambria"/>
                <a:cs typeface="Cambria"/>
              </a:rPr>
              <a:t> </a:t>
            </a:r>
            <a:r>
              <a:rPr sz="2578" spc="5" dirty="0">
                <a:latin typeface="Symbol"/>
                <a:cs typeface="Symbol"/>
              </a:rPr>
              <a:t></a:t>
            </a:r>
            <a:r>
              <a:rPr sz="2578" spc="-149" dirty="0">
                <a:latin typeface="Times New Roman"/>
                <a:cs typeface="Times New Roman"/>
              </a:rPr>
              <a:t> </a:t>
            </a:r>
            <a:r>
              <a:rPr lang="en-SG" sz="2578" spc="5" dirty="0">
                <a:latin typeface="Cambria"/>
                <a:cs typeface="Cambria"/>
              </a:rPr>
              <a:t>125</a:t>
            </a:r>
            <a:r>
              <a:rPr sz="2578" i="1" spc="-63" dirty="0">
                <a:latin typeface="Cambria"/>
                <a:cs typeface="Cambria"/>
              </a:rPr>
              <a:t> </a:t>
            </a:r>
            <a:r>
              <a:rPr lang="en-SG" sz="2578" spc="303" dirty="0">
                <a:latin typeface="Cambria"/>
                <a:cs typeface="Cambria"/>
              </a:rPr>
              <a:t>]</a:t>
            </a:r>
            <a:endParaRPr lang="en-SG" sz="2578" spc="5" dirty="0">
              <a:latin typeface="Cambria"/>
              <a:cs typeface="Cambria"/>
            </a:endParaRPr>
          </a:p>
          <a:p>
            <a:pPr marL="525837" indent="-514350">
              <a:spcBef>
                <a:spcPts val="103"/>
              </a:spcBef>
              <a:buFontTx/>
              <a:buAutoNum type="arabicParenR"/>
              <a:tabLst>
                <a:tab pos="5758508" algn="l"/>
              </a:tabLst>
            </a:pPr>
            <a:r>
              <a:rPr lang="en-SG" sz="2578" spc="9" dirty="0">
                <a:latin typeface="Cambria Math" panose="02040503050406030204" pitchFamily="18" charset="0"/>
                <a:ea typeface="Cambria Math" panose="02040503050406030204" pitchFamily="18" charset="0"/>
                <a:cs typeface="Cambria"/>
              </a:rPr>
              <a:t>ℙ</a:t>
            </a:r>
            <a:r>
              <a:rPr lang="en-SG" sz="2578" spc="-262" dirty="0">
                <a:latin typeface="Cambria"/>
                <a:cs typeface="Cambria"/>
              </a:rPr>
              <a:t>[</a:t>
            </a:r>
            <a:r>
              <a:rPr lang="en-SG" sz="2578" spc="-267" dirty="0">
                <a:latin typeface="Cambria"/>
                <a:cs typeface="Cambria"/>
              </a:rPr>
              <a:t> </a:t>
            </a:r>
            <a:r>
              <a:rPr lang="en-SG" sz="2578" spc="5" dirty="0">
                <a:latin typeface="Cambria"/>
                <a:cs typeface="Cambria"/>
              </a:rPr>
              <a:t>50</a:t>
            </a:r>
            <a:r>
              <a:rPr lang="en-SG" sz="2578" i="1" spc="-68" dirty="0">
                <a:latin typeface="Cambria"/>
                <a:cs typeface="Cambria"/>
              </a:rPr>
              <a:t> </a:t>
            </a:r>
            <a:r>
              <a:rPr lang="en-SG" sz="2578" spc="5" dirty="0">
                <a:latin typeface="Symbol"/>
                <a:cs typeface="Symbol"/>
              </a:rPr>
              <a:t></a:t>
            </a:r>
            <a:r>
              <a:rPr lang="en-SG" sz="2578" spc="-149" dirty="0">
                <a:latin typeface="Times New Roman"/>
                <a:cs typeface="Times New Roman"/>
              </a:rPr>
              <a:t> </a:t>
            </a:r>
            <a:r>
              <a:rPr lang="en-SG" sz="2578" b="1" i="1" spc="9" dirty="0">
                <a:solidFill>
                  <a:srgbClr val="2E2D67"/>
                </a:solidFill>
                <a:latin typeface="Cambria"/>
                <a:cs typeface="Cambria"/>
              </a:rPr>
              <a:t>X</a:t>
            </a:r>
            <a:r>
              <a:rPr lang="en-SG" sz="2578" b="1" i="1" spc="-72" dirty="0">
                <a:solidFill>
                  <a:srgbClr val="000099"/>
                </a:solidFill>
                <a:latin typeface="Cambria"/>
                <a:cs typeface="Cambria"/>
              </a:rPr>
              <a:t> </a:t>
            </a:r>
            <a:r>
              <a:rPr lang="en-SG" sz="2578" spc="5" dirty="0">
                <a:latin typeface="Symbol"/>
                <a:cs typeface="Symbol"/>
              </a:rPr>
              <a:t></a:t>
            </a:r>
            <a:r>
              <a:rPr lang="en-SG" sz="2578" spc="-149" dirty="0">
                <a:latin typeface="Times New Roman"/>
                <a:cs typeface="Times New Roman"/>
              </a:rPr>
              <a:t> </a:t>
            </a:r>
            <a:r>
              <a:rPr lang="en-SG" sz="2578" spc="5" dirty="0">
                <a:latin typeface="Cambria"/>
                <a:cs typeface="Cambria"/>
              </a:rPr>
              <a:t>150</a:t>
            </a:r>
            <a:r>
              <a:rPr lang="en-SG" sz="2578" i="1" spc="-63" dirty="0">
                <a:latin typeface="Cambria"/>
                <a:cs typeface="Cambria"/>
              </a:rPr>
              <a:t> </a:t>
            </a:r>
            <a:r>
              <a:rPr lang="en-SG" sz="2578" spc="303" dirty="0">
                <a:latin typeface="Cambria"/>
                <a:cs typeface="Cambria"/>
              </a:rPr>
              <a:t>]</a:t>
            </a:r>
          </a:p>
          <a:p>
            <a:pPr marL="525837" indent="-514350">
              <a:spcBef>
                <a:spcPts val="103"/>
              </a:spcBef>
              <a:buFontTx/>
              <a:buAutoNum type="arabicParenR"/>
              <a:tabLst>
                <a:tab pos="5758508" algn="l"/>
              </a:tabLst>
            </a:pPr>
            <a:r>
              <a:rPr lang="en-SG" sz="2578" spc="9" dirty="0">
                <a:latin typeface="Cambria Math" panose="02040503050406030204" pitchFamily="18" charset="0"/>
                <a:ea typeface="Cambria Math" panose="02040503050406030204" pitchFamily="18" charset="0"/>
                <a:cs typeface="Cambria"/>
              </a:rPr>
              <a:t>ℙ</a:t>
            </a:r>
            <a:r>
              <a:rPr lang="en-SG" sz="2578" spc="-262" dirty="0">
                <a:latin typeface="Cambria"/>
                <a:cs typeface="Cambria"/>
              </a:rPr>
              <a:t>[</a:t>
            </a:r>
            <a:r>
              <a:rPr lang="en-SG" sz="2578" spc="-267" dirty="0">
                <a:latin typeface="Cambria"/>
                <a:cs typeface="Cambria"/>
              </a:rPr>
              <a:t> </a:t>
            </a:r>
            <a:r>
              <a:rPr lang="en-SG" sz="2578" spc="5" dirty="0">
                <a:latin typeface="Cambria"/>
                <a:cs typeface="Cambria"/>
              </a:rPr>
              <a:t>25</a:t>
            </a:r>
            <a:r>
              <a:rPr lang="en-SG" sz="2578" i="1" spc="-68" dirty="0">
                <a:latin typeface="Cambria"/>
                <a:cs typeface="Cambria"/>
              </a:rPr>
              <a:t> </a:t>
            </a:r>
            <a:r>
              <a:rPr lang="en-SG" sz="2578" spc="5" dirty="0">
                <a:latin typeface="Symbol"/>
                <a:cs typeface="Symbol"/>
              </a:rPr>
              <a:t></a:t>
            </a:r>
            <a:r>
              <a:rPr lang="en-SG" sz="2578" spc="-149" dirty="0">
                <a:latin typeface="Times New Roman"/>
                <a:cs typeface="Times New Roman"/>
              </a:rPr>
              <a:t> </a:t>
            </a:r>
            <a:r>
              <a:rPr lang="en-SG" sz="2578" b="1" i="1" spc="9" dirty="0">
                <a:solidFill>
                  <a:srgbClr val="2E2D67"/>
                </a:solidFill>
                <a:latin typeface="Cambria"/>
                <a:cs typeface="Cambria"/>
              </a:rPr>
              <a:t>X</a:t>
            </a:r>
            <a:r>
              <a:rPr lang="en-SG" sz="2578" b="1" i="1" spc="-72" dirty="0">
                <a:solidFill>
                  <a:srgbClr val="000099"/>
                </a:solidFill>
                <a:latin typeface="Cambria"/>
                <a:cs typeface="Cambria"/>
              </a:rPr>
              <a:t> </a:t>
            </a:r>
            <a:r>
              <a:rPr lang="en-SG" sz="2578" spc="5" dirty="0">
                <a:latin typeface="Symbol"/>
                <a:cs typeface="Symbol"/>
              </a:rPr>
              <a:t></a:t>
            </a:r>
            <a:r>
              <a:rPr lang="en-SG" sz="2578" spc="-149" dirty="0">
                <a:latin typeface="Times New Roman"/>
                <a:cs typeface="Times New Roman"/>
              </a:rPr>
              <a:t> </a:t>
            </a:r>
            <a:r>
              <a:rPr lang="en-SG" sz="2578" spc="5" dirty="0">
                <a:latin typeface="Cambria"/>
                <a:cs typeface="Cambria"/>
              </a:rPr>
              <a:t>175</a:t>
            </a:r>
            <a:r>
              <a:rPr lang="en-SG" sz="2578" i="1" spc="-63" dirty="0">
                <a:latin typeface="Cambria"/>
                <a:cs typeface="Cambria"/>
              </a:rPr>
              <a:t> </a:t>
            </a:r>
            <a:r>
              <a:rPr lang="en-SG" sz="2578" spc="303" dirty="0">
                <a:latin typeface="Cambria"/>
                <a:cs typeface="Cambria"/>
              </a:rPr>
              <a:t>]</a:t>
            </a:r>
            <a:endParaRPr lang="en-SG" sz="2578" spc="5" dirty="0">
              <a:latin typeface="Cambria"/>
              <a:cs typeface="Cambria"/>
            </a:endParaRPr>
          </a:p>
          <a:p>
            <a:pPr marL="11487">
              <a:spcBef>
                <a:spcPts val="103"/>
              </a:spcBef>
              <a:tabLst>
                <a:tab pos="5758508" algn="l"/>
              </a:tabLst>
            </a:pPr>
            <a:endParaRPr lang="en-US" sz="2578" spc="5" dirty="0">
              <a:latin typeface="Cambria"/>
              <a:cs typeface="Cambria"/>
            </a:endParaRPr>
          </a:p>
          <a:p>
            <a:pPr marL="11487">
              <a:spcBef>
                <a:spcPts val="103"/>
              </a:spcBef>
              <a:tabLst>
                <a:tab pos="5758508" algn="l"/>
              </a:tabLst>
            </a:pPr>
            <a:r>
              <a:rPr lang="en-US" sz="2578" spc="5" dirty="0">
                <a:latin typeface="Cambria"/>
                <a:cs typeface="Cambria"/>
              </a:rPr>
              <a:t>Please use python to obtain the probability.</a:t>
            </a:r>
            <a:endParaRPr sz="2578" dirty="0">
              <a:latin typeface="Cambria"/>
              <a:cs typeface="Cambria"/>
            </a:endParaRPr>
          </a:p>
        </p:txBody>
      </p:sp>
      <p:sp>
        <p:nvSpPr>
          <p:cNvPr id="9" name="object 5">
            <a:extLst>
              <a:ext uri="{FF2B5EF4-FFF2-40B4-BE49-F238E27FC236}">
                <a16:creationId xmlns:a16="http://schemas.microsoft.com/office/drawing/2014/main" id="{6697795F-E56E-44A4-8F5E-B11CA01F2C06}"/>
              </a:ext>
            </a:extLst>
          </p:cNvPr>
          <p:cNvSpPr txBox="1">
            <a:spLocks/>
          </p:cNvSpPr>
          <p:nvPr/>
        </p:nvSpPr>
        <p:spPr>
          <a:xfrm>
            <a:off x="838200" y="454023"/>
            <a:ext cx="10515600" cy="646687"/>
          </a:xfrm>
          <a:prstGeom prst="rect">
            <a:avLst/>
          </a:prstGeom>
          <a:noFill/>
          <a:ln w="38100">
            <a:noFill/>
          </a:ln>
        </p:spPr>
        <p:txBody>
          <a:bodyPr vert="horz" wrap="square" lIns="0" tIns="9592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755"/>
              </a:spcBef>
            </a:pPr>
            <a:r>
              <a:rPr lang="en-SG" sz="3573" spc="-14" dirty="0">
                <a:solidFill>
                  <a:srgbClr val="001F5F"/>
                </a:solidFill>
                <a:latin typeface="Cambria"/>
                <a:cs typeface="Cambria"/>
              </a:rPr>
              <a:t>Computing Probabilities for Normal Distributions</a:t>
            </a:r>
            <a:endParaRPr lang="en-SG" sz="3573" dirty="0">
              <a:latin typeface="Cambria"/>
              <a:cs typeface="Cambria"/>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24AEF65-AAC7-D24F-874C-7EA109CB280E}"/>
                  </a:ext>
                </a:extLst>
              </p14:cNvPr>
              <p14:cNvContentPartPr/>
              <p14:nvPr/>
            </p14:nvContentPartPr>
            <p14:xfrm>
              <a:off x="5716440" y="2129760"/>
              <a:ext cx="192240" cy="125280"/>
            </p14:xfrm>
          </p:contentPart>
        </mc:Choice>
        <mc:Fallback xmlns="">
          <p:pic>
            <p:nvPicPr>
              <p:cNvPr id="2" name="Ink 1">
                <a:extLst>
                  <a:ext uri="{FF2B5EF4-FFF2-40B4-BE49-F238E27FC236}">
                    <a16:creationId xmlns:a16="http://schemas.microsoft.com/office/drawing/2014/main" id="{024AEF65-AAC7-D24F-874C-7EA109CB280E}"/>
                  </a:ext>
                </a:extLst>
              </p:cNvPr>
              <p:cNvPicPr/>
              <p:nvPr/>
            </p:nvPicPr>
            <p:blipFill>
              <a:blip r:embed="rId3"/>
              <a:stretch>
                <a:fillRect/>
              </a:stretch>
            </p:blipFill>
            <p:spPr>
              <a:xfrm>
                <a:off x="5707080" y="2120400"/>
                <a:ext cx="210960" cy="144000"/>
              </a:xfrm>
              <a:prstGeom prst="rect">
                <a:avLst/>
              </a:prstGeom>
            </p:spPr>
          </p:pic>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2030" y="836745"/>
            <a:ext cx="11027940" cy="6018843"/>
            <a:chOff x="0" y="925068"/>
            <a:chExt cx="12192000" cy="6654165"/>
          </a:xfrm>
        </p:grpSpPr>
        <p:sp>
          <p:nvSpPr>
            <p:cNvPr id="3" name="object 3"/>
            <p:cNvSpPr/>
            <p:nvPr/>
          </p:nvSpPr>
          <p:spPr>
            <a:xfrm>
              <a:off x="1380744" y="925068"/>
              <a:ext cx="9431020" cy="6400800"/>
            </a:xfrm>
            <a:custGeom>
              <a:avLst/>
              <a:gdLst/>
              <a:ahLst/>
              <a:cxnLst/>
              <a:rect l="l" t="t" r="r" b="b"/>
              <a:pathLst>
                <a:path w="9431020" h="6400800">
                  <a:moveTo>
                    <a:pt x="9430512" y="0"/>
                  </a:moveTo>
                  <a:lnTo>
                    <a:pt x="0" y="0"/>
                  </a:lnTo>
                  <a:lnTo>
                    <a:pt x="0" y="6400799"/>
                  </a:lnTo>
                  <a:lnTo>
                    <a:pt x="9430512" y="6400799"/>
                  </a:lnTo>
                  <a:lnTo>
                    <a:pt x="9430512" y="0"/>
                  </a:lnTo>
                  <a:close/>
                </a:path>
              </a:pathLst>
            </a:custGeom>
            <a:solidFill>
              <a:srgbClr val="FFFFFF"/>
            </a:solidFill>
          </p:spPr>
          <p:txBody>
            <a:bodyPr wrap="square" lIns="0" tIns="0" rIns="0" bIns="0" rtlCol="0"/>
            <a:lstStyle/>
            <a:p>
              <a:endParaRPr sz="1628"/>
            </a:p>
          </p:txBody>
        </p:sp>
        <p:sp>
          <p:nvSpPr>
            <p:cNvPr id="4" name="object 4"/>
            <p:cNvSpPr/>
            <p:nvPr/>
          </p:nvSpPr>
          <p:spPr>
            <a:xfrm>
              <a:off x="2263139" y="1754124"/>
              <a:ext cx="7945120" cy="5057140"/>
            </a:xfrm>
            <a:custGeom>
              <a:avLst/>
              <a:gdLst/>
              <a:ahLst/>
              <a:cxnLst/>
              <a:rect l="l" t="t" r="r" b="b"/>
              <a:pathLst>
                <a:path w="7945120" h="5057140">
                  <a:moveTo>
                    <a:pt x="7944611" y="0"/>
                  </a:moveTo>
                  <a:lnTo>
                    <a:pt x="0" y="0"/>
                  </a:lnTo>
                  <a:lnTo>
                    <a:pt x="0" y="5056632"/>
                  </a:lnTo>
                  <a:lnTo>
                    <a:pt x="7944611" y="5056632"/>
                  </a:lnTo>
                  <a:lnTo>
                    <a:pt x="7944611" y="0"/>
                  </a:lnTo>
                  <a:close/>
                </a:path>
              </a:pathLst>
            </a:custGeom>
            <a:solidFill>
              <a:srgbClr val="CCEBFF"/>
            </a:solidFill>
          </p:spPr>
          <p:txBody>
            <a:bodyPr wrap="square" lIns="0" tIns="0" rIns="0" bIns="0" rtlCol="0"/>
            <a:lstStyle/>
            <a:p>
              <a:endParaRPr sz="1628"/>
            </a:p>
          </p:txBody>
        </p:sp>
        <p:sp>
          <p:nvSpPr>
            <p:cNvPr id="5" name="object 5"/>
            <p:cNvSpPr/>
            <p:nvPr/>
          </p:nvSpPr>
          <p:spPr>
            <a:xfrm>
              <a:off x="2263139" y="1754124"/>
              <a:ext cx="7945120" cy="5057140"/>
            </a:xfrm>
            <a:custGeom>
              <a:avLst/>
              <a:gdLst/>
              <a:ahLst/>
              <a:cxnLst/>
              <a:rect l="l" t="t" r="r" b="b"/>
              <a:pathLst>
                <a:path w="7945120" h="5057140">
                  <a:moveTo>
                    <a:pt x="0" y="5056632"/>
                  </a:moveTo>
                  <a:lnTo>
                    <a:pt x="7944611" y="5056632"/>
                  </a:lnTo>
                  <a:lnTo>
                    <a:pt x="7944611" y="0"/>
                  </a:lnTo>
                  <a:lnTo>
                    <a:pt x="0" y="0"/>
                  </a:lnTo>
                  <a:lnTo>
                    <a:pt x="0" y="5056632"/>
                  </a:lnTo>
                  <a:close/>
                </a:path>
              </a:pathLst>
            </a:custGeom>
            <a:ln w="6096">
              <a:solidFill>
                <a:srgbClr val="000000"/>
              </a:solidFill>
            </a:ln>
          </p:spPr>
          <p:txBody>
            <a:bodyPr wrap="square" lIns="0" tIns="0" rIns="0" bIns="0" rtlCol="0"/>
            <a:lstStyle/>
            <a:p>
              <a:endParaRPr sz="1628"/>
            </a:p>
          </p:txBody>
        </p:sp>
        <p:sp>
          <p:nvSpPr>
            <p:cNvPr id="6" name="object 6"/>
            <p:cNvSpPr/>
            <p:nvPr/>
          </p:nvSpPr>
          <p:spPr>
            <a:xfrm>
              <a:off x="6271260" y="5798820"/>
              <a:ext cx="0" cy="5080"/>
            </a:xfrm>
            <a:custGeom>
              <a:avLst/>
              <a:gdLst/>
              <a:ahLst/>
              <a:cxnLst/>
              <a:rect l="l" t="t" r="r" b="b"/>
              <a:pathLst>
                <a:path h="5079">
                  <a:moveTo>
                    <a:pt x="-1524" y="2285"/>
                  </a:moveTo>
                  <a:lnTo>
                    <a:pt x="1524" y="2285"/>
                  </a:lnTo>
                </a:path>
              </a:pathLst>
            </a:custGeom>
            <a:ln w="4571">
              <a:solidFill>
                <a:srgbClr val="000000"/>
              </a:solidFill>
            </a:ln>
          </p:spPr>
          <p:txBody>
            <a:bodyPr wrap="square" lIns="0" tIns="0" rIns="0" bIns="0" rtlCol="0"/>
            <a:lstStyle/>
            <a:p>
              <a:endParaRPr sz="1628"/>
            </a:p>
          </p:txBody>
        </p:sp>
        <p:sp>
          <p:nvSpPr>
            <p:cNvPr id="7" name="object 7"/>
            <p:cNvSpPr/>
            <p:nvPr/>
          </p:nvSpPr>
          <p:spPr>
            <a:xfrm>
              <a:off x="6258305" y="5700522"/>
              <a:ext cx="0" cy="160020"/>
            </a:xfrm>
            <a:custGeom>
              <a:avLst/>
              <a:gdLst/>
              <a:ahLst/>
              <a:cxnLst/>
              <a:rect l="l" t="t" r="r" b="b"/>
              <a:pathLst>
                <a:path h="160020">
                  <a:moveTo>
                    <a:pt x="0" y="0"/>
                  </a:moveTo>
                  <a:lnTo>
                    <a:pt x="0" y="160019"/>
                  </a:lnTo>
                </a:path>
              </a:pathLst>
            </a:custGeom>
            <a:ln w="28956">
              <a:solidFill>
                <a:srgbClr val="000000"/>
              </a:solidFill>
            </a:ln>
          </p:spPr>
          <p:txBody>
            <a:bodyPr wrap="square" lIns="0" tIns="0" rIns="0" bIns="0" rtlCol="0"/>
            <a:lstStyle/>
            <a:p>
              <a:endParaRPr sz="1628"/>
            </a:p>
          </p:txBody>
        </p:sp>
        <p:sp>
          <p:nvSpPr>
            <p:cNvPr id="8" name="object 8"/>
            <p:cNvSpPr/>
            <p:nvPr/>
          </p:nvSpPr>
          <p:spPr>
            <a:xfrm>
              <a:off x="3627882" y="3227070"/>
              <a:ext cx="5229225" cy="2624455"/>
            </a:xfrm>
            <a:custGeom>
              <a:avLst/>
              <a:gdLst/>
              <a:ahLst/>
              <a:cxnLst/>
              <a:rect l="l" t="t" r="r" b="b"/>
              <a:pathLst>
                <a:path w="5229225" h="2624454">
                  <a:moveTo>
                    <a:pt x="2636392" y="0"/>
                  </a:moveTo>
                  <a:lnTo>
                    <a:pt x="2585466" y="12319"/>
                  </a:lnTo>
                  <a:lnTo>
                    <a:pt x="2527554" y="26289"/>
                  </a:lnTo>
                  <a:lnTo>
                    <a:pt x="2466213" y="59690"/>
                  </a:lnTo>
                  <a:lnTo>
                    <a:pt x="2415285" y="101727"/>
                  </a:lnTo>
                  <a:lnTo>
                    <a:pt x="2369692" y="147320"/>
                  </a:lnTo>
                  <a:lnTo>
                    <a:pt x="2331084" y="191262"/>
                  </a:lnTo>
                  <a:lnTo>
                    <a:pt x="2299589" y="236855"/>
                  </a:lnTo>
                  <a:lnTo>
                    <a:pt x="2262758" y="294767"/>
                  </a:lnTo>
                  <a:lnTo>
                    <a:pt x="2238120" y="333248"/>
                  </a:lnTo>
                  <a:lnTo>
                    <a:pt x="2206625" y="391160"/>
                  </a:lnTo>
                  <a:lnTo>
                    <a:pt x="2176779" y="442087"/>
                  </a:lnTo>
                  <a:lnTo>
                    <a:pt x="2143505" y="499999"/>
                  </a:lnTo>
                  <a:lnTo>
                    <a:pt x="2124202" y="538607"/>
                  </a:lnTo>
                  <a:lnTo>
                    <a:pt x="2099564" y="585851"/>
                  </a:lnTo>
                  <a:lnTo>
                    <a:pt x="2080259" y="631571"/>
                  </a:lnTo>
                  <a:lnTo>
                    <a:pt x="2060955" y="671830"/>
                  </a:lnTo>
                  <a:lnTo>
                    <a:pt x="2040001" y="715772"/>
                  </a:lnTo>
                  <a:lnTo>
                    <a:pt x="2018918" y="770128"/>
                  </a:lnTo>
                  <a:lnTo>
                    <a:pt x="1992629" y="835025"/>
                  </a:lnTo>
                  <a:lnTo>
                    <a:pt x="1969769" y="885825"/>
                  </a:lnTo>
                  <a:lnTo>
                    <a:pt x="1954021" y="922782"/>
                  </a:lnTo>
                  <a:lnTo>
                    <a:pt x="1927732" y="978916"/>
                  </a:lnTo>
                  <a:lnTo>
                    <a:pt x="1906651" y="1035050"/>
                  </a:lnTo>
                  <a:lnTo>
                    <a:pt x="1889125" y="1073531"/>
                  </a:lnTo>
                  <a:lnTo>
                    <a:pt x="1864614" y="1133221"/>
                  </a:lnTo>
                  <a:lnTo>
                    <a:pt x="1846960" y="1182370"/>
                  </a:lnTo>
                  <a:lnTo>
                    <a:pt x="1829434" y="1229741"/>
                  </a:lnTo>
                  <a:lnTo>
                    <a:pt x="1811908" y="1277112"/>
                  </a:lnTo>
                  <a:lnTo>
                    <a:pt x="1794382" y="1324483"/>
                  </a:lnTo>
                  <a:lnTo>
                    <a:pt x="1776856" y="1370076"/>
                  </a:lnTo>
                  <a:lnTo>
                    <a:pt x="1757552" y="1419225"/>
                  </a:lnTo>
                  <a:lnTo>
                    <a:pt x="1731264" y="1484122"/>
                  </a:lnTo>
                  <a:lnTo>
                    <a:pt x="1704975" y="1545463"/>
                  </a:lnTo>
                  <a:lnTo>
                    <a:pt x="1687448" y="1585849"/>
                  </a:lnTo>
                  <a:lnTo>
                    <a:pt x="1668144" y="1627886"/>
                  </a:lnTo>
                  <a:lnTo>
                    <a:pt x="1650618" y="1671828"/>
                  </a:lnTo>
                  <a:lnTo>
                    <a:pt x="1631314" y="1713865"/>
                  </a:lnTo>
                  <a:lnTo>
                    <a:pt x="1603247" y="1768221"/>
                  </a:lnTo>
                  <a:lnTo>
                    <a:pt x="1575180" y="1824355"/>
                  </a:lnTo>
                  <a:lnTo>
                    <a:pt x="1541779" y="1877060"/>
                  </a:lnTo>
                  <a:lnTo>
                    <a:pt x="1504950" y="1929638"/>
                  </a:lnTo>
                  <a:lnTo>
                    <a:pt x="1466341" y="1982216"/>
                  </a:lnTo>
                  <a:lnTo>
                    <a:pt x="1420748" y="2031365"/>
                  </a:lnTo>
                  <a:lnTo>
                    <a:pt x="1369948" y="2087499"/>
                  </a:lnTo>
                  <a:lnTo>
                    <a:pt x="1334896" y="2120900"/>
                  </a:lnTo>
                  <a:lnTo>
                    <a:pt x="1292732" y="2157730"/>
                  </a:lnTo>
                  <a:lnTo>
                    <a:pt x="1243583" y="2197989"/>
                  </a:lnTo>
                  <a:lnTo>
                    <a:pt x="1203325" y="2226056"/>
                  </a:lnTo>
                  <a:lnTo>
                    <a:pt x="1147190" y="2261235"/>
                  </a:lnTo>
                  <a:lnTo>
                    <a:pt x="1062989" y="2308606"/>
                  </a:lnTo>
                  <a:lnTo>
                    <a:pt x="992758" y="2340102"/>
                  </a:lnTo>
                  <a:lnTo>
                    <a:pt x="940180" y="2359406"/>
                  </a:lnTo>
                  <a:lnTo>
                    <a:pt x="891031" y="2380488"/>
                  </a:lnTo>
                  <a:lnTo>
                    <a:pt x="829690" y="2403348"/>
                  </a:lnTo>
                  <a:lnTo>
                    <a:pt x="766571" y="2422652"/>
                  </a:lnTo>
                  <a:lnTo>
                    <a:pt x="703326" y="2438400"/>
                  </a:lnTo>
                  <a:lnTo>
                    <a:pt x="655954" y="2452370"/>
                  </a:lnTo>
                  <a:lnTo>
                    <a:pt x="598169" y="2468245"/>
                  </a:lnTo>
                  <a:lnTo>
                    <a:pt x="547242" y="2482215"/>
                  </a:lnTo>
                  <a:lnTo>
                    <a:pt x="480567" y="2496312"/>
                  </a:lnTo>
                  <a:lnTo>
                    <a:pt x="403478" y="2513838"/>
                  </a:lnTo>
                  <a:lnTo>
                    <a:pt x="333247" y="2527808"/>
                  </a:lnTo>
                  <a:lnTo>
                    <a:pt x="280669" y="2540127"/>
                  </a:lnTo>
                  <a:lnTo>
                    <a:pt x="229742" y="2550668"/>
                  </a:lnTo>
                  <a:lnTo>
                    <a:pt x="164845" y="2562987"/>
                  </a:lnTo>
                  <a:lnTo>
                    <a:pt x="89407" y="2583942"/>
                  </a:lnTo>
                  <a:lnTo>
                    <a:pt x="0" y="2620772"/>
                  </a:lnTo>
                  <a:lnTo>
                    <a:pt x="5228844" y="2624328"/>
                  </a:lnTo>
                  <a:lnTo>
                    <a:pt x="5144643" y="2592705"/>
                  </a:lnTo>
                  <a:lnTo>
                    <a:pt x="5056886" y="2573401"/>
                  </a:lnTo>
                  <a:lnTo>
                    <a:pt x="4997322" y="2562987"/>
                  </a:lnTo>
                  <a:lnTo>
                    <a:pt x="4927092" y="2548890"/>
                  </a:lnTo>
                  <a:lnTo>
                    <a:pt x="4842891" y="2527808"/>
                  </a:lnTo>
                  <a:lnTo>
                    <a:pt x="4886833" y="2540127"/>
                  </a:lnTo>
                  <a:lnTo>
                    <a:pt x="4790313" y="2513838"/>
                  </a:lnTo>
                  <a:lnTo>
                    <a:pt x="4735957" y="2499741"/>
                  </a:lnTo>
                  <a:lnTo>
                    <a:pt x="4642993" y="2473452"/>
                  </a:lnTo>
                  <a:lnTo>
                    <a:pt x="4558792" y="2445385"/>
                  </a:lnTo>
                  <a:lnTo>
                    <a:pt x="4488688" y="2420874"/>
                  </a:lnTo>
                  <a:lnTo>
                    <a:pt x="4422013" y="2398014"/>
                  </a:lnTo>
                  <a:lnTo>
                    <a:pt x="4346574" y="2371725"/>
                  </a:lnTo>
                  <a:lnTo>
                    <a:pt x="4283456" y="2345436"/>
                  </a:lnTo>
                  <a:lnTo>
                    <a:pt x="4199254" y="2305050"/>
                  </a:lnTo>
                  <a:lnTo>
                    <a:pt x="4164075" y="2283968"/>
                  </a:lnTo>
                  <a:lnTo>
                    <a:pt x="4162424" y="2283968"/>
                  </a:lnTo>
                  <a:lnTo>
                    <a:pt x="4136009" y="2268220"/>
                  </a:lnTo>
                  <a:lnTo>
                    <a:pt x="4088765" y="2241931"/>
                  </a:lnTo>
                  <a:lnTo>
                    <a:pt x="4043044" y="2208530"/>
                  </a:lnTo>
                  <a:lnTo>
                    <a:pt x="3997451" y="2169922"/>
                  </a:lnTo>
                  <a:lnTo>
                    <a:pt x="3964177" y="2138426"/>
                  </a:lnTo>
                  <a:lnTo>
                    <a:pt x="3925569" y="2101596"/>
                  </a:lnTo>
                  <a:lnTo>
                    <a:pt x="3881754" y="2048891"/>
                  </a:lnTo>
                  <a:lnTo>
                    <a:pt x="3837813" y="1994535"/>
                  </a:lnTo>
                  <a:lnTo>
                    <a:pt x="3800983" y="1943735"/>
                  </a:lnTo>
                  <a:lnTo>
                    <a:pt x="3760723" y="1891030"/>
                  </a:lnTo>
                  <a:lnTo>
                    <a:pt x="3734435" y="1847215"/>
                  </a:lnTo>
                  <a:lnTo>
                    <a:pt x="3709796" y="1812163"/>
                  </a:lnTo>
                  <a:lnTo>
                    <a:pt x="3687064" y="1773555"/>
                  </a:lnTo>
                  <a:lnTo>
                    <a:pt x="3664203" y="1729613"/>
                  </a:lnTo>
                  <a:lnTo>
                    <a:pt x="3643121" y="1682369"/>
                  </a:lnTo>
                  <a:lnTo>
                    <a:pt x="3623944" y="1633220"/>
                  </a:lnTo>
                  <a:lnTo>
                    <a:pt x="3604641" y="1582293"/>
                  </a:lnTo>
                  <a:lnTo>
                    <a:pt x="3588766" y="1549019"/>
                  </a:lnTo>
                  <a:lnTo>
                    <a:pt x="3573017" y="1510411"/>
                  </a:lnTo>
                  <a:lnTo>
                    <a:pt x="3557269" y="1471803"/>
                  </a:lnTo>
                  <a:lnTo>
                    <a:pt x="3539743" y="1434973"/>
                  </a:lnTo>
                  <a:lnTo>
                    <a:pt x="3522091" y="1387602"/>
                  </a:lnTo>
                  <a:lnTo>
                    <a:pt x="3501136" y="1338453"/>
                  </a:lnTo>
                  <a:lnTo>
                    <a:pt x="3474846" y="1271778"/>
                  </a:lnTo>
                  <a:lnTo>
                    <a:pt x="3450209" y="1222756"/>
                  </a:lnTo>
                  <a:lnTo>
                    <a:pt x="3423919" y="1170051"/>
                  </a:lnTo>
                  <a:lnTo>
                    <a:pt x="3399409" y="1112139"/>
                  </a:lnTo>
                  <a:lnTo>
                    <a:pt x="3381883" y="1066546"/>
                  </a:lnTo>
                  <a:lnTo>
                    <a:pt x="3357244" y="1012190"/>
                  </a:lnTo>
                  <a:lnTo>
                    <a:pt x="3337941" y="963041"/>
                  </a:lnTo>
                  <a:lnTo>
                    <a:pt x="3301111" y="889381"/>
                  </a:lnTo>
                  <a:lnTo>
                    <a:pt x="3273043" y="820928"/>
                  </a:lnTo>
                  <a:lnTo>
                    <a:pt x="3244976" y="761365"/>
                  </a:lnTo>
                  <a:lnTo>
                    <a:pt x="3223894" y="720979"/>
                  </a:lnTo>
                  <a:lnTo>
                    <a:pt x="3199384" y="668401"/>
                  </a:lnTo>
                  <a:lnTo>
                    <a:pt x="3169539" y="606933"/>
                  </a:lnTo>
                  <a:lnTo>
                    <a:pt x="3146806" y="561340"/>
                  </a:lnTo>
                  <a:lnTo>
                    <a:pt x="3127501" y="528066"/>
                  </a:lnTo>
                  <a:lnTo>
                    <a:pt x="3115183" y="499999"/>
                  </a:lnTo>
                  <a:lnTo>
                    <a:pt x="3090671" y="454406"/>
                  </a:lnTo>
                  <a:lnTo>
                    <a:pt x="3067812" y="410464"/>
                  </a:lnTo>
                  <a:lnTo>
                    <a:pt x="3048508" y="373634"/>
                  </a:lnTo>
                  <a:lnTo>
                    <a:pt x="3029203" y="335026"/>
                  </a:lnTo>
                  <a:lnTo>
                    <a:pt x="3006470" y="301752"/>
                  </a:lnTo>
                  <a:lnTo>
                    <a:pt x="2987166" y="280670"/>
                  </a:lnTo>
                  <a:lnTo>
                    <a:pt x="2974847" y="256159"/>
                  </a:lnTo>
                  <a:lnTo>
                    <a:pt x="2962656" y="238633"/>
                  </a:lnTo>
                  <a:lnTo>
                    <a:pt x="2948559" y="220980"/>
                  </a:lnTo>
                  <a:lnTo>
                    <a:pt x="2939795" y="212217"/>
                  </a:lnTo>
                  <a:lnTo>
                    <a:pt x="2924047" y="192912"/>
                  </a:lnTo>
                  <a:lnTo>
                    <a:pt x="2902966" y="166624"/>
                  </a:lnTo>
                  <a:lnTo>
                    <a:pt x="2880106" y="140335"/>
                  </a:lnTo>
                  <a:lnTo>
                    <a:pt x="2855594" y="110490"/>
                  </a:lnTo>
                  <a:lnTo>
                    <a:pt x="2829305" y="87757"/>
                  </a:lnTo>
                  <a:lnTo>
                    <a:pt x="2803016" y="66675"/>
                  </a:lnTo>
                  <a:lnTo>
                    <a:pt x="2774950" y="43815"/>
                  </a:lnTo>
                  <a:lnTo>
                    <a:pt x="2731007" y="24511"/>
                  </a:lnTo>
                  <a:lnTo>
                    <a:pt x="2688970" y="8762"/>
                  </a:lnTo>
                  <a:lnTo>
                    <a:pt x="2636392" y="0"/>
                  </a:lnTo>
                </a:path>
              </a:pathLst>
            </a:custGeom>
            <a:ln w="38100">
              <a:solidFill>
                <a:srgbClr val="006600"/>
              </a:solidFill>
            </a:ln>
          </p:spPr>
          <p:txBody>
            <a:bodyPr wrap="square" lIns="0" tIns="0" rIns="0" bIns="0" rtlCol="0"/>
            <a:lstStyle/>
            <a:p>
              <a:endParaRPr sz="1628"/>
            </a:p>
          </p:txBody>
        </p:sp>
        <p:sp>
          <p:nvSpPr>
            <p:cNvPr id="9" name="object 9"/>
            <p:cNvSpPr/>
            <p:nvPr/>
          </p:nvSpPr>
          <p:spPr>
            <a:xfrm>
              <a:off x="3182873" y="5849874"/>
              <a:ext cx="6116320" cy="1905"/>
            </a:xfrm>
            <a:custGeom>
              <a:avLst/>
              <a:gdLst/>
              <a:ahLst/>
              <a:cxnLst/>
              <a:rect l="l" t="t" r="r" b="b"/>
              <a:pathLst>
                <a:path w="6116320" h="1904">
                  <a:moveTo>
                    <a:pt x="0" y="0"/>
                  </a:moveTo>
                  <a:lnTo>
                    <a:pt x="6115811" y="1523"/>
                  </a:lnTo>
                </a:path>
              </a:pathLst>
            </a:custGeom>
            <a:ln w="19812">
              <a:solidFill>
                <a:srgbClr val="000000"/>
              </a:solidFill>
            </a:ln>
          </p:spPr>
          <p:txBody>
            <a:bodyPr wrap="square" lIns="0" tIns="0" rIns="0" bIns="0" rtlCol="0"/>
            <a:lstStyle/>
            <a:p>
              <a:endParaRPr sz="1628"/>
            </a:p>
          </p:txBody>
        </p:sp>
      </p:grpSp>
      <p:sp>
        <p:nvSpPr>
          <p:cNvPr id="10" name="object 10"/>
          <p:cNvSpPr txBox="1"/>
          <p:nvPr/>
        </p:nvSpPr>
        <p:spPr>
          <a:xfrm>
            <a:off x="9086525" y="5060560"/>
            <a:ext cx="164270" cy="380483"/>
          </a:xfrm>
          <a:prstGeom prst="rect">
            <a:avLst/>
          </a:prstGeom>
        </p:spPr>
        <p:txBody>
          <a:bodyPr vert="horz" wrap="square" lIns="0" tIns="11487" rIns="0" bIns="0" rtlCol="0">
            <a:spAutoFit/>
          </a:bodyPr>
          <a:lstStyle/>
          <a:p>
            <a:pPr>
              <a:spcBef>
                <a:spcPts val="90"/>
              </a:spcBef>
            </a:pPr>
            <a:r>
              <a:rPr sz="2397" b="1" i="1" dirty="0">
                <a:solidFill>
                  <a:srgbClr val="000099"/>
                </a:solidFill>
                <a:latin typeface="Book Antiqua"/>
                <a:cs typeface="Book Antiqua"/>
              </a:rPr>
              <a:t>x</a:t>
            </a:r>
            <a:endParaRPr sz="2397">
              <a:latin typeface="Book Antiqua"/>
              <a:cs typeface="Book Antiqua"/>
            </a:endParaRPr>
          </a:p>
        </p:txBody>
      </p:sp>
      <p:grpSp>
        <p:nvGrpSpPr>
          <p:cNvPr id="11" name="object 11"/>
          <p:cNvGrpSpPr/>
          <p:nvPr/>
        </p:nvGrpSpPr>
        <p:grpSpPr>
          <a:xfrm>
            <a:off x="5505891" y="1743679"/>
            <a:ext cx="2958589" cy="3963740"/>
            <a:chOff x="5443601" y="1927733"/>
            <a:chExt cx="3270885" cy="4382135"/>
          </a:xfrm>
        </p:grpSpPr>
        <p:sp>
          <p:nvSpPr>
            <p:cNvPr id="12" name="object 12"/>
            <p:cNvSpPr/>
            <p:nvPr/>
          </p:nvSpPr>
          <p:spPr>
            <a:xfrm>
              <a:off x="5459730" y="4401312"/>
              <a:ext cx="0" cy="35560"/>
            </a:xfrm>
            <a:custGeom>
              <a:avLst/>
              <a:gdLst/>
              <a:ahLst/>
              <a:cxnLst/>
              <a:rect l="l" t="t" r="r" b="b"/>
              <a:pathLst>
                <a:path h="35560">
                  <a:moveTo>
                    <a:pt x="0" y="35051"/>
                  </a:moveTo>
                  <a:lnTo>
                    <a:pt x="0" y="0"/>
                  </a:lnTo>
                </a:path>
              </a:pathLst>
            </a:custGeom>
            <a:ln w="4572">
              <a:solidFill>
                <a:srgbClr val="000000"/>
              </a:solidFill>
            </a:ln>
          </p:spPr>
          <p:txBody>
            <a:bodyPr wrap="square" lIns="0" tIns="0" rIns="0" bIns="0" rtlCol="0"/>
            <a:lstStyle/>
            <a:p>
              <a:endParaRPr sz="1628"/>
            </a:p>
          </p:txBody>
        </p:sp>
        <p:sp>
          <p:nvSpPr>
            <p:cNvPr id="13" name="object 13"/>
            <p:cNvSpPr/>
            <p:nvPr/>
          </p:nvSpPr>
          <p:spPr>
            <a:xfrm>
              <a:off x="5458206" y="2836926"/>
              <a:ext cx="3175" cy="3150235"/>
            </a:xfrm>
            <a:custGeom>
              <a:avLst/>
              <a:gdLst/>
              <a:ahLst/>
              <a:cxnLst/>
              <a:rect l="l" t="t" r="r" b="b"/>
              <a:pathLst>
                <a:path w="3175" h="3150235">
                  <a:moveTo>
                    <a:pt x="0" y="0"/>
                  </a:moveTo>
                  <a:lnTo>
                    <a:pt x="3048" y="3150108"/>
                  </a:lnTo>
                </a:path>
              </a:pathLst>
            </a:custGeom>
            <a:ln w="28956">
              <a:solidFill>
                <a:srgbClr val="FF3399"/>
              </a:solidFill>
              <a:prstDash val="lgDash"/>
            </a:ln>
          </p:spPr>
          <p:txBody>
            <a:bodyPr wrap="square" lIns="0" tIns="0" rIns="0" bIns="0" rtlCol="0"/>
            <a:lstStyle/>
            <a:p>
              <a:endParaRPr sz="1628"/>
            </a:p>
          </p:txBody>
        </p:sp>
        <p:sp>
          <p:nvSpPr>
            <p:cNvPr id="14" name="object 14"/>
            <p:cNvSpPr/>
            <p:nvPr/>
          </p:nvSpPr>
          <p:spPr>
            <a:xfrm>
              <a:off x="7058405" y="4390644"/>
              <a:ext cx="0" cy="35560"/>
            </a:xfrm>
            <a:custGeom>
              <a:avLst/>
              <a:gdLst/>
              <a:ahLst/>
              <a:cxnLst/>
              <a:rect l="l" t="t" r="r" b="b"/>
              <a:pathLst>
                <a:path h="35560">
                  <a:moveTo>
                    <a:pt x="0" y="35051"/>
                  </a:moveTo>
                  <a:lnTo>
                    <a:pt x="0" y="0"/>
                  </a:lnTo>
                </a:path>
              </a:pathLst>
            </a:custGeom>
            <a:ln w="4571">
              <a:solidFill>
                <a:srgbClr val="000000"/>
              </a:solidFill>
            </a:ln>
          </p:spPr>
          <p:txBody>
            <a:bodyPr wrap="square" lIns="0" tIns="0" rIns="0" bIns="0" rtlCol="0"/>
            <a:lstStyle/>
            <a:p>
              <a:endParaRPr sz="1628"/>
            </a:p>
          </p:txBody>
        </p:sp>
        <p:sp>
          <p:nvSpPr>
            <p:cNvPr id="15" name="object 15"/>
            <p:cNvSpPr/>
            <p:nvPr/>
          </p:nvSpPr>
          <p:spPr>
            <a:xfrm>
              <a:off x="7058406" y="2836926"/>
              <a:ext cx="0" cy="3129280"/>
            </a:xfrm>
            <a:custGeom>
              <a:avLst/>
              <a:gdLst/>
              <a:ahLst/>
              <a:cxnLst/>
              <a:rect l="l" t="t" r="r" b="b"/>
              <a:pathLst>
                <a:path h="3129279">
                  <a:moveTo>
                    <a:pt x="0" y="0"/>
                  </a:moveTo>
                  <a:lnTo>
                    <a:pt x="0" y="3128772"/>
                  </a:lnTo>
                </a:path>
              </a:pathLst>
            </a:custGeom>
            <a:ln w="28956">
              <a:solidFill>
                <a:srgbClr val="FF3399"/>
              </a:solidFill>
              <a:prstDash val="lgDash"/>
            </a:ln>
          </p:spPr>
          <p:txBody>
            <a:bodyPr wrap="square" lIns="0" tIns="0" rIns="0" bIns="0" rtlCol="0"/>
            <a:lstStyle/>
            <a:p>
              <a:endParaRPr sz="1628"/>
            </a:p>
          </p:txBody>
        </p:sp>
        <p:sp>
          <p:nvSpPr>
            <p:cNvPr id="16" name="object 16"/>
            <p:cNvSpPr/>
            <p:nvPr/>
          </p:nvSpPr>
          <p:spPr>
            <a:xfrm>
              <a:off x="7865364" y="4331208"/>
              <a:ext cx="0" cy="43180"/>
            </a:xfrm>
            <a:custGeom>
              <a:avLst/>
              <a:gdLst/>
              <a:ahLst/>
              <a:cxnLst/>
              <a:rect l="l" t="t" r="r" b="b"/>
              <a:pathLst>
                <a:path h="43179">
                  <a:moveTo>
                    <a:pt x="0" y="42672"/>
                  </a:moveTo>
                  <a:lnTo>
                    <a:pt x="0" y="0"/>
                  </a:lnTo>
                </a:path>
              </a:pathLst>
            </a:custGeom>
            <a:ln w="3175">
              <a:solidFill>
                <a:srgbClr val="000000"/>
              </a:solidFill>
            </a:ln>
          </p:spPr>
          <p:txBody>
            <a:bodyPr wrap="square" lIns="0" tIns="0" rIns="0" bIns="0" rtlCol="0"/>
            <a:lstStyle/>
            <a:p>
              <a:endParaRPr sz="1628"/>
            </a:p>
          </p:txBody>
        </p:sp>
        <p:sp>
          <p:nvSpPr>
            <p:cNvPr id="17" name="object 17"/>
            <p:cNvSpPr/>
            <p:nvPr/>
          </p:nvSpPr>
          <p:spPr>
            <a:xfrm>
              <a:off x="7861554" y="2394966"/>
              <a:ext cx="7620" cy="3900170"/>
            </a:xfrm>
            <a:custGeom>
              <a:avLst/>
              <a:gdLst/>
              <a:ahLst/>
              <a:cxnLst/>
              <a:rect l="l" t="t" r="r" b="b"/>
              <a:pathLst>
                <a:path w="7620" h="3900170">
                  <a:moveTo>
                    <a:pt x="7620" y="0"/>
                  </a:moveTo>
                  <a:lnTo>
                    <a:pt x="0" y="3899916"/>
                  </a:lnTo>
                </a:path>
              </a:pathLst>
            </a:custGeom>
            <a:ln w="28956">
              <a:solidFill>
                <a:srgbClr val="800080"/>
              </a:solidFill>
              <a:prstDash val="lgDash"/>
            </a:ln>
          </p:spPr>
          <p:txBody>
            <a:bodyPr wrap="square" lIns="0" tIns="0" rIns="0" bIns="0" rtlCol="0"/>
            <a:lstStyle/>
            <a:p>
              <a:endParaRPr sz="1628"/>
            </a:p>
          </p:txBody>
        </p:sp>
        <p:sp>
          <p:nvSpPr>
            <p:cNvPr id="18" name="object 18"/>
            <p:cNvSpPr/>
            <p:nvPr/>
          </p:nvSpPr>
          <p:spPr>
            <a:xfrm>
              <a:off x="8699753" y="3965448"/>
              <a:ext cx="0" cy="44450"/>
            </a:xfrm>
            <a:custGeom>
              <a:avLst/>
              <a:gdLst/>
              <a:ahLst/>
              <a:cxnLst/>
              <a:rect l="l" t="t" r="r" b="b"/>
              <a:pathLst>
                <a:path h="44450">
                  <a:moveTo>
                    <a:pt x="0" y="44196"/>
                  </a:moveTo>
                  <a:lnTo>
                    <a:pt x="0" y="0"/>
                  </a:lnTo>
                </a:path>
              </a:pathLst>
            </a:custGeom>
            <a:ln w="4571">
              <a:solidFill>
                <a:srgbClr val="000000"/>
              </a:solidFill>
            </a:ln>
          </p:spPr>
          <p:txBody>
            <a:bodyPr wrap="square" lIns="0" tIns="0" rIns="0" bIns="0" rtlCol="0"/>
            <a:lstStyle/>
            <a:p>
              <a:endParaRPr sz="1628"/>
            </a:p>
          </p:txBody>
        </p:sp>
        <p:sp>
          <p:nvSpPr>
            <p:cNvPr id="19" name="object 19"/>
            <p:cNvSpPr/>
            <p:nvPr/>
          </p:nvSpPr>
          <p:spPr>
            <a:xfrm>
              <a:off x="8699754" y="1942338"/>
              <a:ext cx="0" cy="4075429"/>
            </a:xfrm>
            <a:custGeom>
              <a:avLst/>
              <a:gdLst/>
              <a:ahLst/>
              <a:cxnLst/>
              <a:rect l="l" t="t" r="r" b="b"/>
              <a:pathLst>
                <a:path h="4075429">
                  <a:moveTo>
                    <a:pt x="0" y="0"/>
                  </a:moveTo>
                  <a:lnTo>
                    <a:pt x="0" y="4075176"/>
                  </a:lnTo>
                </a:path>
              </a:pathLst>
            </a:custGeom>
            <a:ln w="28956">
              <a:solidFill>
                <a:srgbClr val="CC0000"/>
              </a:solidFill>
              <a:prstDash val="lgDash"/>
            </a:ln>
          </p:spPr>
          <p:txBody>
            <a:bodyPr wrap="square" lIns="0" tIns="0" rIns="0" bIns="0" rtlCol="0"/>
            <a:lstStyle/>
            <a:p>
              <a:endParaRPr sz="1628"/>
            </a:p>
          </p:txBody>
        </p:sp>
      </p:grpSp>
      <p:sp>
        <p:nvSpPr>
          <p:cNvPr id="20" name="object 20"/>
          <p:cNvSpPr txBox="1"/>
          <p:nvPr/>
        </p:nvSpPr>
        <p:spPr>
          <a:xfrm>
            <a:off x="3646648" y="5396980"/>
            <a:ext cx="691544" cy="334587"/>
          </a:xfrm>
          <a:prstGeom prst="rect">
            <a:avLst/>
          </a:prstGeom>
        </p:spPr>
        <p:txBody>
          <a:bodyPr vert="horz" wrap="square" lIns="0" tIns="14359" rIns="0" bIns="0" rtlCol="0">
            <a:spAutoFit/>
          </a:bodyPr>
          <a:lstStyle/>
          <a:p>
            <a:pPr>
              <a:spcBef>
                <a:spcPts val="113"/>
              </a:spcBef>
            </a:pPr>
            <a:r>
              <a:rPr sz="2080" b="1" i="1" spc="-50" dirty="0">
                <a:solidFill>
                  <a:srgbClr val="000099"/>
                </a:solidFill>
                <a:latin typeface="Symbol"/>
                <a:cs typeface="Symbol"/>
              </a:rPr>
              <a:t></a:t>
            </a:r>
            <a:r>
              <a:rPr sz="2080" b="1" i="1" spc="-59" dirty="0">
                <a:solidFill>
                  <a:srgbClr val="000099"/>
                </a:solidFill>
                <a:latin typeface="Times New Roman"/>
                <a:cs typeface="Times New Roman"/>
              </a:rPr>
              <a:t> </a:t>
            </a:r>
            <a:r>
              <a:rPr sz="1990" dirty="0">
                <a:latin typeface="Book Antiqua"/>
                <a:cs typeface="Book Antiqua"/>
              </a:rPr>
              <a:t>–</a:t>
            </a:r>
            <a:r>
              <a:rPr sz="1990" spc="-36" dirty="0">
                <a:latin typeface="Book Antiqua"/>
                <a:cs typeface="Book Antiqua"/>
              </a:rPr>
              <a:t> </a:t>
            </a:r>
            <a:r>
              <a:rPr sz="1990" spc="-27" dirty="0">
                <a:latin typeface="Book Antiqua"/>
                <a:cs typeface="Book Antiqua"/>
              </a:rPr>
              <a:t>3</a:t>
            </a:r>
            <a:r>
              <a:rPr sz="2080" i="1" spc="-27" dirty="0">
                <a:latin typeface="Symbol"/>
                <a:cs typeface="Symbol"/>
              </a:rPr>
              <a:t></a:t>
            </a:r>
            <a:endParaRPr sz="2080">
              <a:latin typeface="Symbol"/>
              <a:cs typeface="Symbol"/>
            </a:endParaRPr>
          </a:p>
        </p:txBody>
      </p:sp>
      <p:sp>
        <p:nvSpPr>
          <p:cNvPr id="21" name="object 21"/>
          <p:cNvSpPr txBox="1"/>
          <p:nvPr/>
        </p:nvSpPr>
        <p:spPr>
          <a:xfrm>
            <a:off x="5214913" y="5396980"/>
            <a:ext cx="564608" cy="334587"/>
          </a:xfrm>
          <a:prstGeom prst="rect">
            <a:avLst/>
          </a:prstGeom>
        </p:spPr>
        <p:txBody>
          <a:bodyPr vert="horz" wrap="square" lIns="0" tIns="14359" rIns="0" bIns="0" rtlCol="0">
            <a:spAutoFit/>
          </a:bodyPr>
          <a:lstStyle/>
          <a:p>
            <a:pPr>
              <a:spcBef>
                <a:spcPts val="113"/>
              </a:spcBef>
            </a:pPr>
            <a:r>
              <a:rPr sz="2080" b="1" i="1" spc="-50" dirty="0">
                <a:solidFill>
                  <a:srgbClr val="000099"/>
                </a:solidFill>
                <a:latin typeface="Symbol"/>
                <a:cs typeface="Symbol"/>
              </a:rPr>
              <a:t></a:t>
            </a:r>
            <a:r>
              <a:rPr sz="2080" b="1" i="1" spc="-63" dirty="0">
                <a:solidFill>
                  <a:srgbClr val="000099"/>
                </a:solidFill>
                <a:latin typeface="Times New Roman"/>
                <a:cs typeface="Times New Roman"/>
              </a:rPr>
              <a:t> </a:t>
            </a:r>
            <a:r>
              <a:rPr sz="1990" dirty="0">
                <a:latin typeface="Book Antiqua"/>
                <a:cs typeface="Book Antiqua"/>
              </a:rPr>
              <a:t>–</a:t>
            </a:r>
            <a:r>
              <a:rPr sz="1990" spc="-36" dirty="0">
                <a:latin typeface="Book Antiqua"/>
                <a:cs typeface="Book Antiqua"/>
              </a:rPr>
              <a:t> </a:t>
            </a:r>
            <a:r>
              <a:rPr sz="2080" i="1" spc="-54" dirty="0">
                <a:latin typeface="Symbol"/>
                <a:cs typeface="Symbol"/>
              </a:rPr>
              <a:t></a:t>
            </a:r>
            <a:endParaRPr sz="2080">
              <a:latin typeface="Symbol"/>
              <a:cs typeface="Symbol"/>
            </a:endParaRPr>
          </a:p>
        </p:txBody>
      </p:sp>
      <p:sp>
        <p:nvSpPr>
          <p:cNvPr id="22" name="object 22"/>
          <p:cNvSpPr txBox="1"/>
          <p:nvPr/>
        </p:nvSpPr>
        <p:spPr>
          <a:xfrm>
            <a:off x="4370356" y="5701328"/>
            <a:ext cx="691544" cy="334587"/>
          </a:xfrm>
          <a:prstGeom prst="rect">
            <a:avLst/>
          </a:prstGeom>
        </p:spPr>
        <p:txBody>
          <a:bodyPr vert="horz" wrap="square" lIns="0" tIns="14359" rIns="0" bIns="0" rtlCol="0">
            <a:spAutoFit/>
          </a:bodyPr>
          <a:lstStyle/>
          <a:p>
            <a:pPr>
              <a:spcBef>
                <a:spcPts val="113"/>
              </a:spcBef>
            </a:pPr>
            <a:r>
              <a:rPr sz="2080" b="1" i="1" spc="-50" dirty="0">
                <a:solidFill>
                  <a:srgbClr val="000099"/>
                </a:solidFill>
                <a:latin typeface="Symbol"/>
                <a:cs typeface="Symbol"/>
              </a:rPr>
              <a:t></a:t>
            </a:r>
            <a:r>
              <a:rPr sz="2080" b="1" i="1" spc="-59" dirty="0">
                <a:solidFill>
                  <a:srgbClr val="000099"/>
                </a:solidFill>
                <a:latin typeface="Times New Roman"/>
                <a:cs typeface="Times New Roman"/>
              </a:rPr>
              <a:t> </a:t>
            </a:r>
            <a:r>
              <a:rPr sz="1990" dirty="0">
                <a:latin typeface="Book Antiqua"/>
                <a:cs typeface="Book Antiqua"/>
              </a:rPr>
              <a:t>–</a:t>
            </a:r>
            <a:r>
              <a:rPr sz="1990" spc="-36" dirty="0">
                <a:latin typeface="Book Antiqua"/>
                <a:cs typeface="Book Antiqua"/>
              </a:rPr>
              <a:t> </a:t>
            </a:r>
            <a:r>
              <a:rPr sz="1990" spc="-27" dirty="0">
                <a:latin typeface="Book Antiqua"/>
                <a:cs typeface="Book Antiqua"/>
              </a:rPr>
              <a:t>2</a:t>
            </a:r>
            <a:r>
              <a:rPr sz="2080" i="1" spc="-27" dirty="0">
                <a:latin typeface="Symbol"/>
                <a:cs typeface="Symbol"/>
              </a:rPr>
              <a:t></a:t>
            </a:r>
            <a:endParaRPr sz="2080">
              <a:latin typeface="Symbol"/>
              <a:cs typeface="Symbol"/>
            </a:endParaRPr>
          </a:p>
        </p:txBody>
      </p:sp>
      <p:sp>
        <p:nvSpPr>
          <p:cNvPr id="23" name="object 23"/>
          <p:cNvSpPr txBox="1"/>
          <p:nvPr/>
        </p:nvSpPr>
        <p:spPr>
          <a:xfrm>
            <a:off x="6599149" y="5396980"/>
            <a:ext cx="654210" cy="334587"/>
          </a:xfrm>
          <a:prstGeom prst="rect">
            <a:avLst/>
          </a:prstGeom>
        </p:spPr>
        <p:txBody>
          <a:bodyPr vert="horz" wrap="square" lIns="0" tIns="14359" rIns="0" bIns="0" rtlCol="0">
            <a:spAutoFit/>
          </a:bodyPr>
          <a:lstStyle/>
          <a:p>
            <a:pPr>
              <a:spcBef>
                <a:spcPts val="113"/>
              </a:spcBef>
              <a:tabLst>
                <a:tab pos="272820" algn="l"/>
              </a:tabLst>
            </a:pPr>
            <a:r>
              <a:rPr sz="2080" b="1" i="1" spc="-50" dirty="0">
                <a:solidFill>
                  <a:srgbClr val="000099"/>
                </a:solidFill>
                <a:latin typeface="Symbol"/>
                <a:cs typeface="Symbol"/>
              </a:rPr>
              <a:t></a:t>
            </a:r>
            <a:r>
              <a:rPr sz="2080" spc="-50" dirty="0">
                <a:solidFill>
                  <a:srgbClr val="000099"/>
                </a:solidFill>
                <a:latin typeface="Times New Roman"/>
                <a:cs typeface="Times New Roman"/>
              </a:rPr>
              <a:t>	</a:t>
            </a:r>
            <a:r>
              <a:rPr sz="1990" dirty="0">
                <a:latin typeface="Book Antiqua"/>
                <a:cs typeface="Book Antiqua"/>
              </a:rPr>
              <a:t>+</a:t>
            </a:r>
            <a:r>
              <a:rPr sz="1990" spc="-77" dirty="0">
                <a:latin typeface="Book Antiqua"/>
                <a:cs typeface="Book Antiqua"/>
              </a:rPr>
              <a:t> </a:t>
            </a:r>
            <a:r>
              <a:rPr sz="2080" i="1" spc="-54" dirty="0">
                <a:latin typeface="Symbol"/>
                <a:cs typeface="Symbol"/>
              </a:rPr>
              <a:t></a:t>
            </a:r>
            <a:endParaRPr sz="2080">
              <a:latin typeface="Symbol"/>
              <a:cs typeface="Symbol"/>
            </a:endParaRPr>
          </a:p>
        </p:txBody>
      </p:sp>
      <p:sp>
        <p:nvSpPr>
          <p:cNvPr id="24" name="object 24"/>
          <p:cNvSpPr txBox="1"/>
          <p:nvPr/>
        </p:nvSpPr>
        <p:spPr>
          <a:xfrm>
            <a:off x="7291382" y="5701328"/>
            <a:ext cx="717390" cy="334587"/>
          </a:xfrm>
          <a:prstGeom prst="rect">
            <a:avLst/>
          </a:prstGeom>
        </p:spPr>
        <p:txBody>
          <a:bodyPr vert="horz" wrap="square" lIns="0" tIns="14359" rIns="0" bIns="0" rtlCol="0">
            <a:spAutoFit/>
          </a:bodyPr>
          <a:lstStyle/>
          <a:p>
            <a:pPr>
              <a:spcBef>
                <a:spcPts val="113"/>
              </a:spcBef>
            </a:pPr>
            <a:r>
              <a:rPr sz="2080" b="1" i="1" spc="-50" dirty="0">
                <a:solidFill>
                  <a:srgbClr val="000099"/>
                </a:solidFill>
                <a:latin typeface="Symbol"/>
                <a:cs typeface="Symbol"/>
              </a:rPr>
              <a:t></a:t>
            </a:r>
            <a:r>
              <a:rPr sz="2080" b="1" i="1" spc="-59" dirty="0">
                <a:solidFill>
                  <a:srgbClr val="000099"/>
                </a:solidFill>
                <a:latin typeface="Times New Roman"/>
                <a:cs typeface="Times New Roman"/>
              </a:rPr>
              <a:t> </a:t>
            </a:r>
            <a:r>
              <a:rPr sz="1990" dirty="0">
                <a:latin typeface="Book Antiqua"/>
                <a:cs typeface="Book Antiqua"/>
              </a:rPr>
              <a:t>+</a:t>
            </a:r>
            <a:r>
              <a:rPr sz="1990" spc="-36" dirty="0">
                <a:latin typeface="Book Antiqua"/>
                <a:cs typeface="Book Antiqua"/>
              </a:rPr>
              <a:t> </a:t>
            </a:r>
            <a:r>
              <a:rPr sz="1990" spc="-32" dirty="0">
                <a:latin typeface="Book Antiqua"/>
                <a:cs typeface="Book Antiqua"/>
              </a:rPr>
              <a:t>2</a:t>
            </a:r>
            <a:r>
              <a:rPr sz="2080" i="1" spc="-32" dirty="0">
                <a:latin typeface="Symbol"/>
                <a:cs typeface="Symbol"/>
              </a:rPr>
              <a:t></a:t>
            </a:r>
            <a:endParaRPr sz="2080">
              <a:latin typeface="Symbol"/>
              <a:cs typeface="Symbol"/>
            </a:endParaRPr>
          </a:p>
        </p:txBody>
      </p:sp>
      <p:sp>
        <p:nvSpPr>
          <p:cNvPr id="25" name="object 25"/>
          <p:cNvSpPr txBox="1"/>
          <p:nvPr/>
        </p:nvSpPr>
        <p:spPr>
          <a:xfrm>
            <a:off x="8058399" y="5389283"/>
            <a:ext cx="703606" cy="334587"/>
          </a:xfrm>
          <a:prstGeom prst="rect">
            <a:avLst/>
          </a:prstGeom>
        </p:spPr>
        <p:txBody>
          <a:bodyPr vert="horz" wrap="square" lIns="0" tIns="14359" rIns="0" bIns="0" rtlCol="0">
            <a:spAutoFit/>
          </a:bodyPr>
          <a:lstStyle/>
          <a:p>
            <a:pPr>
              <a:spcBef>
                <a:spcPts val="113"/>
              </a:spcBef>
            </a:pPr>
            <a:r>
              <a:rPr sz="2080" b="1" i="1" spc="-50" dirty="0">
                <a:solidFill>
                  <a:srgbClr val="000099"/>
                </a:solidFill>
                <a:latin typeface="Symbol"/>
                <a:cs typeface="Symbol"/>
              </a:rPr>
              <a:t></a:t>
            </a:r>
            <a:r>
              <a:rPr sz="2080" b="1" i="1" spc="-63" dirty="0">
                <a:solidFill>
                  <a:srgbClr val="000099"/>
                </a:solidFill>
                <a:latin typeface="Times New Roman"/>
                <a:cs typeface="Times New Roman"/>
              </a:rPr>
              <a:t> </a:t>
            </a:r>
            <a:r>
              <a:rPr sz="1990" dirty="0">
                <a:latin typeface="Symbol"/>
                <a:cs typeface="Symbol"/>
              </a:rPr>
              <a:t></a:t>
            </a:r>
            <a:r>
              <a:rPr sz="1990" spc="-36" dirty="0">
                <a:latin typeface="Times New Roman"/>
                <a:cs typeface="Times New Roman"/>
              </a:rPr>
              <a:t> </a:t>
            </a:r>
            <a:r>
              <a:rPr sz="1990" spc="-27" dirty="0">
                <a:latin typeface="Symbol"/>
                <a:cs typeface="Symbol"/>
              </a:rPr>
              <a:t></a:t>
            </a:r>
            <a:r>
              <a:rPr sz="2080" i="1" spc="-27" dirty="0">
                <a:latin typeface="Symbol"/>
                <a:cs typeface="Symbol"/>
              </a:rPr>
              <a:t></a:t>
            </a:r>
            <a:endParaRPr sz="2080">
              <a:latin typeface="Symbol"/>
              <a:cs typeface="Symbol"/>
            </a:endParaRPr>
          </a:p>
        </p:txBody>
      </p:sp>
      <p:sp>
        <p:nvSpPr>
          <p:cNvPr id="26" name="object 26"/>
          <p:cNvSpPr txBox="1"/>
          <p:nvPr/>
        </p:nvSpPr>
        <p:spPr>
          <a:xfrm>
            <a:off x="6155504" y="5240882"/>
            <a:ext cx="172886" cy="368760"/>
          </a:xfrm>
          <a:prstGeom prst="rect">
            <a:avLst/>
          </a:prstGeom>
        </p:spPr>
        <p:txBody>
          <a:bodyPr vert="horz" wrap="square" lIns="0" tIns="13785" rIns="0" bIns="0" rtlCol="0">
            <a:spAutoFit/>
          </a:bodyPr>
          <a:lstStyle/>
          <a:p>
            <a:pPr>
              <a:spcBef>
                <a:spcPts val="109"/>
              </a:spcBef>
            </a:pPr>
            <a:r>
              <a:rPr sz="2306" b="1" i="1" spc="-63" dirty="0">
                <a:solidFill>
                  <a:srgbClr val="000099"/>
                </a:solidFill>
                <a:latin typeface="Symbol"/>
                <a:cs typeface="Symbol"/>
              </a:rPr>
              <a:t></a:t>
            </a:r>
            <a:endParaRPr sz="2306">
              <a:latin typeface="Symbol"/>
              <a:cs typeface="Symbol"/>
            </a:endParaRPr>
          </a:p>
        </p:txBody>
      </p:sp>
      <p:grpSp>
        <p:nvGrpSpPr>
          <p:cNvPr id="27" name="object 27"/>
          <p:cNvGrpSpPr/>
          <p:nvPr/>
        </p:nvGrpSpPr>
        <p:grpSpPr>
          <a:xfrm>
            <a:off x="3982771" y="1756888"/>
            <a:ext cx="4436448" cy="3968910"/>
            <a:chOff x="3759708" y="1942338"/>
            <a:chExt cx="4904740" cy="4387850"/>
          </a:xfrm>
        </p:grpSpPr>
        <p:sp>
          <p:nvSpPr>
            <p:cNvPr id="28" name="object 28"/>
            <p:cNvSpPr/>
            <p:nvPr/>
          </p:nvSpPr>
          <p:spPr>
            <a:xfrm>
              <a:off x="3774186" y="3966972"/>
              <a:ext cx="0" cy="44450"/>
            </a:xfrm>
            <a:custGeom>
              <a:avLst/>
              <a:gdLst/>
              <a:ahLst/>
              <a:cxnLst/>
              <a:rect l="l" t="t" r="r" b="b"/>
              <a:pathLst>
                <a:path h="44450">
                  <a:moveTo>
                    <a:pt x="0" y="44196"/>
                  </a:moveTo>
                  <a:lnTo>
                    <a:pt x="0" y="0"/>
                  </a:lnTo>
                </a:path>
              </a:pathLst>
            </a:custGeom>
            <a:ln w="4572">
              <a:solidFill>
                <a:srgbClr val="000000"/>
              </a:solidFill>
            </a:ln>
          </p:spPr>
          <p:txBody>
            <a:bodyPr wrap="square" lIns="0" tIns="0" rIns="0" bIns="0" rtlCol="0"/>
            <a:lstStyle/>
            <a:p>
              <a:endParaRPr sz="1628"/>
            </a:p>
          </p:txBody>
        </p:sp>
        <p:sp>
          <p:nvSpPr>
            <p:cNvPr id="29" name="object 29"/>
            <p:cNvSpPr/>
            <p:nvPr/>
          </p:nvSpPr>
          <p:spPr>
            <a:xfrm>
              <a:off x="3774186" y="1942338"/>
              <a:ext cx="0" cy="4079875"/>
            </a:xfrm>
            <a:custGeom>
              <a:avLst/>
              <a:gdLst/>
              <a:ahLst/>
              <a:cxnLst/>
              <a:rect l="l" t="t" r="r" b="b"/>
              <a:pathLst>
                <a:path h="4079875">
                  <a:moveTo>
                    <a:pt x="0" y="0"/>
                  </a:moveTo>
                  <a:lnTo>
                    <a:pt x="0" y="4079748"/>
                  </a:lnTo>
                </a:path>
              </a:pathLst>
            </a:custGeom>
            <a:ln w="28956">
              <a:solidFill>
                <a:srgbClr val="CC0000"/>
              </a:solidFill>
              <a:prstDash val="lgDash"/>
            </a:ln>
          </p:spPr>
          <p:txBody>
            <a:bodyPr wrap="square" lIns="0" tIns="0" rIns="0" bIns="0" rtlCol="0"/>
            <a:lstStyle/>
            <a:p>
              <a:endParaRPr sz="1628"/>
            </a:p>
          </p:txBody>
        </p:sp>
        <p:sp>
          <p:nvSpPr>
            <p:cNvPr id="30" name="object 30"/>
            <p:cNvSpPr/>
            <p:nvPr/>
          </p:nvSpPr>
          <p:spPr>
            <a:xfrm>
              <a:off x="4615434" y="4351020"/>
              <a:ext cx="0" cy="43180"/>
            </a:xfrm>
            <a:custGeom>
              <a:avLst/>
              <a:gdLst/>
              <a:ahLst/>
              <a:cxnLst/>
              <a:rect l="l" t="t" r="r" b="b"/>
              <a:pathLst>
                <a:path h="43179">
                  <a:moveTo>
                    <a:pt x="0" y="42672"/>
                  </a:moveTo>
                  <a:lnTo>
                    <a:pt x="0" y="0"/>
                  </a:lnTo>
                </a:path>
              </a:pathLst>
            </a:custGeom>
            <a:ln w="4571">
              <a:solidFill>
                <a:srgbClr val="000000"/>
              </a:solidFill>
            </a:ln>
          </p:spPr>
          <p:txBody>
            <a:bodyPr wrap="square" lIns="0" tIns="0" rIns="0" bIns="0" rtlCol="0"/>
            <a:lstStyle/>
            <a:p>
              <a:endParaRPr sz="1628"/>
            </a:p>
          </p:txBody>
        </p:sp>
        <p:sp>
          <p:nvSpPr>
            <p:cNvPr id="31" name="object 31"/>
            <p:cNvSpPr/>
            <p:nvPr/>
          </p:nvSpPr>
          <p:spPr>
            <a:xfrm>
              <a:off x="4615434" y="2399538"/>
              <a:ext cx="0" cy="3930650"/>
            </a:xfrm>
            <a:custGeom>
              <a:avLst/>
              <a:gdLst/>
              <a:ahLst/>
              <a:cxnLst/>
              <a:rect l="l" t="t" r="r" b="b"/>
              <a:pathLst>
                <a:path h="3930650">
                  <a:moveTo>
                    <a:pt x="0" y="0"/>
                  </a:moveTo>
                  <a:lnTo>
                    <a:pt x="0" y="3930396"/>
                  </a:lnTo>
                </a:path>
              </a:pathLst>
            </a:custGeom>
            <a:ln w="28956">
              <a:solidFill>
                <a:srgbClr val="800080"/>
              </a:solidFill>
              <a:prstDash val="lgDash"/>
            </a:ln>
          </p:spPr>
          <p:txBody>
            <a:bodyPr wrap="square" lIns="0" tIns="0" rIns="0" bIns="0" rtlCol="0"/>
            <a:lstStyle/>
            <a:p>
              <a:endParaRPr sz="1628"/>
            </a:p>
          </p:txBody>
        </p:sp>
        <p:sp>
          <p:nvSpPr>
            <p:cNvPr id="32" name="object 32"/>
            <p:cNvSpPr/>
            <p:nvPr/>
          </p:nvSpPr>
          <p:spPr>
            <a:xfrm>
              <a:off x="6954012" y="2897886"/>
              <a:ext cx="6350" cy="0"/>
            </a:xfrm>
            <a:custGeom>
              <a:avLst/>
              <a:gdLst/>
              <a:ahLst/>
              <a:cxnLst/>
              <a:rect l="l" t="t" r="r" b="b"/>
              <a:pathLst>
                <a:path w="6350">
                  <a:moveTo>
                    <a:pt x="0" y="0"/>
                  </a:moveTo>
                  <a:lnTo>
                    <a:pt x="6096" y="0"/>
                  </a:lnTo>
                </a:path>
              </a:pathLst>
            </a:custGeom>
            <a:ln w="4571">
              <a:solidFill>
                <a:srgbClr val="000000"/>
              </a:solidFill>
            </a:ln>
          </p:spPr>
          <p:txBody>
            <a:bodyPr wrap="square" lIns="0" tIns="0" rIns="0" bIns="0" rtlCol="0"/>
            <a:lstStyle/>
            <a:p>
              <a:endParaRPr sz="1628"/>
            </a:p>
          </p:txBody>
        </p:sp>
        <p:sp>
          <p:nvSpPr>
            <p:cNvPr id="33" name="object 33"/>
            <p:cNvSpPr/>
            <p:nvPr/>
          </p:nvSpPr>
          <p:spPr>
            <a:xfrm>
              <a:off x="6771132" y="2846832"/>
              <a:ext cx="269875" cy="76200"/>
            </a:xfrm>
            <a:custGeom>
              <a:avLst/>
              <a:gdLst/>
              <a:ahLst/>
              <a:cxnLst/>
              <a:rect l="l" t="t" r="r" b="b"/>
              <a:pathLst>
                <a:path w="269875" h="76200">
                  <a:moveTo>
                    <a:pt x="193548" y="0"/>
                  </a:moveTo>
                  <a:lnTo>
                    <a:pt x="193548" y="76200"/>
                  </a:lnTo>
                  <a:lnTo>
                    <a:pt x="257048" y="44450"/>
                  </a:lnTo>
                  <a:lnTo>
                    <a:pt x="206248" y="44450"/>
                  </a:lnTo>
                  <a:lnTo>
                    <a:pt x="206248" y="31750"/>
                  </a:lnTo>
                  <a:lnTo>
                    <a:pt x="257048" y="31750"/>
                  </a:lnTo>
                  <a:lnTo>
                    <a:pt x="193548" y="0"/>
                  </a:lnTo>
                  <a:close/>
                </a:path>
                <a:path w="269875" h="76200">
                  <a:moveTo>
                    <a:pt x="193548" y="31750"/>
                  </a:moveTo>
                  <a:lnTo>
                    <a:pt x="0" y="31750"/>
                  </a:lnTo>
                  <a:lnTo>
                    <a:pt x="0" y="44450"/>
                  </a:lnTo>
                  <a:lnTo>
                    <a:pt x="193548" y="44450"/>
                  </a:lnTo>
                  <a:lnTo>
                    <a:pt x="193548" y="31750"/>
                  </a:lnTo>
                  <a:close/>
                </a:path>
                <a:path w="269875" h="76200">
                  <a:moveTo>
                    <a:pt x="257048" y="31750"/>
                  </a:moveTo>
                  <a:lnTo>
                    <a:pt x="206248" y="31750"/>
                  </a:lnTo>
                  <a:lnTo>
                    <a:pt x="206248" y="44450"/>
                  </a:lnTo>
                  <a:lnTo>
                    <a:pt x="257048" y="44450"/>
                  </a:lnTo>
                  <a:lnTo>
                    <a:pt x="269748" y="38100"/>
                  </a:lnTo>
                  <a:lnTo>
                    <a:pt x="257048" y="31750"/>
                  </a:lnTo>
                  <a:close/>
                </a:path>
              </a:pathLst>
            </a:custGeom>
            <a:solidFill>
              <a:srgbClr val="000000"/>
            </a:solidFill>
          </p:spPr>
          <p:txBody>
            <a:bodyPr wrap="square" lIns="0" tIns="0" rIns="0" bIns="0" rtlCol="0"/>
            <a:lstStyle/>
            <a:p>
              <a:endParaRPr sz="1628"/>
            </a:p>
          </p:txBody>
        </p:sp>
        <p:sp>
          <p:nvSpPr>
            <p:cNvPr id="34" name="object 34"/>
            <p:cNvSpPr/>
            <p:nvPr/>
          </p:nvSpPr>
          <p:spPr>
            <a:xfrm>
              <a:off x="5567172" y="2897886"/>
              <a:ext cx="6350" cy="0"/>
            </a:xfrm>
            <a:custGeom>
              <a:avLst/>
              <a:gdLst/>
              <a:ahLst/>
              <a:cxnLst/>
              <a:rect l="l" t="t" r="r" b="b"/>
              <a:pathLst>
                <a:path w="6350">
                  <a:moveTo>
                    <a:pt x="0" y="0"/>
                  </a:moveTo>
                  <a:lnTo>
                    <a:pt x="6095" y="0"/>
                  </a:lnTo>
                </a:path>
              </a:pathLst>
            </a:custGeom>
            <a:ln w="4571">
              <a:solidFill>
                <a:srgbClr val="000000"/>
              </a:solidFill>
            </a:ln>
          </p:spPr>
          <p:txBody>
            <a:bodyPr wrap="square" lIns="0" tIns="0" rIns="0" bIns="0" rtlCol="0"/>
            <a:lstStyle/>
            <a:p>
              <a:endParaRPr sz="1628"/>
            </a:p>
          </p:txBody>
        </p:sp>
        <p:sp>
          <p:nvSpPr>
            <p:cNvPr id="35" name="object 35"/>
            <p:cNvSpPr/>
            <p:nvPr/>
          </p:nvSpPr>
          <p:spPr>
            <a:xfrm>
              <a:off x="5460492" y="2846832"/>
              <a:ext cx="271780" cy="76200"/>
            </a:xfrm>
            <a:custGeom>
              <a:avLst/>
              <a:gdLst/>
              <a:ahLst/>
              <a:cxnLst/>
              <a:rect l="l" t="t" r="r" b="b"/>
              <a:pathLst>
                <a:path w="271779" h="76200">
                  <a:moveTo>
                    <a:pt x="76200" y="0"/>
                  </a:moveTo>
                  <a:lnTo>
                    <a:pt x="0" y="38100"/>
                  </a:lnTo>
                  <a:lnTo>
                    <a:pt x="76200" y="76200"/>
                  </a:lnTo>
                  <a:lnTo>
                    <a:pt x="76200" y="44450"/>
                  </a:lnTo>
                  <a:lnTo>
                    <a:pt x="63500" y="44450"/>
                  </a:lnTo>
                  <a:lnTo>
                    <a:pt x="63500" y="31750"/>
                  </a:lnTo>
                  <a:lnTo>
                    <a:pt x="76200" y="31750"/>
                  </a:lnTo>
                  <a:lnTo>
                    <a:pt x="76200" y="0"/>
                  </a:lnTo>
                  <a:close/>
                </a:path>
                <a:path w="271779" h="76200">
                  <a:moveTo>
                    <a:pt x="76200" y="31750"/>
                  </a:moveTo>
                  <a:lnTo>
                    <a:pt x="63500" y="31750"/>
                  </a:lnTo>
                  <a:lnTo>
                    <a:pt x="63500" y="44450"/>
                  </a:lnTo>
                  <a:lnTo>
                    <a:pt x="76200" y="44450"/>
                  </a:lnTo>
                  <a:lnTo>
                    <a:pt x="76200" y="31750"/>
                  </a:lnTo>
                  <a:close/>
                </a:path>
                <a:path w="271779" h="76200">
                  <a:moveTo>
                    <a:pt x="271272" y="31750"/>
                  </a:moveTo>
                  <a:lnTo>
                    <a:pt x="76200" y="31750"/>
                  </a:lnTo>
                  <a:lnTo>
                    <a:pt x="76200" y="44450"/>
                  </a:lnTo>
                  <a:lnTo>
                    <a:pt x="271272" y="44450"/>
                  </a:lnTo>
                  <a:lnTo>
                    <a:pt x="271272" y="31750"/>
                  </a:lnTo>
                  <a:close/>
                </a:path>
              </a:pathLst>
            </a:custGeom>
            <a:solidFill>
              <a:srgbClr val="000000"/>
            </a:solidFill>
          </p:spPr>
          <p:txBody>
            <a:bodyPr wrap="square" lIns="0" tIns="0" rIns="0" bIns="0" rtlCol="0"/>
            <a:lstStyle/>
            <a:p>
              <a:endParaRPr sz="1628"/>
            </a:p>
          </p:txBody>
        </p:sp>
        <p:pic>
          <p:nvPicPr>
            <p:cNvPr id="36" name="object 36"/>
            <p:cNvPicPr/>
            <p:nvPr/>
          </p:nvPicPr>
          <p:blipFill>
            <a:blip r:embed="rId2" cstate="print"/>
            <a:stretch>
              <a:fillRect/>
            </a:stretch>
          </p:blipFill>
          <p:spPr>
            <a:xfrm>
              <a:off x="5129784" y="2438400"/>
              <a:ext cx="13715" cy="6095"/>
            </a:xfrm>
            <a:prstGeom prst="rect">
              <a:avLst/>
            </a:prstGeom>
          </p:spPr>
        </p:pic>
        <p:sp>
          <p:nvSpPr>
            <p:cNvPr id="37" name="object 37"/>
            <p:cNvSpPr/>
            <p:nvPr/>
          </p:nvSpPr>
          <p:spPr>
            <a:xfrm>
              <a:off x="4632960" y="2403348"/>
              <a:ext cx="1083945" cy="76200"/>
            </a:xfrm>
            <a:custGeom>
              <a:avLst/>
              <a:gdLst/>
              <a:ahLst/>
              <a:cxnLst/>
              <a:rect l="l" t="t" r="r" b="b"/>
              <a:pathLst>
                <a:path w="1083945" h="76200">
                  <a:moveTo>
                    <a:pt x="76200" y="0"/>
                  </a:moveTo>
                  <a:lnTo>
                    <a:pt x="0" y="38100"/>
                  </a:lnTo>
                  <a:lnTo>
                    <a:pt x="76200" y="76200"/>
                  </a:lnTo>
                  <a:lnTo>
                    <a:pt x="76200" y="44450"/>
                  </a:lnTo>
                  <a:lnTo>
                    <a:pt x="63500" y="44450"/>
                  </a:lnTo>
                  <a:lnTo>
                    <a:pt x="63500" y="31750"/>
                  </a:lnTo>
                  <a:lnTo>
                    <a:pt x="76200" y="31750"/>
                  </a:lnTo>
                  <a:lnTo>
                    <a:pt x="76200" y="0"/>
                  </a:lnTo>
                  <a:close/>
                </a:path>
                <a:path w="1083945" h="76200">
                  <a:moveTo>
                    <a:pt x="76200" y="31750"/>
                  </a:moveTo>
                  <a:lnTo>
                    <a:pt x="63500" y="31750"/>
                  </a:lnTo>
                  <a:lnTo>
                    <a:pt x="63500" y="44450"/>
                  </a:lnTo>
                  <a:lnTo>
                    <a:pt x="76200" y="44450"/>
                  </a:lnTo>
                  <a:lnTo>
                    <a:pt x="76200" y="31750"/>
                  </a:lnTo>
                  <a:close/>
                </a:path>
                <a:path w="1083945" h="76200">
                  <a:moveTo>
                    <a:pt x="1083564" y="31750"/>
                  </a:moveTo>
                  <a:lnTo>
                    <a:pt x="76200" y="31750"/>
                  </a:lnTo>
                  <a:lnTo>
                    <a:pt x="76200" y="44450"/>
                  </a:lnTo>
                  <a:lnTo>
                    <a:pt x="1083564" y="44450"/>
                  </a:lnTo>
                  <a:lnTo>
                    <a:pt x="1083564" y="31750"/>
                  </a:lnTo>
                  <a:close/>
                </a:path>
              </a:pathLst>
            </a:custGeom>
            <a:solidFill>
              <a:srgbClr val="000000"/>
            </a:solidFill>
          </p:spPr>
          <p:txBody>
            <a:bodyPr wrap="square" lIns="0" tIns="0" rIns="0" bIns="0" rtlCol="0"/>
            <a:lstStyle/>
            <a:p>
              <a:endParaRPr sz="1628"/>
            </a:p>
          </p:txBody>
        </p:sp>
        <p:pic>
          <p:nvPicPr>
            <p:cNvPr id="38" name="object 38"/>
            <p:cNvPicPr/>
            <p:nvPr/>
          </p:nvPicPr>
          <p:blipFill>
            <a:blip r:embed="rId3" cstate="print"/>
            <a:stretch>
              <a:fillRect/>
            </a:stretch>
          </p:blipFill>
          <p:spPr>
            <a:xfrm>
              <a:off x="7350252" y="2438400"/>
              <a:ext cx="15240" cy="6095"/>
            </a:xfrm>
            <a:prstGeom prst="rect">
              <a:avLst/>
            </a:prstGeom>
          </p:spPr>
        </p:pic>
        <p:sp>
          <p:nvSpPr>
            <p:cNvPr id="39" name="object 39"/>
            <p:cNvSpPr/>
            <p:nvPr/>
          </p:nvSpPr>
          <p:spPr>
            <a:xfrm>
              <a:off x="6769608" y="2403348"/>
              <a:ext cx="1064260" cy="76200"/>
            </a:xfrm>
            <a:custGeom>
              <a:avLst/>
              <a:gdLst/>
              <a:ahLst/>
              <a:cxnLst/>
              <a:rect l="l" t="t" r="r" b="b"/>
              <a:pathLst>
                <a:path w="1064259" h="76200">
                  <a:moveTo>
                    <a:pt x="987551" y="0"/>
                  </a:moveTo>
                  <a:lnTo>
                    <a:pt x="987551" y="76200"/>
                  </a:lnTo>
                  <a:lnTo>
                    <a:pt x="1051052" y="44450"/>
                  </a:lnTo>
                  <a:lnTo>
                    <a:pt x="1000251" y="44450"/>
                  </a:lnTo>
                  <a:lnTo>
                    <a:pt x="1000251" y="31750"/>
                  </a:lnTo>
                  <a:lnTo>
                    <a:pt x="1051052" y="31750"/>
                  </a:lnTo>
                  <a:lnTo>
                    <a:pt x="987551" y="0"/>
                  </a:lnTo>
                  <a:close/>
                </a:path>
                <a:path w="1064259" h="76200">
                  <a:moveTo>
                    <a:pt x="987551" y="31750"/>
                  </a:moveTo>
                  <a:lnTo>
                    <a:pt x="0" y="31750"/>
                  </a:lnTo>
                  <a:lnTo>
                    <a:pt x="0" y="44450"/>
                  </a:lnTo>
                  <a:lnTo>
                    <a:pt x="987551" y="44450"/>
                  </a:lnTo>
                  <a:lnTo>
                    <a:pt x="987551" y="31750"/>
                  </a:lnTo>
                  <a:close/>
                </a:path>
                <a:path w="1064259" h="76200">
                  <a:moveTo>
                    <a:pt x="1051052" y="31750"/>
                  </a:moveTo>
                  <a:lnTo>
                    <a:pt x="1000251" y="31750"/>
                  </a:lnTo>
                  <a:lnTo>
                    <a:pt x="1000251" y="44450"/>
                  </a:lnTo>
                  <a:lnTo>
                    <a:pt x="1051052" y="44450"/>
                  </a:lnTo>
                  <a:lnTo>
                    <a:pt x="1063752" y="38100"/>
                  </a:lnTo>
                  <a:lnTo>
                    <a:pt x="1051052" y="31750"/>
                  </a:lnTo>
                  <a:close/>
                </a:path>
              </a:pathLst>
            </a:custGeom>
            <a:solidFill>
              <a:srgbClr val="000000"/>
            </a:solidFill>
          </p:spPr>
          <p:txBody>
            <a:bodyPr wrap="square" lIns="0" tIns="0" rIns="0" bIns="0" rtlCol="0"/>
            <a:lstStyle/>
            <a:p>
              <a:endParaRPr sz="1628"/>
            </a:p>
          </p:txBody>
        </p:sp>
        <p:pic>
          <p:nvPicPr>
            <p:cNvPr id="40" name="object 40"/>
            <p:cNvPicPr/>
            <p:nvPr/>
          </p:nvPicPr>
          <p:blipFill>
            <a:blip r:embed="rId4" cstate="print"/>
            <a:stretch>
              <a:fillRect/>
            </a:stretch>
          </p:blipFill>
          <p:spPr>
            <a:xfrm>
              <a:off x="7761732" y="1999488"/>
              <a:ext cx="22859" cy="4571"/>
            </a:xfrm>
            <a:prstGeom prst="rect">
              <a:avLst/>
            </a:prstGeom>
          </p:spPr>
        </p:pic>
        <p:sp>
          <p:nvSpPr>
            <p:cNvPr id="41" name="object 41"/>
            <p:cNvSpPr/>
            <p:nvPr/>
          </p:nvSpPr>
          <p:spPr>
            <a:xfrm>
              <a:off x="6780276" y="1950720"/>
              <a:ext cx="1884045" cy="76200"/>
            </a:xfrm>
            <a:custGeom>
              <a:avLst/>
              <a:gdLst/>
              <a:ahLst/>
              <a:cxnLst/>
              <a:rect l="l" t="t" r="r" b="b"/>
              <a:pathLst>
                <a:path w="1884045" h="76200">
                  <a:moveTo>
                    <a:pt x="1807464" y="0"/>
                  </a:moveTo>
                  <a:lnTo>
                    <a:pt x="1807464" y="76200"/>
                  </a:lnTo>
                  <a:lnTo>
                    <a:pt x="1870964" y="44450"/>
                  </a:lnTo>
                  <a:lnTo>
                    <a:pt x="1820164" y="44450"/>
                  </a:lnTo>
                  <a:lnTo>
                    <a:pt x="1820164" y="31750"/>
                  </a:lnTo>
                  <a:lnTo>
                    <a:pt x="1870964" y="31750"/>
                  </a:lnTo>
                  <a:lnTo>
                    <a:pt x="1807464" y="0"/>
                  </a:lnTo>
                  <a:close/>
                </a:path>
                <a:path w="1884045" h="76200">
                  <a:moveTo>
                    <a:pt x="1807464" y="31750"/>
                  </a:moveTo>
                  <a:lnTo>
                    <a:pt x="0" y="31750"/>
                  </a:lnTo>
                  <a:lnTo>
                    <a:pt x="0" y="44450"/>
                  </a:lnTo>
                  <a:lnTo>
                    <a:pt x="1807464" y="44450"/>
                  </a:lnTo>
                  <a:lnTo>
                    <a:pt x="1807464" y="31750"/>
                  </a:lnTo>
                  <a:close/>
                </a:path>
                <a:path w="1884045" h="76200">
                  <a:moveTo>
                    <a:pt x="1870964" y="31750"/>
                  </a:moveTo>
                  <a:lnTo>
                    <a:pt x="1820164" y="31750"/>
                  </a:lnTo>
                  <a:lnTo>
                    <a:pt x="1820164" y="44450"/>
                  </a:lnTo>
                  <a:lnTo>
                    <a:pt x="1870964" y="44450"/>
                  </a:lnTo>
                  <a:lnTo>
                    <a:pt x="1883664" y="38100"/>
                  </a:lnTo>
                  <a:lnTo>
                    <a:pt x="1870964" y="31750"/>
                  </a:lnTo>
                  <a:close/>
                </a:path>
              </a:pathLst>
            </a:custGeom>
            <a:solidFill>
              <a:srgbClr val="000000"/>
            </a:solidFill>
          </p:spPr>
          <p:txBody>
            <a:bodyPr wrap="square" lIns="0" tIns="0" rIns="0" bIns="0" rtlCol="0"/>
            <a:lstStyle/>
            <a:p>
              <a:endParaRPr sz="1628"/>
            </a:p>
          </p:txBody>
        </p:sp>
        <p:pic>
          <p:nvPicPr>
            <p:cNvPr id="42" name="object 42"/>
            <p:cNvPicPr/>
            <p:nvPr/>
          </p:nvPicPr>
          <p:blipFill>
            <a:blip r:embed="rId5" cstate="print"/>
            <a:stretch>
              <a:fillRect/>
            </a:stretch>
          </p:blipFill>
          <p:spPr>
            <a:xfrm>
              <a:off x="4727448" y="1999488"/>
              <a:ext cx="22860" cy="4571"/>
            </a:xfrm>
            <a:prstGeom prst="rect">
              <a:avLst/>
            </a:prstGeom>
          </p:spPr>
        </p:pic>
        <p:sp>
          <p:nvSpPr>
            <p:cNvPr id="43" name="object 43"/>
            <p:cNvSpPr/>
            <p:nvPr/>
          </p:nvSpPr>
          <p:spPr>
            <a:xfrm>
              <a:off x="3822192" y="1950720"/>
              <a:ext cx="1885314" cy="76200"/>
            </a:xfrm>
            <a:custGeom>
              <a:avLst/>
              <a:gdLst/>
              <a:ahLst/>
              <a:cxnLst/>
              <a:rect l="l" t="t" r="r" b="b"/>
              <a:pathLst>
                <a:path w="1885314" h="76200">
                  <a:moveTo>
                    <a:pt x="76200" y="0"/>
                  </a:moveTo>
                  <a:lnTo>
                    <a:pt x="0" y="38100"/>
                  </a:lnTo>
                  <a:lnTo>
                    <a:pt x="76200" y="76200"/>
                  </a:lnTo>
                  <a:lnTo>
                    <a:pt x="76200" y="44450"/>
                  </a:lnTo>
                  <a:lnTo>
                    <a:pt x="63500" y="44450"/>
                  </a:lnTo>
                  <a:lnTo>
                    <a:pt x="63500" y="31750"/>
                  </a:lnTo>
                  <a:lnTo>
                    <a:pt x="76200" y="31750"/>
                  </a:lnTo>
                  <a:lnTo>
                    <a:pt x="76200" y="0"/>
                  </a:lnTo>
                  <a:close/>
                </a:path>
                <a:path w="1885314" h="76200">
                  <a:moveTo>
                    <a:pt x="76200" y="31750"/>
                  </a:moveTo>
                  <a:lnTo>
                    <a:pt x="63500" y="31750"/>
                  </a:lnTo>
                  <a:lnTo>
                    <a:pt x="63500" y="44450"/>
                  </a:lnTo>
                  <a:lnTo>
                    <a:pt x="76200" y="44450"/>
                  </a:lnTo>
                  <a:lnTo>
                    <a:pt x="76200" y="31750"/>
                  </a:lnTo>
                  <a:close/>
                </a:path>
                <a:path w="1885314" h="76200">
                  <a:moveTo>
                    <a:pt x="1885188" y="31750"/>
                  </a:moveTo>
                  <a:lnTo>
                    <a:pt x="76200" y="31750"/>
                  </a:lnTo>
                  <a:lnTo>
                    <a:pt x="76200" y="44450"/>
                  </a:lnTo>
                  <a:lnTo>
                    <a:pt x="1885188" y="44450"/>
                  </a:lnTo>
                  <a:lnTo>
                    <a:pt x="1885188" y="31750"/>
                  </a:lnTo>
                  <a:close/>
                </a:path>
              </a:pathLst>
            </a:custGeom>
            <a:solidFill>
              <a:srgbClr val="000000"/>
            </a:solidFill>
          </p:spPr>
          <p:txBody>
            <a:bodyPr wrap="square" lIns="0" tIns="0" rIns="0" bIns="0" rtlCol="0"/>
            <a:lstStyle/>
            <a:p>
              <a:endParaRPr sz="1628"/>
            </a:p>
          </p:txBody>
        </p:sp>
      </p:grpSp>
      <p:sp>
        <p:nvSpPr>
          <p:cNvPr id="44" name="object 44"/>
          <p:cNvSpPr txBox="1"/>
          <p:nvPr/>
        </p:nvSpPr>
        <p:spPr>
          <a:xfrm>
            <a:off x="5929432" y="1615938"/>
            <a:ext cx="665123" cy="1083752"/>
          </a:xfrm>
          <a:prstGeom prst="rect">
            <a:avLst/>
          </a:prstGeom>
        </p:spPr>
        <p:txBody>
          <a:bodyPr vert="horz" wrap="square" lIns="0" tIns="11487" rIns="0" bIns="0" rtlCol="0">
            <a:spAutoFit/>
          </a:bodyPr>
          <a:lstStyle/>
          <a:p>
            <a:pPr marL="3446">
              <a:spcBef>
                <a:spcPts val="90"/>
              </a:spcBef>
            </a:pPr>
            <a:r>
              <a:rPr sz="1628" b="1" dirty="0">
                <a:solidFill>
                  <a:srgbClr val="CC0000"/>
                </a:solidFill>
                <a:latin typeface="Book Antiqua"/>
                <a:cs typeface="Book Antiqua"/>
              </a:rPr>
              <a:t>99.72%</a:t>
            </a:r>
            <a:endParaRPr sz="1628">
              <a:latin typeface="Book Antiqua"/>
              <a:cs typeface="Book Antiqua"/>
            </a:endParaRPr>
          </a:p>
          <a:p>
            <a:pPr marL="2872">
              <a:spcBef>
                <a:spcPts val="1189"/>
              </a:spcBef>
            </a:pPr>
            <a:r>
              <a:rPr sz="1628" b="1" dirty="0">
                <a:solidFill>
                  <a:srgbClr val="800080"/>
                </a:solidFill>
                <a:latin typeface="Book Antiqua"/>
                <a:cs typeface="Book Antiqua"/>
              </a:rPr>
              <a:t>95.44%</a:t>
            </a:r>
            <a:endParaRPr sz="1628">
              <a:latin typeface="Book Antiqua"/>
              <a:cs typeface="Book Antiqua"/>
            </a:endParaRPr>
          </a:p>
          <a:p>
            <a:pPr>
              <a:spcBef>
                <a:spcPts val="1280"/>
              </a:spcBef>
            </a:pPr>
            <a:r>
              <a:rPr sz="1628" b="1" dirty="0">
                <a:solidFill>
                  <a:srgbClr val="FF3399"/>
                </a:solidFill>
                <a:latin typeface="Book Antiqua"/>
                <a:cs typeface="Book Antiqua"/>
              </a:rPr>
              <a:t>68.26%</a:t>
            </a:r>
            <a:endParaRPr sz="1628">
              <a:latin typeface="Book Antiqua"/>
              <a:cs typeface="Book Antiqua"/>
            </a:endParaRPr>
          </a:p>
        </p:txBody>
      </p:sp>
      <p:sp>
        <p:nvSpPr>
          <p:cNvPr id="48" name="object 5">
            <a:extLst>
              <a:ext uri="{FF2B5EF4-FFF2-40B4-BE49-F238E27FC236}">
                <a16:creationId xmlns:a16="http://schemas.microsoft.com/office/drawing/2014/main" id="{F8FFCA58-E68F-4FB2-8EFF-CABAC14D9C97}"/>
              </a:ext>
            </a:extLst>
          </p:cNvPr>
          <p:cNvSpPr txBox="1">
            <a:spLocks noGrp="1"/>
          </p:cNvSpPr>
          <p:nvPr>
            <p:ph type="title"/>
          </p:nvPr>
        </p:nvSpPr>
        <p:spPr>
          <a:xfrm>
            <a:off x="838200" y="454023"/>
            <a:ext cx="10515600" cy="646687"/>
          </a:xfrm>
          <a:prstGeom prst="rect">
            <a:avLst/>
          </a:prstGeom>
          <a:noFill/>
          <a:ln w="38100">
            <a:noFill/>
          </a:ln>
        </p:spPr>
        <p:txBody>
          <a:bodyPr vert="horz" wrap="square" lIns="0" tIns="95920" rIns="0" bIns="0" rtlCol="0" anchor="ctr">
            <a:spAutoFit/>
          </a:bodyPr>
          <a:lstStyle/>
          <a:p>
            <a:pPr>
              <a:lnSpc>
                <a:spcPct val="100000"/>
              </a:lnSpc>
              <a:spcBef>
                <a:spcPts val="755"/>
              </a:spcBef>
            </a:pPr>
            <a:r>
              <a:rPr lang="en-SG" sz="3573" spc="-14" dirty="0">
                <a:solidFill>
                  <a:srgbClr val="001F5F"/>
                </a:solidFill>
                <a:latin typeface="Cambria"/>
                <a:cs typeface="Cambria"/>
              </a:rPr>
              <a:t>Normal</a:t>
            </a:r>
            <a:r>
              <a:rPr sz="3573" spc="-14" dirty="0">
                <a:solidFill>
                  <a:srgbClr val="001F5F"/>
                </a:solidFill>
                <a:latin typeface="Cambria"/>
                <a:cs typeface="Cambria"/>
              </a:rPr>
              <a:t> </a:t>
            </a:r>
            <a:r>
              <a:rPr sz="3573" spc="9" dirty="0">
                <a:solidFill>
                  <a:srgbClr val="001F5F"/>
                </a:solidFill>
                <a:latin typeface="Cambria"/>
                <a:cs typeface="Cambria"/>
              </a:rPr>
              <a:t>Distribution</a:t>
            </a:r>
            <a:endParaRPr sz="3573" dirty="0">
              <a:latin typeface="Cambria"/>
              <a:cs typeface="Cambri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8830" y="295089"/>
            <a:ext cx="4117097" cy="689868"/>
          </a:xfrm>
          <a:prstGeom prst="rect">
            <a:avLst/>
          </a:prstGeom>
        </p:spPr>
        <p:txBody>
          <a:bodyPr vert="horz" wrap="square" lIns="0" tIns="12636" rIns="0" bIns="0" rtlCol="0" anchor="ctr">
            <a:spAutoFit/>
          </a:bodyPr>
          <a:lstStyle/>
          <a:p>
            <a:pPr marL="11487">
              <a:lnSpc>
                <a:spcPct val="100000"/>
              </a:lnSpc>
              <a:spcBef>
                <a:spcPts val="99"/>
              </a:spcBef>
            </a:pPr>
            <a:r>
              <a:rPr dirty="0">
                <a:solidFill>
                  <a:srgbClr val="2E2D67"/>
                </a:solidFill>
              </a:rPr>
              <a:t>Are</a:t>
            </a:r>
            <a:r>
              <a:rPr spc="-18" dirty="0">
                <a:solidFill>
                  <a:srgbClr val="2E2D67"/>
                </a:solidFill>
              </a:rPr>
              <a:t> </a:t>
            </a:r>
            <a:r>
              <a:rPr dirty="0">
                <a:solidFill>
                  <a:srgbClr val="2E2D67"/>
                </a:solidFill>
              </a:rPr>
              <a:t>you</a:t>
            </a:r>
            <a:r>
              <a:rPr spc="-32" dirty="0">
                <a:solidFill>
                  <a:srgbClr val="2E2D67"/>
                </a:solidFill>
              </a:rPr>
              <a:t> </a:t>
            </a:r>
            <a:r>
              <a:rPr dirty="0">
                <a:solidFill>
                  <a:srgbClr val="2E2D67"/>
                </a:solidFill>
              </a:rPr>
              <a:t>normal?</a:t>
            </a:r>
          </a:p>
        </p:txBody>
      </p:sp>
      <p:pic>
        <p:nvPicPr>
          <p:cNvPr id="3" name="object 3"/>
          <p:cNvPicPr/>
          <p:nvPr/>
        </p:nvPicPr>
        <p:blipFill>
          <a:blip r:embed="rId2" cstate="print"/>
          <a:stretch>
            <a:fillRect/>
          </a:stretch>
        </p:blipFill>
        <p:spPr>
          <a:xfrm>
            <a:off x="1791871" y="1472170"/>
            <a:ext cx="4653156" cy="3902652"/>
          </a:xfrm>
          <a:prstGeom prst="rect">
            <a:avLst/>
          </a:prstGeom>
        </p:spPr>
      </p:pic>
      <p:sp>
        <p:nvSpPr>
          <p:cNvPr id="4" name="object 4"/>
          <p:cNvSpPr txBox="1"/>
          <p:nvPr/>
        </p:nvSpPr>
        <p:spPr>
          <a:xfrm>
            <a:off x="2968315" y="5661560"/>
            <a:ext cx="2124027" cy="262117"/>
          </a:xfrm>
          <a:prstGeom prst="rect">
            <a:avLst/>
          </a:prstGeom>
        </p:spPr>
        <p:txBody>
          <a:bodyPr vert="horz" wrap="square" lIns="0" tIns="11487" rIns="0" bIns="0" rtlCol="0">
            <a:spAutoFit/>
          </a:bodyPr>
          <a:lstStyle/>
          <a:p>
            <a:pPr marL="11487">
              <a:spcBef>
                <a:spcPts val="90"/>
              </a:spcBef>
            </a:pPr>
            <a:r>
              <a:rPr sz="1628" spc="-5" dirty="0">
                <a:latin typeface="Arial"/>
                <a:cs typeface="Arial"/>
              </a:rPr>
              <a:t>Mean</a:t>
            </a:r>
            <a:r>
              <a:rPr sz="1628" spc="-9" dirty="0">
                <a:latin typeface="Arial"/>
                <a:cs typeface="Arial"/>
              </a:rPr>
              <a:t> </a:t>
            </a:r>
            <a:r>
              <a:rPr sz="1628" dirty="0">
                <a:latin typeface="Arial"/>
                <a:cs typeface="Arial"/>
              </a:rPr>
              <a:t>=</a:t>
            </a:r>
            <a:r>
              <a:rPr sz="1628" spc="-9" dirty="0">
                <a:latin typeface="Arial"/>
                <a:cs typeface="Arial"/>
              </a:rPr>
              <a:t> </a:t>
            </a:r>
            <a:r>
              <a:rPr sz="1628" spc="-5" dirty="0">
                <a:latin typeface="Arial"/>
                <a:cs typeface="Arial"/>
              </a:rPr>
              <a:t>100</a:t>
            </a:r>
            <a:r>
              <a:rPr sz="1628" spc="-18" dirty="0">
                <a:latin typeface="Arial"/>
                <a:cs typeface="Arial"/>
              </a:rPr>
              <a:t> </a:t>
            </a:r>
            <a:r>
              <a:rPr sz="1628" dirty="0">
                <a:latin typeface="Arial"/>
                <a:cs typeface="Arial"/>
              </a:rPr>
              <a:t>&amp;</a:t>
            </a:r>
            <a:r>
              <a:rPr sz="1628" spc="-5" dirty="0">
                <a:latin typeface="Arial"/>
                <a:cs typeface="Arial"/>
              </a:rPr>
              <a:t> SD</a:t>
            </a:r>
            <a:r>
              <a:rPr sz="1628" spc="-9" dirty="0">
                <a:latin typeface="Arial"/>
                <a:cs typeface="Arial"/>
              </a:rPr>
              <a:t> </a:t>
            </a:r>
            <a:r>
              <a:rPr sz="1628" dirty="0">
                <a:latin typeface="Arial"/>
                <a:cs typeface="Arial"/>
              </a:rPr>
              <a:t>=</a:t>
            </a:r>
            <a:r>
              <a:rPr sz="1628" spc="-14" dirty="0">
                <a:latin typeface="Arial"/>
                <a:cs typeface="Arial"/>
              </a:rPr>
              <a:t> </a:t>
            </a:r>
            <a:r>
              <a:rPr sz="1628" spc="-9" dirty="0">
                <a:latin typeface="Arial"/>
                <a:cs typeface="Arial"/>
              </a:rPr>
              <a:t>15</a:t>
            </a:r>
            <a:endParaRPr sz="1628">
              <a:latin typeface="Arial"/>
              <a:cs typeface="Arial"/>
            </a:endParaRPr>
          </a:p>
        </p:txBody>
      </p:sp>
      <p:sp>
        <p:nvSpPr>
          <p:cNvPr id="5" name="object 5"/>
          <p:cNvSpPr txBox="1"/>
          <p:nvPr/>
        </p:nvSpPr>
        <p:spPr>
          <a:xfrm>
            <a:off x="7311141" y="3071970"/>
            <a:ext cx="2294616" cy="262117"/>
          </a:xfrm>
          <a:prstGeom prst="rect">
            <a:avLst/>
          </a:prstGeom>
        </p:spPr>
        <p:txBody>
          <a:bodyPr vert="horz" wrap="square" lIns="0" tIns="11487" rIns="0" bIns="0" rtlCol="0">
            <a:spAutoFit/>
          </a:bodyPr>
          <a:lstStyle/>
          <a:p>
            <a:pPr marL="11487">
              <a:spcBef>
                <a:spcPts val="90"/>
              </a:spcBef>
            </a:pPr>
            <a:r>
              <a:rPr sz="1628" u="sng" dirty="0">
                <a:solidFill>
                  <a:srgbClr val="2E2D67"/>
                </a:solidFill>
                <a:uFill>
                  <a:solidFill>
                    <a:srgbClr val="009999"/>
                  </a:solidFill>
                </a:uFill>
                <a:latin typeface="Arial"/>
                <a:cs typeface="Arial"/>
                <a:hlinkClick r:id="rId3">
                  <a:extLst>
                    <a:ext uri="{A12FA001-AC4F-418D-AE19-62706E023703}">
                      <ahyp:hlinkClr xmlns:ahyp="http://schemas.microsoft.com/office/drawing/2018/hyperlinkcolor" val="tx"/>
                    </a:ext>
                  </a:extLst>
                </a:hlinkClick>
              </a:rPr>
              <a:t>The</a:t>
            </a:r>
            <a:r>
              <a:rPr sz="1628" u="sng" spc="-27" dirty="0">
                <a:solidFill>
                  <a:srgbClr val="2E2D67"/>
                </a:solidFill>
                <a:uFill>
                  <a:solidFill>
                    <a:srgbClr val="009999"/>
                  </a:solidFill>
                </a:uFill>
                <a:latin typeface="Arial"/>
                <a:cs typeface="Arial"/>
                <a:hlinkClick r:id="rId3">
                  <a:extLst>
                    <a:ext uri="{A12FA001-AC4F-418D-AE19-62706E023703}">
                      <ahyp:hlinkClr xmlns:ahyp="http://schemas.microsoft.com/office/drawing/2018/hyperlinkcolor" val="tx"/>
                    </a:ext>
                  </a:extLst>
                </a:hlinkClick>
              </a:rPr>
              <a:t> </a:t>
            </a:r>
            <a:r>
              <a:rPr sz="1628" u="sng" dirty="0">
                <a:solidFill>
                  <a:srgbClr val="2E2D67"/>
                </a:solidFill>
                <a:uFill>
                  <a:solidFill>
                    <a:srgbClr val="009999"/>
                  </a:solidFill>
                </a:uFill>
                <a:latin typeface="Arial"/>
                <a:cs typeface="Arial"/>
                <a:hlinkClick r:id="rId3">
                  <a:extLst>
                    <a:ext uri="{A12FA001-AC4F-418D-AE19-62706E023703}">
                      <ahyp:hlinkClr xmlns:ahyp="http://schemas.microsoft.com/office/drawing/2018/hyperlinkcolor" val="tx"/>
                    </a:ext>
                  </a:extLst>
                </a:hlinkClick>
              </a:rPr>
              <a:t>IQ</a:t>
            </a:r>
            <a:r>
              <a:rPr sz="1628" u="sng" spc="-14" dirty="0">
                <a:solidFill>
                  <a:srgbClr val="2E2D67"/>
                </a:solidFill>
                <a:uFill>
                  <a:solidFill>
                    <a:srgbClr val="009999"/>
                  </a:solidFill>
                </a:uFill>
                <a:latin typeface="Arial"/>
                <a:cs typeface="Arial"/>
                <a:hlinkClick r:id="rId3">
                  <a:extLst>
                    <a:ext uri="{A12FA001-AC4F-418D-AE19-62706E023703}">
                      <ahyp:hlinkClr xmlns:ahyp="http://schemas.microsoft.com/office/drawing/2018/hyperlinkcolor" val="tx"/>
                    </a:ext>
                  </a:extLst>
                </a:hlinkClick>
              </a:rPr>
              <a:t> </a:t>
            </a:r>
            <a:r>
              <a:rPr sz="1628" u="sng" dirty="0">
                <a:solidFill>
                  <a:srgbClr val="2E2D67"/>
                </a:solidFill>
                <a:uFill>
                  <a:solidFill>
                    <a:srgbClr val="009999"/>
                  </a:solidFill>
                </a:uFill>
                <a:latin typeface="Arial"/>
                <a:cs typeface="Arial"/>
                <a:hlinkClick r:id="rId3">
                  <a:extLst>
                    <a:ext uri="{A12FA001-AC4F-418D-AE19-62706E023703}">
                      <ahyp:hlinkClr xmlns:ahyp="http://schemas.microsoft.com/office/drawing/2018/hyperlinkcolor" val="tx"/>
                    </a:ext>
                  </a:extLst>
                </a:hlinkClick>
              </a:rPr>
              <a:t>of</a:t>
            </a:r>
            <a:r>
              <a:rPr sz="1628" u="sng" spc="-9" dirty="0">
                <a:solidFill>
                  <a:srgbClr val="2E2D67"/>
                </a:solidFill>
                <a:uFill>
                  <a:solidFill>
                    <a:srgbClr val="009999"/>
                  </a:solidFill>
                </a:uFill>
                <a:latin typeface="Arial"/>
                <a:cs typeface="Arial"/>
                <a:hlinkClick r:id="rId3">
                  <a:extLst>
                    <a:ext uri="{A12FA001-AC4F-418D-AE19-62706E023703}">
                      <ahyp:hlinkClr xmlns:ahyp="http://schemas.microsoft.com/office/drawing/2018/hyperlinkcolor" val="tx"/>
                    </a:ext>
                  </a:extLst>
                </a:hlinkClick>
              </a:rPr>
              <a:t> </a:t>
            </a:r>
            <a:r>
              <a:rPr sz="1628" u="sng" spc="-5" dirty="0">
                <a:solidFill>
                  <a:srgbClr val="2E2D67"/>
                </a:solidFill>
                <a:uFill>
                  <a:solidFill>
                    <a:srgbClr val="009999"/>
                  </a:solidFill>
                </a:uFill>
                <a:latin typeface="Arial"/>
                <a:cs typeface="Arial"/>
                <a:hlinkClick r:id="rId3">
                  <a:extLst>
                    <a:ext uri="{A12FA001-AC4F-418D-AE19-62706E023703}">
                      <ahyp:hlinkClr xmlns:ahyp="http://schemas.microsoft.com/office/drawing/2018/hyperlinkcolor" val="tx"/>
                    </a:ext>
                  </a:extLst>
                </a:hlinkClick>
              </a:rPr>
              <a:t>famous</a:t>
            </a:r>
            <a:r>
              <a:rPr sz="1628" u="sng" spc="-9" dirty="0">
                <a:solidFill>
                  <a:srgbClr val="2E2D67"/>
                </a:solidFill>
                <a:uFill>
                  <a:solidFill>
                    <a:srgbClr val="009999"/>
                  </a:solidFill>
                </a:uFill>
                <a:latin typeface="Arial"/>
                <a:cs typeface="Arial"/>
                <a:hlinkClick r:id="rId3">
                  <a:extLst>
                    <a:ext uri="{A12FA001-AC4F-418D-AE19-62706E023703}">
                      <ahyp:hlinkClr xmlns:ahyp="http://schemas.microsoft.com/office/drawing/2018/hyperlinkcolor" val="tx"/>
                    </a:ext>
                  </a:extLst>
                </a:hlinkClick>
              </a:rPr>
              <a:t> people</a:t>
            </a:r>
            <a:endParaRPr sz="1628" dirty="0">
              <a:solidFill>
                <a:srgbClr val="2E2D67"/>
              </a:solidFill>
              <a:latin typeface="Arial"/>
              <a:cs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4C0E-698B-490A-892B-6E0FE6339AB8}"/>
              </a:ext>
            </a:extLst>
          </p:cNvPr>
          <p:cNvSpPr>
            <a:spLocks noGrp="1"/>
          </p:cNvSpPr>
          <p:nvPr>
            <p:ph type="title"/>
          </p:nvPr>
        </p:nvSpPr>
        <p:spPr/>
        <p:txBody>
          <a:bodyPr/>
          <a:lstStyle/>
          <a:p>
            <a:r>
              <a:rPr lang="en-SG" dirty="0"/>
              <a:t>Real Data Practice</a:t>
            </a:r>
          </a:p>
        </p:txBody>
      </p:sp>
      <p:sp>
        <p:nvSpPr>
          <p:cNvPr id="3" name="Content Placeholder 2">
            <a:extLst>
              <a:ext uri="{FF2B5EF4-FFF2-40B4-BE49-F238E27FC236}">
                <a16:creationId xmlns:a16="http://schemas.microsoft.com/office/drawing/2014/main" id="{023E7D25-823F-4628-9A10-62AB23810879}"/>
              </a:ext>
            </a:extLst>
          </p:cNvPr>
          <p:cNvSpPr>
            <a:spLocks noGrp="1"/>
          </p:cNvSpPr>
          <p:nvPr>
            <p:ph idx="1"/>
          </p:nvPr>
        </p:nvSpPr>
        <p:spPr/>
        <p:txBody>
          <a:bodyPr/>
          <a:lstStyle/>
          <a:p>
            <a:r>
              <a:rPr lang="en-SG" dirty="0"/>
              <a:t>Please load the data “Waiting_Time.csv” and figure out the best fit distributions</a:t>
            </a:r>
          </a:p>
          <a:p>
            <a:endParaRPr lang="en-SG" dirty="0"/>
          </a:p>
          <a:p>
            <a:r>
              <a:rPr lang="en-SG" dirty="0"/>
              <a:t>Please load the data “Demand_Data.csv” and figure out the best fit distributions</a:t>
            </a:r>
          </a:p>
          <a:p>
            <a:endParaRPr lang="en-SG" dirty="0"/>
          </a:p>
        </p:txBody>
      </p:sp>
    </p:spTree>
    <p:extLst>
      <p:ext uri="{BB962C8B-B14F-4D97-AF65-F5344CB8AC3E}">
        <p14:creationId xmlns:p14="http://schemas.microsoft.com/office/powerpoint/2010/main" val="160969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B68DB32-8D91-4789-B997-7905EC6BD67A}"/>
              </a:ext>
            </a:extLst>
          </p:cNvPr>
          <p:cNvSpPr>
            <a:spLocks noGrp="1"/>
          </p:cNvSpPr>
          <p:nvPr>
            <p:ph idx="1"/>
          </p:nvPr>
        </p:nvSpPr>
        <p:spPr/>
        <p:txBody>
          <a:bodyPr/>
          <a:lstStyle/>
          <a:p>
            <a:pPr marL="322458" marR="4607">
              <a:lnSpc>
                <a:spcPct val="101000"/>
              </a:lnSpc>
              <a:spcBef>
                <a:spcPts val="431"/>
              </a:spcBef>
            </a:pPr>
            <a:r>
              <a:rPr lang="en-US" sz="2800" spc="5" dirty="0">
                <a:cs typeface="Cambria"/>
              </a:rPr>
              <a:t>Let </a:t>
            </a:r>
            <a:r>
              <a:rPr lang="en-US" sz="2800" b="1" spc="5" dirty="0">
                <a:solidFill>
                  <a:srgbClr val="2E2D67"/>
                </a:solidFill>
                <a:cs typeface="Cambria"/>
              </a:rPr>
              <a:t>X</a:t>
            </a:r>
            <a:r>
              <a:rPr lang="en-US" sz="2800" b="1" spc="5" dirty="0">
                <a:solidFill>
                  <a:srgbClr val="000099"/>
                </a:solidFill>
                <a:cs typeface="Cambria"/>
              </a:rPr>
              <a:t> </a:t>
            </a:r>
            <a:r>
              <a:rPr lang="en-US" sz="2800" spc="5" dirty="0">
                <a:cs typeface="Cambria"/>
              </a:rPr>
              <a:t>be the </a:t>
            </a:r>
            <a:r>
              <a:rPr lang="en-US" sz="2800" spc="-5" dirty="0">
                <a:cs typeface="Cambria"/>
              </a:rPr>
              <a:t>random </a:t>
            </a:r>
            <a:r>
              <a:rPr lang="en-US" sz="2800" dirty="0">
                <a:cs typeface="Cambria"/>
              </a:rPr>
              <a:t>variable that </a:t>
            </a:r>
            <a:r>
              <a:rPr lang="en-US" sz="2800" spc="5" dirty="0">
                <a:cs typeface="Cambria"/>
              </a:rPr>
              <a:t>denotes </a:t>
            </a:r>
            <a:r>
              <a:rPr lang="en-US" sz="2800" dirty="0">
                <a:cs typeface="Cambria"/>
              </a:rPr>
              <a:t>the </a:t>
            </a:r>
            <a:r>
              <a:rPr lang="en-US" sz="2800" spc="5" dirty="0">
                <a:cs typeface="Cambria"/>
              </a:rPr>
              <a:t>number of </a:t>
            </a:r>
            <a:r>
              <a:rPr lang="en-US" sz="2800" dirty="0">
                <a:cs typeface="Cambria"/>
              </a:rPr>
              <a:t>orders </a:t>
            </a:r>
            <a:r>
              <a:rPr lang="en-US" sz="2800" spc="-390" dirty="0">
                <a:cs typeface="Cambria"/>
              </a:rPr>
              <a:t> </a:t>
            </a:r>
            <a:r>
              <a:rPr lang="en-US" sz="2800" spc="-5" dirty="0">
                <a:cs typeface="Cambria"/>
              </a:rPr>
              <a:t>for</a:t>
            </a:r>
            <a:r>
              <a:rPr lang="en-US" sz="2800" dirty="0">
                <a:cs typeface="Cambria"/>
              </a:rPr>
              <a:t> </a:t>
            </a:r>
            <a:r>
              <a:rPr lang="en-US" sz="2800" spc="5" dirty="0">
                <a:cs typeface="Cambria"/>
              </a:rPr>
              <a:t>Boeing</a:t>
            </a:r>
            <a:r>
              <a:rPr lang="en-US" sz="2800" dirty="0">
                <a:cs typeface="Cambria"/>
              </a:rPr>
              <a:t> </a:t>
            </a:r>
            <a:r>
              <a:rPr lang="en-US" sz="2800" spc="5" dirty="0">
                <a:cs typeface="Cambria"/>
              </a:rPr>
              <a:t>767</a:t>
            </a:r>
            <a:r>
              <a:rPr lang="en-US" sz="2800" spc="-9" dirty="0">
                <a:cs typeface="Cambria"/>
              </a:rPr>
              <a:t> aircraft</a:t>
            </a:r>
            <a:r>
              <a:rPr lang="en-US" sz="2800" spc="14" dirty="0">
                <a:cs typeface="Cambria"/>
              </a:rPr>
              <a:t> </a:t>
            </a:r>
            <a:r>
              <a:rPr lang="en-US" sz="2800" spc="-5" dirty="0">
                <a:cs typeface="Cambria"/>
              </a:rPr>
              <a:t>for</a:t>
            </a:r>
            <a:r>
              <a:rPr lang="en-US" sz="2800" dirty="0">
                <a:cs typeface="Cambria"/>
              </a:rPr>
              <a:t> </a:t>
            </a:r>
            <a:r>
              <a:rPr lang="en-US" sz="2800" spc="-5" dirty="0">
                <a:cs typeface="Cambria"/>
              </a:rPr>
              <a:t>next</a:t>
            </a:r>
            <a:r>
              <a:rPr lang="en-US" sz="2800" dirty="0">
                <a:cs typeface="Cambria"/>
              </a:rPr>
              <a:t> </a:t>
            </a:r>
            <a:r>
              <a:rPr lang="en-US" sz="2800" spc="-41" dirty="0">
                <a:cs typeface="Cambria"/>
              </a:rPr>
              <a:t>year.</a:t>
            </a:r>
            <a:endParaRPr lang="en-US" sz="2800" dirty="0">
              <a:cs typeface="Cambria"/>
            </a:endParaRPr>
          </a:p>
          <a:p>
            <a:pPr marL="322458" marR="229175">
              <a:lnSpc>
                <a:spcPct val="100600"/>
              </a:lnSpc>
              <a:spcBef>
                <a:spcPts val="443"/>
              </a:spcBef>
            </a:pPr>
            <a:r>
              <a:rPr lang="en-US" sz="2800" dirty="0">
                <a:cs typeface="Cambria"/>
              </a:rPr>
              <a:t>Suppose</a:t>
            </a:r>
            <a:r>
              <a:rPr lang="en-US" sz="2800" spc="18" dirty="0">
                <a:cs typeface="Cambria"/>
              </a:rPr>
              <a:t> </a:t>
            </a:r>
            <a:r>
              <a:rPr lang="en-US" sz="2800" dirty="0">
                <a:cs typeface="Cambria"/>
              </a:rPr>
              <a:t>that</a:t>
            </a:r>
            <a:r>
              <a:rPr lang="en-US" sz="2800" spc="5" dirty="0">
                <a:cs typeface="Cambria"/>
              </a:rPr>
              <a:t> the number</a:t>
            </a:r>
            <a:r>
              <a:rPr lang="en-US" sz="2800" spc="-14" dirty="0">
                <a:cs typeface="Cambria"/>
              </a:rPr>
              <a:t> </a:t>
            </a:r>
            <a:r>
              <a:rPr lang="en-US" sz="2800" spc="5" dirty="0">
                <a:cs typeface="Cambria"/>
              </a:rPr>
              <a:t>of</a:t>
            </a:r>
            <a:r>
              <a:rPr lang="en-US" sz="2800" dirty="0">
                <a:cs typeface="Cambria"/>
              </a:rPr>
              <a:t> orders</a:t>
            </a:r>
            <a:r>
              <a:rPr lang="en-US" sz="2800" spc="14" dirty="0">
                <a:cs typeface="Cambria"/>
              </a:rPr>
              <a:t> </a:t>
            </a:r>
            <a:r>
              <a:rPr lang="en-US" sz="2800" spc="-5" dirty="0">
                <a:cs typeface="Cambria"/>
              </a:rPr>
              <a:t>for</a:t>
            </a:r>
            <a:r>
              <a:rPr lang="en-US" sz="2800" dirty="0">
                <a:cs typeface="Cambria"/>
              </a:rPr>
              <a:t> </a:t>
            </a:r>
            <a:r>
              <a:rPr lang="en-US" sz="2800" spc="5" dirty="0">
                <a:cs typeface="Cambria"/>
              </a:rPr>
              <a:t>Boeing 767</a:t>
            </a:r>
            <a:r>
              <a:rPr lang="en-US" sz="2800" spc="-9" dirty="0">
                <a:cs typeface="Cambria"/>
              </a:rPr>
              <a:t> aircraft</a:t>
            </a:r>
            <a:r>
              <a:rPr lang="en-US" sz="2800" spc="14" dirty="0">
                <a:cs typeface="Cambria"/>
              </a:rPr>
              <a:t> </a:t>
            </a:r>
            <a:r>
              <a:rPr lang="en-US" sz="2800" spc="-5" dirty="0">
                <a:cs typeface="Cambria"/>
              </a:rPr>
              <a:t>for </a:t>
            </a:r>
            <a:r>
              <a:rPr lang="en-US" sz="2800" spc="-385" dirty="0">
                <a:cs typeface="Cambria"/>
              </a:rPr>
              <a:t> </a:t>
            </a:r>
            <a:r>
              <a:rPr lang="en-US" sz="2800" spc="-5" dirty="0">
                <a:cs typeface="Cambria"/>
              </a:rPr>
              <a:t>next year </a:t>
            </a:r>
            <a:r>
              <a:rPr lang="en-US" sz="2800" spc="5" dirty="0">
                <a:cs typeface="Cambria"/>
              </a:rPr>
              <a:t>is</a:t>
            </a:r>
            <a:r>
              <a:rPr lang="en-US" sz="2800" spc="-9" dirty="0">
                <a:cs typeface="Cambria"/>
              </a:rPr>
              <a:t> </a:t>
            </a:r>
            <a:r>
              <a:rPr lang="en-US" sz="2800" spc="5" dirty="0">
                <a:cs typeface="Cambria"/>
              </a:rPr>
              <a:t>estimated</a:t>
            </a:r>
            <a:r>
              <a:rPr lang="en-US" sz="2800" dirty="0">
                <a:cs typeface="Cambria"/>
              </a:rPr>
              <a:t> </a:t>
            </a:r>
            <a:r>
              <a:rPr lang="en-US" sz="2800" spc="-5" dirty="0">
                <a:cs typeface="Cambria"/>
              </a:rPr>
              <a:t>to</a:t>
            </a:r>
            <a:r>
              <a:rPr lang="en-US" sz="2800" dirty="0">
                <a:cs typeface="Cambria"/>
              </a:rPr>
              <a:t> obey</a:t>
            </a:r>
            <a:r>
              <a:rPr lang="en-US" sz="2800" spc="-5" dirty="0">
                <a:cs typeface="Cambria"/>
              </a:rPr>
              <a:t> </a:t>
            </a:r>
            <a:r>
              <a:rPr lang="en-US" sz="2800" dirty="0">
                <a:cs typeface="Cambria"/>
              </a:rPr>
              <a:t>the</a:t>
            </a:r>
            <a:r>
              <a:rPr lang="en-US" sz="2800" spc="5" dirty="0">
                <a:cs typeface="Cambria"/>
              </a:rPr>
              <a:t> </a:t>
            </a:r>
            <a:r>
              <a:rPr lang="en-US" sz="2800" dirty="0">
                <a:cs typeface="Cambria"/>
              </a:rPr>
              <a:t>following</a:t>
            </a:r>
            <a:r>
              <a:rPr lang="en-US" sz="2800" spc="5" dirty="0">
                <a:cs typeface="Cambria"/>
              </a:rPr>
              <a:t> distribution:</a:t>
            </a:r>
            <a:endParaRPr lang="en-US" sz="2800" dirty="0">
              <a:cs typeface="Cambria"/>
            </a:endParaRPr>
          </a:p>
          <a:p>
            <a:endParaRPr lang="en-SG" dirty="0"/>
          </a:p>
        </p:txBody>
      </p:sp>
      <p:graphicFrame>
        <p:nvGraphicFramePr>
          <p:cNvPr id="4" name="object 4"/>
          <p:cNvGraphicFramePr>
            <a:graphicFrameLocks noGrp="1"/>
          </p:cNvGraphicFramePr>
          <p:nvPr>
            <p:extLst>
              <p:ext uri="{D42A27DB-BD31-4B8C-83A1-F6EECF244321}">
                <p14:modId xmlns:p14="http://schemas.microsoft.com/office/powerpoint/2010/main" val="1182413640"/>
              </p:ext>
            </p:extLst>
          </p:nvPr>
        </p:nvGraphicFramePr>
        <p:xfrm>
          <a:off x="3086022" y="3489820"/>
          <a:ext cx="3792341" cy="2910979"/>
        </p:xfrm>
        <a:graphic>
          <a:graphicData uri="http://schemas.openxmlformats.org/drawingml/2006/table">
            <a:tbl>
              <a:tblPr firstRow="1" bandRow="1">
                <a:tableStyleId>{2D5ABB26-0587-4C30-8999-92F81FD0307C}</a:tableStyleId>
              </a:tblPr>
              <a:tblGrid>
                <a:gridCol w="2155289">
                  <a:extLst>
                    <a:ext uri="{9D8B030D-6E8A-4147-A177-3AD203B41FA5}">
                      <a16:colId xmlns:a16="http://schemas.microsoft.com/office/drawing/2014/main" val="20000"/>
                    </a:ext>
                  </a:extLst>
                </a:gridCol>
                <a:gridCol w="1637052">
                  <a:extLst>
                    <a:ext uri="{9D8B030D-6E8A-4147-A177-3AD203B41FA5}">
                      <a16:colId xmlns:a16="http://schemas.microsoft.com/office/drawing/2014/main" val="20001"/>
                    </a:ext>
                  </a:extLst>
                </a:gridCol>
              </a:tblGrid>
              <a:tr h="784902">
                <a:tc>
                  <a:txBody>
                    <a:bodyPr/>
                    <a:lstStyle/>
                    <a:p>
                      <a:pPr marL="115570" marR="110489" algn="ctr">
                        <a:lnSpc>
                          <a:spcPct val="100000"/>
                        </a:lnSpc>
                        <a:spcBef>
                          <a:spcPts val="30"/>
                        </a:spcBef>
                      </a:pPr>
                      <a:r>
                        <a:rPr sz="1600" spc="10" dirty="0">
                          <a:latin typeface="Cambria"/>
                          <a:cs typeface="Cambria"/>
                        </a:rPr>
                        <a:t>Orders</a:t>
                      </a:r>
                      <a:r>
                        <a:rPr sz="1600" spc="-35" dirty="0">
                          <a:latin typeface="Cambria"/>
                          <a:cs typeface="Cambria"/>
                        </a:rPr>
                        <a:t> </a:t>
                      </a:r>
                      <a:r>
                        <a:rPr sz="1600" spc="10" dirty="0">
                          <a:latin typeface="Cambria"/>
                          <a:cs typeface="Cambria"/>
                        </a:rPr>
                        <a:t>for</a:t>
                      </a:r>
                      <a:r>
                        <a:rPr sz="1600" spc="-25" dirty="0">
                          <a:latin typeface="Cambria"/>
                          <a:cs typeface="Cambria"/>
                        </a:rPr>
                        <a:t> </a:t>
                      </a:r>
                      <a:r>
                        <a:rPr sz="1600" spc="15" dirty="0">
                          <a:latin typeface="Cambria"/>
                          <a:cs typeface="Cambria"/>
                        </a:rPr>
                        <a:t>Boeing</a:t>
                      </a:r>
                      <a:r>
                        <a:rPr sz="1600" spc="-25" dirty="0">
                          <a:latin typeface="Cambria"/>
                          <a:cs typeface="Cambria"/>
                        </a:rPr>
                        <a:t> </a:t>
                      </a:r>
                      <a:r>
                        <a:rPr sz="1600" spc="15" dirty="0">
                          <a:latin typeface="Cambria"/>
                          <a:cs typeface="Cambria"/>
                        </a:rPr>
                        <a:t>767 </a:t>
                      </a:r>
                      <a:r>
                        <a:rPr sz="1600" spc="-370" dirty="0">
                          <a:latin typeface="Cambria"/>
                          <a:cs typeface="Cambria"/>
                        </a:rPr>
                        <a:t> </a:t>
                      </a:r>
                      <a:r>
                        <a:rPr sz="1600" spc="5" dirty="0">
                          <a:latin typeface="Cambria"/>
                          <a:cs typeface="Cambria"/>
                        </a:rPr>
                        <a:t>Aircraft</a:t>
                      </a:r>
                      <a:r>
                        <a:rPr sz="1600" spc="-5" dirty="0">
                          <a:latin typeface="Cambria"/>
                          <a:cs typeface="Cambria"/>
                        </a:rPr>
                        <a:t> </a:t>
                      </a:r>
                      <a:r>
                        <a:rPr sz="1600" spc="15" dirty="0">
                          <a:latin typeface="Cambria"/>
                          <a:cs typeface="Cambria"/>
                        </a:rPr>
                        <a:t>next</a:t>
                      </a:r>
                      <a:r>
                        <a:rPr sz="1600" spc="5" dirty="0">
                          <a:latin typeface="Cambria"/>
                          <a:cs typeface="Cambria"/>
                        </a:rPr>
                        <a:t> </a:t>
                      </a:r>
                      <a:r>
                        <a:rPr sz="1600" spc="10" dirty="0">
                          <a:latin typeface="Cambria"/>
                          <a:cs typeface="Cambria"/>
                        </a:rPr>
                        <a:t>year</a:t>
                      </a:r>
                      <a:endParaRPr sz="1600" dirty="0">
                        <a:latin typeface="Cambria"/>
                        <a:cs typeface="Cambria"/>
                      </a:endParaRPr>
                    </a:p>
                    <a:p>
                      <a:pPr algn="ctr">
                        <a:lnSpc>
                          <a:spcPts val="2430"/>
                        </a:lnSpc>
                      </a:pPr>
                      <a:r>
                        <a:rPr sz="1900" i="1" spc="5" dirty="0">
                          <a:latin typeface="Calisto MT"/>
                          <a:cs typeface="Calisto MT"/>
                        </a:rPr>
                        <a:t>x</a:t>
                      </a:r>
                      <a:r>
                        <a:rPr sz="1700" i="1" spc="7" baseline="-13333" dirty="0">
                          <a:latin typeface="Calisto MT"/>
                          <a:cs typeface="Calisto MT"/>
                        </a:rPr>
                        <a:t>i</a:t>
                      </a:r>
                      <a:endParaRPr sz="1700" baseline="-13333" dirty="0">
                        <a:latin typeface="Calisto MT"/>
                        <a:cs typeface="Calisto MT"/>
                      </a:endParaRPr>
                    </a:p>
                  </a:txBody>
                  <a:tcPr marL="0" marR="0" marT="3455"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chemeClr val="bg1">
                        <a:lumMod val="95000"/>
                      </a:schemeClr>
                    </a:solidFill>
                  </a:tcPr>
                </a:tc>
                <a:tc>
                  <a:txBody>
                    <a:bodyPr/>
                    <a:lstStyle/>
                    <a:p>
                      <a:pPr>
                        <a:lnSpc>
                          <a:spcPct val="100000"/>
                        </a:lnSpc>
                        <a:spcBef>
                          <a:spcPts val="55"/>
                        </a:spcBef>
                      </a:pPr>
                      <a:endParaRPr sz="1600" dirty="0">
                        <a:latin typeface="Times New Roman"/>
                        <a:cs typeface="Times New Roman"/>
                      </a:endParaRPr>
                    </a:p>
                    <a:p>
                      <a:pPr algn="ctr">
                        <a:lnSpc>
                          <a:spcPts val="2095"/>
                        </a:lnSpc>
                      </a:pPr>
                      <a:r>
                        <a:rPr sz="1600" spc="10" dirty="0">
                          <a:latin typeface="Cambria"/>
                          <a:cs typeface="Cambria"/>
                        </a:rPr>
                        <a:t>Probability</a:t>
                      </a:r>
                      <a:endParaRPr sz="1600" dirty="0">
                        <a:latin typeface="Cambria"/>
                        <a:cs typeface="Cambria"/>
                      </a:endParaRPr>
                    </a:p>
                    <a:p>
                      <a:pPr algn="ctr">
                        <a:lnSpc>
                          <a:spcPts val="2335"/>
                        </a:lnSpc>
                      </a:pPr>
                      <a:r>
                        <a:rPr sz="1800" i="1" spc="10" dirty="0">
                          <a:latin typeface="Cambria"/>
                          <a:cs typeface="Cambria"/>
                        </a:rPr>
                        <a:t>p</a:t>
                      </a:r>
                      <a:r>
                        <a:rPr sz="1700" i="1" spc="15" baseline="-6666" dirty="0">
                          <a:latin typeface="Cambria"/>
                          <a:cs typeface="Cambria"/>
                        </a:rPr>
                        <a:t>i</a:t>
                      </a:r>
                      <a:endParaRPr sz="1700" baseline="-6666" dirty="0">
                        <a:latin typeface="Cambria"/>
                        <a:cs typeface="Cambria"/>
                      </a:endParaRPr>
                    </a:p>
                  </a:txBody>
                  <a:tcPr marL="0" marR="0" marT="6334"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lumMod val="95000"/>
                      </a:schemeClr>
                    </a:solidFill>
                  </a:tcPr>
                </a:tc>
                <a:extLst>
                  <a:ext uri="{0D108BD9-81ED-4DB2-BD59-A6C34878D82A}">
                    <a16:rowId xmlns:a16="http://schemas.microsoft.com/office/drawing/2014/main" val="10000"/>
                  </a:ext>
                </a:extLst>
              </a:tr>
              <a:tr h="346824">
                <a:tc>
                  <a:txBody>
                    <a:bodyPr/>
                    <a:lstStyle/>
                    <a:p>
                      <a:pPr algn="ctr">
                        <a:lnSpc>
                          <a:spcPct val="100000"/>
                        </a:lnSpc>
                        <a:spcBef>
                          <a:spcPts val="590"/>
                        </a:spcBef>
                      </a:pPr>
                      <a:r>
                        <a:rPr sz="1400" spc="5" dirty="0">
                          <a:latin typeface="Calibri"/>
                          <a:cs typeface="Calibri"/>
                        </a:rPr>
                        <a:t>42</a:t>
                      </a:r>
                      <a:endParaRPr sz="1400">
                        <a:latin typeface="Calibri"/>
                        <a:cs typeface="Calibri"/>
                      </a:endParaRPr>
                    </a:p>
                  </a:txBody>
                  <a:tcPr marL="0" marR="0" marT="67947" marB="0">
                    <a:lnL w="19050">
                      <a:solidFill>
                        <a:srgbClr val="000000"/>
                      </a:solidFill>
                      <a:prstDash val="solid"/>
                    </a:lnL>
                    <a:lnR w="9525">
                      <a:solidFill>
                        <a:srgbClr val="000000"/>
                      </a:solidFill>
                      <a:prstDash val="solid"/>
                    </a:lnR>
                    <a:lnT w="9525">
                      <a:solidFill>
                        <a:srgbClr val="000000"/>
                      </a:solidFill>
                      <a:prstDash val="solid"/>
                    </a:lnT>
                    <a:solidFill>
                      <a:schemeClr val="bg1">
                        <a:lumMod val="95000"/>
                      </a:schemeClr>
                    </a:solidFill>
                  </a:tcPr>
                </a:tc>
                <a:tc>
                  <a:txBody>
                    <a:bodyPr/>
                    <a:lstStyle/>
                    <a:p>
                      <a:pPr marR="717550" algn="r">
                        <a:lnSpc>
                          <a:spcPct val="100000"/>
                        </a:lnSpc>
                        <a:spcBef>
                          <a:spcPts val="590"/>
                        </a:spcBef>
                      </a:pPr>
                      <a:r>
                        <a:rPr sz="1400" spc="5" dirty="0">
                          <a:latin typeface="Calibri"/>
                          <a:cs typeface="Calibri"/>
                        </a:rPr>
                        <a:t>0.05</a:t>
                      </a:r>
                      <a:endParaRPr sz="1400">
                        <a:latin typeface="Calibri"/>
                        <a:cs typeface="Calibri"/>
                      </a:endParaRPr>
                    </a:p>
                  </a:txBody>
                  <a:tcPr marL="0" marR="0" marT="67947" marB="0">
                    <a:lnL w="9525">
                      <a:solidFill>
                        <a:srgbClr val="000000"/>
                      </a:solidFill>
                      <a:prstDash val="solid"/>
                    </a:lnL>
                    <a:lnR w="19050">
                      <a:solidFill>
                        <a:srgbClr val="000000"/>
                      </a:solidFill>
                      <a:prstDash val="solid"/>
                    </a:lnR>
                    <a:lnT w="9525">
                      <a:solidFill>
                        <a:srgbClr val="000000"/>
                      </a:solidFill>
                      <a:prstDash val="solid"/>
                    </a:lnT>
                    <a:solidFill>
                      <a:schemeClr val="bg1">
                        <a:lumMod val="95000"/>
                      </a:schemeClr>
                    </a:solidFill>
                  </a:tcPr>
                </a:tc>
                <a:extLst>
                  <a:ext uri="{0D108BD9-81ED-4DB2-BD59-A6C34878D82A}">
                    <a16:rowId xmlns:a16="http://schemas.microsoft.com/office/drawing/2014/main" val="10001"/>
                  </a:ext>
                </a:extLst>
              </a:tr>
              <a:tr h="291843">
                <a:tc>
                  <a:txBody>
                    <a:bodyPr/>
                    <a:lstStyle/>
                    <a:p>
                      <a:pPr algn="ctr">
                        <a:lnSpc>
                          <a:spcPct val="100000"/>
                        </a:lnSpc>
                        <a:spcBef>
                          <a:spcPts val="110"/>
                        </a:spcBef>
                      </a:pPr>
                      <a:r>
                        <a:rPr sz="1400" spc="5" dirty="0">
                          <a:latin typeface="Calibri"/>
                          <a:cs typeface="Calibri"/>
                        </a:rPr>
                        <a:t>43</a:t>
                      </a:r>
                      <a:endParaRPr sz="1400">
                        <a:latin typeface="Calibri"/>
                        <a:cs typeface="Calibri"/>
                      </a:endParaRPr>
                    </a:p>
                  </a:txBody>
                  <a:tcPr marL="0" marR="0" marT="12668" marB="0">
                    <a:lnL w="19050">
                      <a:solidFill>
                        <a:srgbClr val="000000"/>
                      </a:solidFill>
                      <a:prstDash val="solid"/>
                    </a:lnL>
                    <a:lnR w="9525">
                      <a:solidFill>
                        <a:srgbClr val="000000"/>
                      </a:solidFill>
                      <a:prstDash val="solid"/>
                    </a:lnR>
                    <a:solidFill>
                      <a:schemeClr val="bg1">
                        <a:lumMod val="95000"/>
                      </a:schemeClr>
                    </a:solidFill>
                  </a:tcPr>
                </a:tc>
                <a:tc>
                  <a:txBody>
                    <a:bodyPr/>
                    <a:lstStyle/>
                    <a:p>
                      <a:pPr marR="717550" algn="r">
                        <a:lnSpc>
                          <a:spcPct val="100000"/>
                        </a:lnSpc>
                        <a:spcBef>
                          <a:spcPts val="110"/>
                        </a:spcBef>
                      </a:pPr>
                      <a:r>
                        <a:rPr sz="1400" spc="5" dirty="0">
                          <a:latin typeface="Calibri"/>
                          <a:cs typeface="Calibri"/>
                        </a:rPr>
                        <a:t>0.10</a:t>
                      </a:r>
                      <a:endParaRPr sz="1400">
                        <a:latin typeface="Calibri"/>
                        <a:cs typeface="Calibri"/>
                      </a:endParaRPr>
                    </a:p>
                  </a:txBody>
                  <a:tcPr marL="0" marR="0" marT="12668" marB="0">
                    <a:lnL w="9525">
                      <a:solidFill>
                        <a:srgbClr val="000000"/>
                      </a:solidFill>
                      <a:prstDash val="solid"/>
                    </a:lnL>
                    <a:lnR w="19050">
                      <a:solidFill>
                        <a:srgbClr val="000000"/>
                      </a:solidFill>
                      <a:prstDash val="solid"/>
                    </a:lnR>
                    <a:solidFill>
                      <a:schemeClr val="bg1">
                        <a:lumMod val="95000"/>
                      </a:schemeClr>
                    </a:solidFill>
                  </a:tcPr>
                </a:tc>
                <a:extLst>
                  <a:ext uri="{0D108BD9-81ED-4DB2-BD59-A6C34878D82A}">
                    <a16:rowId xmlns:a16="http://schemas.microsoft.com/office/drawing/2014/main" val="10002"/>
                  </a:ext>
                </a:extLst>
              </a:tr>
              <a:tr h="291729">
                <a:tc>
                  <a:txBody>
                    <a:bodyPr/>
                    <a:lstStyle/>
                    <a:p>
                      <a:pPr algn="ctr">
                        <a:lnSpc>
                          <a:spcPct val="100000"/>
                        </a:lnSpc>
                        <a:spcBef>
                          <a:spcPts val="110"/>
                        </a:spcBef>
                      </a:pPr>
                      <a:r>
                        <a:rPr sz="1400" spc="5" dirty="0">
                          <a:latin typeface="Calibri"/>
                          <a:cs typeface="Calibri"/>
                        </a:rPr>
                        <a:t>44</a:t>
                      </a:r>
                      <a:endParaRPr sz="1400">
                        <a:latin typeface="Calibri"/>
                        <a:cs typeface="Calibri"/>
                      </a:endParaRPr>
                    </a:p>
                  </a:txBody>
                  <a:tcPr marL="0" marR="0" marT="12668" marB="0">
                    <a:lnL w="19050">
                      <a:solidFill>
                        <a:srgbClr val="000000"/>
                      </a:solidFill>
                      <a:prstDash val="solid"/>
                    </a:lnL>
                    <a:lnR w="9525">
                      <a:solidFill>
                        <a:srgbClr val="000000"/>
                      </a:solidFill>
                      <a:prstDash val="solid"/>
                    </a:lnR>
                    <a:solidFill>
                      <a:schemeClr val="bg1">
                        <a:lumMod val="95000"/>
                      </a:schemeClr>
                    </a:solidFill>
                  </a:tcPr>
                </a:tc>
                <a:tc>
                  <a:txBody>
                    <a:bodyPr/>
                    <a:lstStyle/>
                    <a:p>
                      <a:pPr marR="717550" algn="r">
                        <a:lnSpc>
                          <a:spcPct val="100000"/>
                        </a:lnSpc>
                        <a:spcBef>
                          <a:spcPts val="110"/>
                        </a:spcBef>
                      </a:pPr>
                      <a:r>
                        <a:rPr sz="1400" spc="5" dirty="0">
                          <a:latin typeface="Calibri"/>
                          <a:cs typeface="Calibri"/>
                        </a:rPr>
                        <a:t>0.15</a:t>
                      </a:r>
                      <a:endParaRPr sz="1400">
                        <a:latin typeface="Calibri"/>
                        <a:cs typeface="Calibri"/>
                      </a:endParaRPr>
                    </a:p>
                  </a:txBody>
                  <a:tcPr marL="0" marR="0" marT="12668" marB="0">
                    <a:lnL w="9525">
                      <a:solidFill>
                        <a:srgbClr val="000000"/>
                      </a:solidFill>
                      <a:prstDash val="solid"/>
                    </a:lnL>
                    <a:lnR w="19050">
                      <a:solidFill>
                        <a:srgbClr val="000000"/>
                      </a:solidFill>
                      <a:prstDash val="solid"/>
                    </a:lnR>
                    <a:solidFill>
                      <a:schemeClr val="bg1">
                        <a:lumMod val="95000"/>
                      </a:schemeClr>
                    </a:solidFill>
                  </a:tcPr>
                </a:tc>
                <a:extLst>
                  <a:ext uri="{0D108BD9-81ED-4DB2-BD59-A6C34878D82A}">
                    <a16:rowId xmlns:a16="http://schemas.microsoft.com/office/drawing/2014/main" val="10003"/>
                  </a:ext>
                </a:extLst>
              </a:tr>
              <a:tr h="291678">
                <a:tc>
                  <a:txBody>
                    <a:bodyPr/>
                    <a:lstStyle/>
                    <a:p>
                      <a:pPr algn="ctr">
                        <a:lnSpc>
                          <a:spcPct val="100000"/>
                        </a:lnSpc>
                        <a:spcBef>
                          <a:spcPts val="110"/>
                        </a:spcBef>
                      </a:pPr>
                      <a:r>
                        <a:rPr sz="1400" spc="5" dirty="0">
                          <a:latin typeface="Calibri"/>
                          <a:cs typeface="Calibri"/>
                        </a:rPr>
                        <a:t>45</a:t>
                      </a:r>
                      <a:endParaRPr sz="1400">
                        <a:latin typeface="Calibri"/>
                        <a:cs typeface="Calibri"/>
                      </a:endParaRPr>
                    </a:p>
                  </a:txBody>
                  <a:tcPr marL="0" marR="0" marT="12668" marB="0">
                    <a:lnL w="19050">
                      <a:solidFill>
                        <a:srgbClr val="000000"/>
                      </a:solidFill>
                      <a:prstDash val="solid"/>
                    </a:lnL>
                    <a:lnR w="9525">
                      <a:solidFill>
                        <a:srgbClr val="000000"/>
                      </a:solidFill>
                      <a:prstDash val="solid"/>
                    </a:lnR>
                    <a:solidFill>
                      <a:schemeClr val="bg1">
                        <a:lumMod val="95000"/>
                      </a:schemeClr>
                    </a:solidFill>
                  </a:tcPr>
                </a:tc>
                <a:tc>
                  <a:txBody>
                    <a:bodyPr/>
                    <a:lstStyle/>
                    <a:p>
                      <a:pPr marR="717550" algn="r">
                        <a:lnSpc>
                          <a:spcPct val="100000"/>
                        </a:lnSpc>
                        <a:spcBef>
                          <a:spcPts val="110"/>
                        </a:spcBef>
                      </a:pPr>
                      <a:r>
                        <a:rPr sz="1400" spc="5" dirty="0">
                          <a:latin typeface="Calibri"/>
                          <a:cs typeface="Calibri"/>
                        </a:rPr>
                        <a:t>0.20</a:t>
                      </a:r>
                      <a:endParaRPr sz="1400">
                        <a:latin typeface="Calibri"/>
                        <a:cs typeface="Calibri"/>
                      </a:endParaRPr>
                    </a:p>
                  </a:txBody>
                  <a:tcPr marL="0" marR="0" marT="12668" marB="0">
                    <a:lnL w="9525">
                      <a:solidFill>
                        <a:srgbClr val="000000"/>
                      </a:solidFill>
                      <a:prstDash val="solid"/>
                    </a:lnL>
                    <a:lnR w="19050">
                      <a:solidFill>
                        <a:srgbClr val="000000"/>
                      </a:solidFill>
                      <a:prstDash val="solid"/>
                    </a:lnR>
                    <a:solidFill>
                      <a:schemeClr val="bg1">
                        <a:lumMod val="95000"/>
                      </a:schemeClr>
                    </a:solidFill>
                  </a:tcPr>
                </a:tc>
                <a:extLst>
                  <a:ext uri="{0D108BD9-81ED-4DB2-BD59-A6C34878D82A}">
                    <a16:rowId xmlns:a16="http://schemas.microsoft.com/office/drawing/2014/main" val="10004"/>
                  </a:ext>
                </a:extLst>
              </a:tr>
              <a:tr h="291815">
                <a:tc>
                  <a:txBody>
                    <a:bodyPr/>
                    <a:lstStyle/>
                    <a:p>
                      <a:pPr algn="ctr">
                        <a:lnSpc>
                          <a:spcPct val="100000"/>
                        </a:lnSpc>
                        <a:spcBef>
                          <a:spcPts val="110"/>
                        </a:spcBef>
                      </a:pPr>
                      <a:r>
                        <a:rPr sz="1400" spc="5" dirty="0">
                          <a:latin typeface="Calibri"/>
                          <a:cs typeface="Calibri"/>
                        </a:rPr>
                        <a:t>46</a:t>
                      </a:r>
                      <a:endParaRPr sz="1400">
                        <a:latin typeface="Calibri"/>
                        <a:cs typeface="Calibri"/>
                      </a:endParaRPr>
                    </a:p>
                  </a:txBody>
                  <a:tcPr marL="0" marR="0" marT="12668" marB="0">
                    <a:lnL w="19050">
                      <a:solidFill>
                        <a:srgbClr val="000000"/>
                      </a:solidFill>
                      <a:prstDash val="solid"/>
                    </a:lnL>
                    <a:lnR w="9525">
                      <a:solidFill>
                        <a:srgbClr val="000000"/>
                      </a:solidFill>
                      <a:prstDash val="solid"/>
                    </a:lnR>
                    <a:solidFill>
                      <a:schemeClr val="bg1">
                        <a:lumMod val="95000"/>
                      </a:schemeClr>
                    </a:solidFill>
                  </a:tcPr>
                </a:tc>
                <a:tc>
                  <a:txBody>
                    <a:bodyPr/>
                    <a:lstStyle/>
                    <a:p>
                      <a:pPr marR="717550" algn="r">
                        <a:lnSpc>
                          <a:spcPct val="100000"/>
                        </a:lnSpc>
                        <a:spcBef>
                          <a:spcPts val="110"/>
                        </a:spcBef>
                      </a:pPr>
                      <a:r>
                        <a:rPr sz="1400" spc="5" dirty="0">
                          <a:latin typeface="Calibri"/>
                          <a:cs typeface="Calibri"/>
                        </a:rPr>
                        <a:t>0.25</a:t>
                      </a:r>
                      <a:endParaRPr sz="1400">
                        <a:latin typeface="Calibri"/>
                        <a:cs typeface="Calibri"/>
                      </a:endParaRPr>
                    </a:p>
                  </a:txBody>
                  <a:tcPr marL="0" marR="0" marT="12668" marB="0">
                    <a:lnL w="9525">
                      <a:solidFill>
                        <a:srgbClr val="000000"/>
                      </a:solidFill>
                      <a:prstDash val="solid"/>
                    </a:lnL>
                    <a:lnR w="19050">
                      <a:solidFill>
                        <a:srgbClr val="000000"/>
                      </a:solidFill>
                      <a:prstDash val="solid"/>
                    </a:lnR>
                    <a:solidFill>
                      <a:schemeClr val="bg1">
                        <a:lumMod val="95000"/>
                      </a:schemeClr>
                    </a:solidFill>
                  </a:tcPr>
                </a:tc>
                <a:extLst>
                  <a:ext uri="{0D108BD9-81ED-4DB2-BD59-A6C34878D82A}">
                    <a16:rowId xmlns:a16="http://schemas.microsoft.com/office/drawing/2014/main" val="10005"/>
                  </a:ext>
                </a:extLst>
              </a:tr>
              <a:tr h="291694">
                <a:tc>
                  <a:txBody>
                    <a:bodyPr/>
                    <a:lstStyle/>
                    <a:p>
                      <a:pPr algn="ctr">
                        <a:lnSpc>
                          <a:spcPct val="100000"/>
                        </a:lnSpc>
                        <a:spcBef>
                          <a:spcPts val="110"/>
                        </a:spcBef>
                      </a:pPr>
                      <a:r>
                        <a:rPr sz="1400" spc="5" dirty="0">
                          <a:latin typeface="Calibri"/>
                          <a:cs typeface="Calibri"/>
                        </a:rPr>
                        <a:t>47</a:t>
                      </a:r>
                      <a:endParaRPr sz="1400">
                        <a:latin typeface="Calibri"/>
                        <a:cs typeface="Calibri"/>
                      </a:endParaRPr>
                    </a:p>
                  </a:txBody>
                  <a:tcPr marL="0" marR="0" marT="12668" marB="0">
                    <a:lnL w="19050">
                      <a:solidFill>
                        <a:srgbClr val="000000"/>
                      </a:solidFill>
                      <a:prstDash val="solid"/>
                    </a:lnL>
                    <a:lnR w="9525">
                      <a:solidFill>
                        <a:srgbClr val="000000"/>
                      </a:solidFill>
                      <a:prstDash val="solid"/>
                    </a:lnR>
                    <a:solidFill>
                      <a:schemeClr val="bg1">
                        <a:lumMod val="95000"/>
                      </a:schemeClr>
                    </a:solidFill>
                  </a:tcPr>
                </a:tc>
                <a:tc>
                  <a:txBody>
                    <a:bodyPr/>
                    <a:lstStyle/>
                    <a:p>
                      <a:pPr marR="717550" algn="r">
                        <a:lnSpc>
                          <a:spcPct val="100000"/>
                        </a:lnSpc>
                        <a:spcBef>
                          <a:spcPts val="110"/>
                        </a:spcBef>
                      </a:pPr>
                      <a:r>
                        <a:rPr sz="1400" spc="5" dirty="0">
                          <a:latin typeface="Calibri"/>
                          <a:cs typeface="Calibri"/>
                        </a:rPr>
                        <a:t>0.15</a:t>
                      </a:r>
                      <a:endParaRPr sz="1400">
                        <a:latin typeface="Calibri"/>
                        <a:cs typeface="Calibri"/>
                      </a:endParaRPr>
                    </a:p>
                  </a:txBody>
                  <a:tcPr marL="0" marR="0" marT="12668" marB="0">
                    <a:lnL w="9525">
                      <a:solidFill>
                        <a:srgbClr val="000000"/>
                      </a:solidFill>
                      <a:prstDash val="solid"/>
                    </a:lnL>
                    <a:lnR w="19050">
                      <a:solidFill>
                        <a:srgbClr val="000000"/>
                      </a:solidFill>
                      <a:prstDash val="solid"/>
                    </a:lnR>
                    <a:solidFill>
                      <a:schemeClr val="bg1">
                        <a:lumMod val="95000"/>
                      </a:schemeClr>
                    </a:solidFill>
                  </a:tcPr>
                </a:tc>
                <a:extLst>
                  <a:ext uri="{0D108BD9-81ED-4DB2-BD59-A6C34878D82A}">
                    <a16:rowId xmlns:a16="http://schemas.microsoft.com/office/drawing/2014/main" val="10006"/>
                  </a:ext>
                </a:extLst>
              </a:tr>
              <a:tr h="317440">
                <a:tc>
                  <a:txBody>
                    <a:bodyPr/>
                    <a:lstStyle/>
                    <a:p>
                      <a:pPr algn="ctr">
                        <a:lnSpc>
                          <a:spcPct val="100000"/>
                        </a:lnSpc>
                        <a:spcBef>
                          <a:spcPts val="110"/>
                        </a:spcBef>
                      </a:pPr>
                      <a:r>
                        <a:rPr sz="1400" spc="5" dirty="0">
                          <a:latin typeface="Calibri"/>
                          <a:cs typeface="Calibri"/>
                        </a:rPr>
                        <a:t>48</a:t>
                      </a:r>
                      <a:endParaRPr sz="1400">
                        <a:latin typeface="Calibri"/>
                        <a:cs typeface="Calibri"/>
                      </a:endParaRPr>
                    </a:p>
                  </a:txBody>
                  <a:tcPr marL="0" marR="0" marT="12668" marB="0">
                    <a:lnL w="19050">
                      <a:solidFill>
                        <a:srgbClr val="000000"/>
                      </a:solidFill>
                      <a:prstDash val="solid"/>
                    </a:lnL>
                    <a:lnR w="9525">
                      <a:solidFill>
                        <a:srgbClr val="000000"/>
                      </a:solidFill>
                      <a:prstDash val="solid"/>
                    </a:lnR>
                    <a:lnB w="19050">
                      <a:solidFill>
                        <a:srgbClr val="000000"/>
                      </a:solidFill>
                      <a:prstDash val="solid"/>
                    </a:lnB>
                    <a:solidFill>
                      <a:schemeClr val="bg1">
                        <a:lumMod val="95000"/>
                      </a:schemeClr>
                    </a:solidFill>
                  </a:tcPr>
                </a:tc>
                <a:tc>
                  <a:txBody>
                    <a:bodyPr/>
                    <a:lstStyle/>
                    <a:p>
                      <a:pPr marR="717550" algn="r">
                        <a:lnSpc>
                          <a:spcPct val="100000"/>
                        </a:lnSpc>
                        <a:spcBef>
                          <a:spcPts val="110"/>
                        </a:spcBef>
                      </a:pPr>
                      <a:r>
                        <a:rPr sz="1400" spc="5" dirty="0">
                          <a:latin typeface="Calibri"/>
                          <a:cs typeface="Calibri"/>
                        </a:rPr>
                        <a:t>0.10</a:t>
                      </a:r>
                      <a:endParaRPr sz="1400" dirty="0">
                        <a:latin typeface="Calibri"/>
                        <a:cs typeface="Calibri"/>
                      </a:endParaRPr>
                    </a:p>
                  </a:txBody>
                  <a:tcPr marL="0" marR="0" marT="12668" marB="0">
                    <a:lnL w="9525">
                      <a:solidFill>
                        <a:srgbClr val="000000"/>
                      </a:solidFill>
                      <a:prstDash val="solid"/>
                    </a:lnL>
                    <a:lnR w="19050">
                      <a:solidFill>
                        <a:srgbClr val="000000"/>
                      </a:solidFill>
                      <a:prstDash val="solid"/>
                    </a:lnR>
                    <a:lnB w="19050">
                      <a:solidFill>
                        <a:srgbClr val="000000"/>
                      </a:solidFill>
                      <a:prstDash val="solid"/>
                    </a:lnB>
                    <a:solidFill>
                      <a:schemeClr val="bg1">
                        <a:lumMod val="95000"/>
                      </a:schemeClr>
                    </a:solidFill>
                  </a:tcPr>
                </a:tc>
                <a:extLst>
                  <a:ext uri="{0D108BD9-81ED-4DB2-BD59-A6C34878D82A}">
                    <a16:rowId xmlns:a16="http://schemas.microsoft.com/office/drawing/2014/main" val="10007"/>
                  </a:ext>
                </a:extLst>
              </a:tr>
            </a:tbl>
          </a:graphicData>
        </a:graphic>
      </p:graphicFrame>
      <p:pic>
        <p:nvPicPr>
          <p:cNvPr id="2050" name="Picture 2" descr="SIA coy on accelerated retirements amid pandemic hit | News | Flight Global">
            <a:extLst>
              <a:ext uri="{FF2B5EF4-FFF2-40B4-BE49-F238E27FC236}">
                <a16:creationId xmlns:a16="http://schemas.microsoft.com/office/drawing/2014/main" id="{5C61A87D-15F1-4471-8B23-FFC4FE521E9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827" b="89740" l="5469" r="91016">
                        <a14:foregroundMark x1="10645" y1="43786" x2="10645" y2="43786"/>
                        <a14:foregroundMark x1="7898" y1="42247" x2="21094" y2="51156"/>
                        <a14:foregroundMark x1="6257" y1="41139" x2="6554" y2="41339"/>
                        <a14:foregroundMark x1="21094" y1="51156" x2="7598" y2="41733"/>
                        <a14:foregroundMark x1="6076" y1="39918" x2="7715" y2="40029"/>
                        <a14:foregroundMark x1="90820" y1="37717" x2="91016" y2="36850"/>
                        <a14:foregroundMark x1="7617" y1="51156" x2="7813" y2="51156"/>
                        <a14:foregroundMark x1="8691" y1="62717" x2="9277" y2="62861"/>
                        <a14:foregroundMark x1="39160" y1="41474" x2="39355" y2="41329"/>
                        <a14:foregroundMark x1="41309" y1="43497" x2="41406" y2="43497"/>
                        <a14:foregroundMark x1="39258" y1="41329" x2="39355" y2="41618"/>
                        <a14:foregroundMark x1="39453" y1="40896" x2="39355" y2="41185"/>
                        <a14:foregroundMark x1="39160" y1="41618" x2="39453" y2="41329"/>
                        <a14:backgroundMark x1="10254" y1="76301" x2="52148" y2="72254"/>
                        <a14:backgroundMark x1="52148" y1="72254" x2="67383" y2="74422"/>
                        <a14:backgroundMark x1="67383" y1="74422" x2="79785" y2="62861"/>
                        <a14:backgroundMark x1="79785" y1="62861" x2="83203" y2="57081"/>
                        <a14:backgroundMark x1="72656" y1="51590" x2="88379" y2="47399"/>
                        <a14:backgroundMark x1="88379" y1="47399" x2="88867" y2="46965"/>
                        <a14:backgroundMark x1="8789" y1="58960" x2="7422" y2="57081"/>
                        <a14:backgroundMark x1="8691" y1="55491" x2="8008" y2="54335"/>
                        <a14:backgroundMark x1="8594" y1="48844" x2="7813" y2="46676"/>
                        <a14:backgroundMark x1="8211" y1="49776" x2="6836" y2="49133"/>
                        <a14:backgroundMark x1="8691" y1="50000" x2="8373" y2="49852"/>
                        <a14:backgroundMark x1="7422" y1="45954" x2="7617" y2="47832"/>
                        <a14:backgroundMark x1="4492" y1="40896" x2="5176" y2="42197"/>
                        <a14:backgroundMark x1="66992" y1="50723" x2="68359" y2="51590"/>
                        <a14:backgroundMark x1="10028" y1="59936" x2="8301" y2="60838"/>
                        <a14:backgroundMark x1="9082" y1="55058" x2="7813" y2="55491"/>
                        <a14:backgroundMark x1="8301" y1="53324" x2="7520" y2="53324"/>
                        <a14:backgroundMark x1="7715" y1="46387" x2="6836" y2="44509"/>
                        <a14:backgroundMark x1="7813" y1="52457" x2="8301" y2="53179"/>
                        <a14:backgroundMark x1="7715" y1="51879" x2="8496" y2="53179"/>
                        <a14:backgroundMark x1="6738" y1="44653" x2="8008" y2="46532"/>
                        <a14:backgroundMark x1="8749" y1="49083" x2="8984" y2="49566"/>
                        <a14:backgroundMark x1="5469" y1="42341" x2="8725" y2="49034"/>
                        <a14:backgroundMark x1="5957" y1="42197" x2="6641" y2="43931"/>
                        <a14:backgroundMark x1="6738" y1="44075" x2="6934" y2="44653"/>
                        <a14:backgroundMark x1="6348" y1="43064" x2="7031" y2="44220"/>
                        <a14:backgroundMark x1="7129" y1="45376" x2="7715" y2="45665"/>
                        <a14:backgroundMark x1="62695" y1="52457" x2="66895" y2="51590"/>
                        <a14:backgroundMark x1="42969" y1="44220" x2="43555" y2="44075"/>
                        <a14:backgroundMark x1="43457" y1="43642" x2="43848" y2="44364"/>
                        <a14:backgroundMark x1="39351" y1="41344" x2="39453" y2="42052"/>
                        <a14:backgroundMark x1="39160" y1="40029" x2="39306" y2="41035"/>
                        <a14:backgroundMark x1="41113" y1="41618" x2="41504" y2="42197"/>
                        <a14:backgroundMark x1="41406" y1="41618" x2="41895" y2="42052"/>
                        <a14:backgroundMark x1="49121" y1="57370" x2="49316" y2="57370"/>
                        <a14:backgroundMark x1="49512" y1="58092" x2="49609" y2="58092"/>
                        <a14:backgroundMark x1="49121" y1="59971" x2="49316" y2="59971"/>
                      </a14:backgroundRemoval>
                    </a14:imgEffect>
                  </a14:imgLayer>
                </a14:imgProps>
              </a:ext>
              <a:ext uri="{28A0092B-C50C-407E-A947-70E740481C1C}">
                <a14:useLocalDpi xmlns:a14="http://schemas.microsoft.com/office/drawing/2010/main" val="0"/>
              </a:ext>
            </a:extLst>
          </a:blip>
          <a:srcRect l="4950" t="28421" r="7767" b="30332"/>
          <a:stretch/>
        </p:blipFill>
        <p:spPr bwMode="auto">
          <a:xfrm>
            <a:off x="7345156" y="4263946"/>
            <a:ext cx="4008644" cy="128016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9">
            <a:extLst>
              <a:ext uri="{FF2B5EF4-FFF2-40B4-BE49-F238E27FC236}">
                <a16:creationId xmlns:a16="http://schemas.microsoft.com/office/drawing/2014/main" id="{71F571A3-8F39-427C-9DA2-801741C3D75F}"/>
              </a:ext>
            </a:extLst>
          </p:cNvPr>
          <p:cNvSpPr>
            <a:spLocks noGrp="1"/>
          </p:cNvSpPr>
          <p:nvPr>
            <p:ph type="title"/>
          </p:nvPr>
        </p:nvSpPr>
        <p:spPr>
          <a:xfrm>
            <a:off x="838200" y="365125"/>
            <a:ext cx="10515600" cy="824483"/>
          </a:xfrm>
        </p:spPr>
        <p:txBody>
          <a:bodyPr/>
          <a:lstStyle/>
          <a:p>
            <a:r>
              <a:rPr lang="en-SG" dirty="0">
                <a:solidFill>
                  <a:srgbClr val="2E2D67"/>
                </a:solidFill>
              </a:rPr>
              <a:t>Discrete Probability Distribution</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D9854FF-596C-1D40-A9B7-69E69F200D7B}"/>
                  </a:ext>
                </a:extLst>
              </p14:cNvPr>
              <p14:cNvContentPartPr/>
              <p14:nvPr/>
            </p14:nvContentPartPr>
            <p14:xfrm>
              <a:off x="3925440" y="1732320"/>
              <a:ext cx="3729600" cy="4550040"/>
            </p14:xfrm>
          </p:contentPart>
        </mc:Choice>
        <mc:Fallback xmlns="">
          <p:pic>
            <p:nvPicPr>
              <p:cNvPr id="2" name="Ink 1">
                <a:extLst>
                  <a:ext uri="{FF2B5EF4-FFF2-40B4-BE49-F238E27FC236}">
                    <a16:creationId xmlns:a16="http://schemas.microsoft.com/office/drawing/2014/main" id="{5D9854FF-596C-1D40-A9B7-69E69F200D7B}"/>
                  </a:ext>
                </a:extLst>
              </p:cNvPr>
              <p:cNvPicPr/>
              <p:nvPr/>
            </p:nvPicPr>
            <p:blipFill>
              <a:blip r:embed="rId6"/>
              <a:stretch>
                <a:fillRect/>
              </a:stretch>
            </p:blipFill>
            <p:spPr>
              <a:xfrm>
                <a:off x="3916080" y="1722960"/>
                <a:ext cx="3748320" cy="4568760"/>
              </a:xfrm>
              <a:prstGeom prst="rect">
                <a:avLst/>
              </a:prstGeom>
            </p:spPr>
          </p:pic>
        </mc:Fallback>
      </mc:AlternateContent>
    </p:spTree>
    <p:extLst>
      <p:ext uri="{BB962C8B-B14F-4D97-AF65-F5344CB8AC3E}">
        <p14:creationId xmlns:p14="http://schemas.microsoft.com/office/powerpoint/2010/main" val="5710680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226.097"/>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X] = \mu_X = \sum_{i = 1}^n x_i p_i&#10;\end{align*}&#10;&#10;\end{document}"/>
  <p:tag name="IGUANATEXSIZE" val="20"/>
  <p:tag name="IGUANATEXCURSOR" val="3919"/>
  <p:tag name="TRANSPARENCY" val="True"/>
  <p:tag name="LATEXENGINEID" val="0"/>
  <p:tag name="TEMPFOLDER" val="c:\temp\"/>
  <p:tag name="LATEXFORMHEIGHT" val="404"/>
  <p:tag name="LATEXFORMWIDTH" val="697"/>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764.529"/>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X]} = 1\times p + 0\times (1 - p) = p&#10;\end{align*}&#10;&#10;\end{document}"/>
  <p:tag name="IGUANATEXSIZE" val="24"/>
  <p:tag name="IGUANATEXCURSOR" val="3944"/>
  <p:tag name="TRANSPARENCY" val="True"/>
  <p:tag name="LATEXENGINEID" val="0"/>
  <p:tag name="TEMPFOLDER" val="c:\temp\"/>
  <p:tag name="LATEXFORMHEIGHT" val="404"/>
  <p:tag name="LATEXFORMWIDTH" val="697"/>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031.871"/>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Var}[X] = p\times (1 - p)^2 + (1 - p)\times (0 - p)^2 = p(1-p)&#10;\end{align*}&#10;&#10;\end{document}"/>
  <p:tag name="IGUANATEXSIZE" val="24"/>
  <p:tag name="IGUANATEXCURSOR" val="3963"/>
  <p:tag name="TRANSPARENCY" val="True"/>
  <p:tag name="LATEXENGINEID" val="0"/>
  <p:tag name="TEMPFOLDER" val="c:\temp\"/>
  <p:tag name="LATEXFORMHEIGHT" val="404"/>
  <p:tag name="LATEXFORMWIDTH" val="697"/>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3196.101"/>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x] = \frac{n!}{x!(n - x)!} p^x (1 - p)^{n - x} \quad \mbox{ for } x = 0,1, \ldots, n&#10;\end{align*}&#10;&#10;\end{document}"/>
  <p:tag name="IGUANATEXSIZE" val="24"/>
  <p:tag name="IGUANATEXCURSOR" val="4013"/>
  <p:tag name="TRANSPARENCY" val="True"/>
  <p:tag name="LATEXENGINEID" val="0"/>
  <p:tag name="TEMPFOLDER" val="c:\temp\"/>
  <p:tag name="LATEXFORMHEIGHT" val="404"/>
  <p:tag name="LATEXFORMWIDTH" val="697"/>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596.1754"/>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X]} = n p&#10;\end{align*}&#10;&#10;\end{document}"/>
  <p:tag name="IGUANATEXSIZE" val="24"/>
  <p:tag name="IGUANATEXCURSOR" val="3925"/>
  <p:tag name="TRANSPARENCY" val="True"/>
  <p:tag name="LATEXENGINEID" val="0"/>
  <p:tag name="TEMPFOLDER" val="c:\temp\"/>
  <p:tag name="LATEXFORMHEIGHT" val="404"/>
  <p:tag name="LATEXFORMWIDTH" val="697"/>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094.863"/>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Var}[X] = np(1-p)&#10;\end{align*}&#10;&#10;\end{document}"/>
  <p:tag name="IGUANATEXSIZE" val="24"/>
  <p:tag name="IGUANATEXCURSOR" val="3930"/>
  <p:tag name="TRANSPARENCY" val="True"/>
  <p:tag name="LATEXENGINEID" val="0"/>
  <p:tag name="TEMPFOLDER" val="c:\temp\"/>
  <p:tag name="LATEXFORMHEIGHT" val="404"/>
  <p:tag name="LATEXFORMWIDTH" val="697"/>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3196.101"/>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x] = \frac{n!}{x!(n - x)!} p^x (1 - p)^{n - x} \quad \mbox{ for } x = 0,1, \ldots, n&#10;\end{align*}&#10;&#10;\end{document}"/>
  <p:tag name="IGUANATEXSIZE" val="24"/>
  <p:tag name="IGUANATEXCURSOR" val="4013"/>
  <p:tag name="TRANSPARENCY" val="True"/>
  <p:tag name="LATEXENGINEID" val="0"/>
  <p:tag name="TEMPFOLDER" val="c:\temp\"/>
  <p:tag name="LATEXFORMHEIGHT" val="404"/>
  <p:tag name="LATEXFORMWIDTH" val="697"/>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3304.837"/>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leq x] = \sum_{i = 1}^x \frac{n!}{i!(n - i)!} p^i (1 - p)^{n - i} \quad \mbox{ for } x = 0,1, \ldots, n&#10;\end{align*}&#10;&#10;\end{document}"/>
  <p:tag name="IGUANATEXSIZE" val="24"/>
  <p:tag name="IGUANATEXCURSOR" val="3992"/>
  <p:tag name="TRANSPARENCY" val="True"/>
  <p:tag name="LATEXENGINEID" val="0"/>
  <p:tag name="TEMPFOLDER" val="c:\temp\"/>
  <p:tag name="LATEXFORMHEIGHT" val="404"/>
  <p:tag name="LATEXFORMWIDTH" val="697"/>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92.9509"/>
  <p:tag name="ORIGINALWIDTH" val="1649.044"/>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mathbb{P}[Y = 3] = \left(\begin{array}{c} 4 \\ 3 \end{array}\right) p^3 (1 - p)^1&#10;$$&#10;&#10;\end{document}"/>
  <p:tag name="IGUANATEXSIZE" val="24"/>
  <p:tag name="IGUANATEXCURSOR" val="3914"/>
  <p:tag name="TRANSPARENCY" val="True"/>
  <p:tag name="LATEXENGINEID" val="0"/>
  <p:tag name="TEMPFOLDER" val="c:\temp\"/>
  <p:tag name="LATEXFORMHEIGHT" val="404"/>
  <p:tag name="LATEXFORMWIDTH" val="697"/>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92.9509"/>
  <p:tag name="ORIGINALWIDTH" val="1064.867"/>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left(\begin{array}{c} 20 \\ 7 \end{array}\right) p^7 (1 - p)^{13}&#10;$$&#10;&#10;\end{document}"/>
  <p:tag name="IGUANATEXSIZE" val="24"/>
  <p:tag name="IGUANATEXCURSOR" val="3968"/>
  <p:tag name="TRANSPARENCY" val="True"/>
  <p:tag name="LATEXENGINEID" val="0"/>
  <p:tag name="TEMPFOLDER" val="c:\temp\"/>
  <p:tag name="LATEXFORMHEIGHT" val="404"/>
  <p:tag name="LATEXFORMWIDTH" val="697"/>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92.9509"/>
  <p:tag name="ORIGINALWIDTH" val="1012.373"/>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left(\begin{array}{c} n \\ 7 \end{array}\right) p^7 (1 - p)^{13}&#10;$$&#10;&#10;\end{document}"/>
  <p:tag name="IGUANATEXSIZE" val="24"/>
  <p:tag name="IGUANATEXCURSOR" val="3926"/>
  <p:tag name="TRANSPARENCY" val="True"/>
  <p:tag name="LATEXENGINEID" val="0"/>
  <p:tag name="TEMPFOLDER" val="c:\temp\"/>
  <p:tag name="LATEXFORMHEIGHT" val="404"/>
  <p:tag name="LATEXFORMWIDTH" val="697"/>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783.652"/>
  <p:tag name="ORIGINALWIDTH" val="1829.021"/>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Var}[X] = \sigma_X^2 &amp; = \sum_{i = 1}^n p_i (x_i - \mu_X)^2 \\&#10;&amp;= \sum_{i = 1}^n p_i x_i^2 - \mu_X^2 &#10;\end{align*}&#10;&#10;\end{document}"/>
  <p:tag name="IGUANATEXSIZE" val="20"/>
  <p:tag name="IGUANATEXCURSOR" val="3983"/>
  <p:tag name="TRANSPARENCY" val="True"/>
  <p:tag name="LATEXENGINEID" val="0"/>
  <p:tag name="TEMPFOLDER" val="c:\temp\"/>
  <p:tag name="LATEXFORMHEIGHT" val="404"/>
  <p:tag name="LATEXFORMWIDTH" val="697"/>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92.9509"/>
  <p:tag name="ORIGINALWIDTH" val="1321.335"/>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lim_{n \rightarrow \infty}\left(\begin{array}{c} n \\ 7 \end{array}\right) p^7 (1 - p)^{13}&#10;$$&#10;&#10;\end{document}"/>
  <p:tag name="IGUANATEXSIZE" val="24"/>
  <p:tag name="IGUANATEXCURSOR" val="3928"/>
  <p:tag name="TRANSPARENCY" val="True"/>
  <p:tag name="LATEXENGINEID" val="0"/>
  <p:tag name="TEMPFOLDER" val="c:\temp\"/>
  <p:tag name="LATEXFORMHEIGHT" val="404"/>
  <p:tag name="LATEXFORMWIDTH" val="697"/>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71.4661"/>
  <p:tag name="ORIGINALWIDTH" val="1374.578"/>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Y] = np = \lambda \Rightarrow p = \frac{\lambda}{n}&#10;\end{align*}&#10;&#10;\end{document}"/>
  <p:tag name="IGUANATEXSIZE" val="24"/>
  <p:tag name="IGUANATEXCURSOR" val="3918"/>
  <p:tag name="TRANSPARENCY" val="True"/>
  <p:tag name="LATEXENGINEID" val="0"/>
  <p:tag name="TEMPFOLDER" val="c:\temp\"/>
  <p:tag name="LATEXFORMHEIGHT" val="404"/>
  <p:tag name="LATEXFORMWIDTH" val="697"/>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92.9509"/>
  <p:tag name="ORIGINALWIDTH" val="3049.869"/>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lim_{n \rightarrow \infty}\left(\begin{array}{c} n \\ k \end{array}\right) \left(\frac{\lambda}{n}\right)^k \left(1 - \frac{\lambda}{n}\right)^{n - k} = \frac{\lambda^k}{k!}e^{-\lambda} = \mathbb{P}[X = k]&#10;$$&#10;&#10;\end{document}"/>
  <p:tag name="IGUANATEXSIZE" val="24"/>
  <p:tag name="IGUANATEXCURSOR" val="4103"/>
  <p:tag name="TRANSPARENCY" val="True"/>
  <p:tag name="LATEXENGINEID" val="0"/>
  <p:tag name="TEMPFOLDER" val="c:\temp\"/>
  <p:tag name="LATEXFORMHEIGHT" val="404"/>
  <p:tag name="LATEXFORMWIDTH" val="697"/>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1053.618"/>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10;\mathbb{P}[X = k] = \frac{\lambda^k}{k!}e^{-\lambda}&#10;$$&#10;&#10;\end{document}"/>
  <p:tag name="IGUANATEXSIZE" val="24"/>
  <p:tag name="IGUANATEXCURSOR" val="3953"/>
  <p:tag name="TRANSPARENCY" val="True"/>
  <p:tag name="LATEXENGINEID" val="0"/>
  <p:tag name="TEMPFOLDER" val="c:\temp\"/>
  <p:tag name="LATEXFORMHEIGHT" val="404"/>
  <p:tag name="LATEXFORMWIDTH" val="697"/>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524.9344"/>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X]} = \lambda&#10;\end{align*}&#10;&#10;\end{document}"/>
  <p:tag name="IGUANATEXSIZE" val="24"/>
  <p:tag name="IGUANATEXCURSOR" val="3931"/>
  <p:tag name="TRANSPARENCY" val="True"/>
  <p:tag name="LATEXENGINEID" val="0"/>
  <p:tag name="TEMPFOLDER" val="c:\temp\"/>
  <p:tag name="LATEXFORMHEIGHT" val="404"/>
  <p:tag name="LATEXFORMWIDTH" val="697"/>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641.1699"/>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Var}[X] = \lambda&#10;\end{align*}&#10;&#10;\end{document}"/>
  <p:tag name="IGUANATEXSIZE" val="24"/>
  <p:tag name="IGUANATEXCURSOR" val="3936"/>
  <p:tag name="TRANSPARENCY" val="True"/>
  <p:tag name="LATEXENGINEID" val="0"/>
  <p:tag name="TEMPFOLDER" val="c:\temp\"/>
  <p:tag name="LATEXFORMHEIGHT" val="404"/>
  <p:tag name="LATEXFORMWIDTH" val="697"/>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1710.536"/>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0] = \frac{\lambda^0}{0!}e^{-\lambda} = \mathbb{P}[Y &gt; 1]&#10;\end{align*}&#10;&#10;\end{document}"/>
  <p:tag name="IGUANATEXSIZE" val="24"/>
  <p:tag name="IGUANATEXCURSOR" val="3985"/>
  <p:tag name="TRANSPARENCY" val="True"/>
  <p:tag name="LATEXENGINEID" val="0"/>
  <p:tag name="TEMPFOLDER" val="c:\temp\"/>
  <p:tag name="LATEXFORMHEIGHT" val="404"/>
  <p:tag name="LATEXFORMWIDTH" val="697"/>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1346.832"/>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k, t] = \frac{(\lambda t)^k}{k!}e^{-\lambda t} &#10;\end{align*}&#10;&#10;\end{document}"/>
  <p:tag name="IGUANATEXSIZE" val="24"/>
  <p:tag name="IGUANATEXCURSOR" val="3930"/>
  <p:tag name="TRANSPARENCY" val="True"/>
  <p:tag name="LATEXENGINEID" val="0"/>
  <p:tag name="TEMPFOLDER" val="c:\temp\"/>
  <p:tag name="LATEXFORMHEIGHT" val="404"/>
  <p:tag name="LATEXFORMWIDTH" val="697"/>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65.99173"/>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rac{1}{2}&#10;\end{align*}&#10;&#10;\end{document}"/>
  <p:tag name="IGUANATEXSIZE" val="18"/>
  <p:tag name="IGUANATEXCURSOR" val="3924"/>
  <p:tag name="TRANSPARENCY" val="True"/>
  <p:tag name="LATEXENGINEID" val="0"/>
  <p:tag name="TEMPFOLDER" val="c:\temp\"/>
  <p:tag name="LATEXFORMHEIGHT" val="404"/>
  <p:tag name="LATEXFORMWIDTH" val="697"/>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65.99173"/>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rac{1}{4}&#10;\end{align*}&#10;&#10;\end{document}"/>
  <p:tag name="IGUANATEXSIZE" val="18"/>
  <p:tag name="IGUANATEXCURSOR" val="3924"/>
  <p:tag name="TRANSPARENCY" val="True"/>
  <p:tag name="LATEXENGINEID" val="0"/>
  <p:tag name="TEMPFOLDER" val="c:\temp\"/>
  <p:tag name="LATEXFORMHEIGHT" val="404"/>
  <p:tag name="LATEXFORMWIDTH" val="697"/>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598.4252"/>
  <p:tag name="ORIGINALWIDTH" val="2867.642"/>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v}[X, Y] &amp; = \E[(X - \mu_X)(Y - \mu_Y)] \\&#10;&amp;\sum_{i = 1}^N \mathbb{P}(X = x_i, Y = y_i) (x_i - \mu_X)(y_i - \mu_i)&#10;\end{align*}&#10;&#10;\end{document}"/>
  <p:tag name="IGUANATEXSIZE" val="20"/>
  <p:tag name="IGUANATEXCURSOR" val="4034"/>
  <p:tag name="TRANSPARENCY" val="True"/>
  <p:tag name="LATEXENGINEID" val="0"/>
  <p:tag name="TEMPFOLDER" val="c:\temp\"/>
  <p:tag name="LATEXFORMHEIGHT" val="404"/>
  <p:tag name="LATEXFORMWIDTH" val="697"/>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1280.09"/>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k, 1] = \frac{(\lambda)^k}{k!}e^{-\lambda} &#10;\end{align*}&#10;&#10;\end{document}"/>
  <p:tag name="IGUANATEXSIZE" val="20"/>
  <p:tag name="IGUANATEXCURSOR" val="3970"/>
  <p:tag name="TRANSPARENCY" val="True"/>
  <p:tag name="LATEXENGINEID" val="0"/>
  <p:tag name="TEMPFOLDER" val="c:\temp\"/>
  <p:tag name="LATEXFORMHEIGHT" val="404"/>
  <p:tag name="LATEXFORMWIDTH" val="697"/>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1642.295"/>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k, 1/2] = \frac{(\lambda/2)^k}{k!}e^{-\lambda/2} &#10;\end{align*}&#10;&#10;\end{document}"/>
  <p:tag name="IGUANATEXSIZE" val="20"/>
  <p:tag name="IGUANATEXCURSOR" val="3976"/>
  <p:tag name="TRANSPARENCY" val="True"/>
  <p:tag name="LATEXENGINEID" val="0"/>
  <p:tag name="TEMPFOLDER" val="c:\temp\"/>
  <p:tag name="LATEXFORMHEIGHT" val="404"/>
  <p:tag name="LATEXFORMWIDTH" val="697"/>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1644.544"/>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X = k, 1/4] = \frac{(\lambda/4)^k}{k!}e^{-\lambda/4} &#10;\end{align*}&#10;&#10;\end{document}"/>
  <p:tag name="IGUANATEXSIZE" val="20"/>
  <p:tag name="IGUANATEXCURSOR" val="3976"/>
  <p:tag name="TRANSPARENCY" val="True"/>
  <p:tag name="LATEXENGINEID" val="0"/>
  <p:tag name="TEMPFOLDER" val="c:\temp\"/>
  <p:tag name="LATEXFORMHEIGHT" val="404"/>
  <p:tag name="LATEXFORMWIDTH" val="697"/>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305.212"/>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Y &gt; t] = \mathbb{P}[X = 0, t] = \frac{\lambda t^0}{0!}e^{-\lambda t} =  e^{-\lambda t}&#10;\end{align*}&#10;&#10;\end{document}"/>
  <p:tag name="IGUANATEXSIZE" val="24"/>
  <p:tag name="IGUANATEXCURSOR" val="4011"/>
  <p:tag name="TRANSPARENCY" val="True"/>
  <p:tag name="LATEXENGINEID" val="0"/>
  <p:tag name="TEMPFOLDER" val="c:\temp\"/>
  <p:tag name="LATEXFORMHEIGHT" val="404"/>
  <p:tag name="LATEXFORMWIDTH" val="697"/>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993.251"/>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mathbb{P}[Y \leq t] = 1 - \mathbb{P}[Y &gt; t] = 1 - e^{-\lambda t}&#10;\end{align*}&#10;&#10;\end{document}"/>
  <p:tag name="IGUANATEXSIZE" val="24"/>
  <p:tag name="IGUANATEXCURSOR" val="3964"/>
  <p:tag name="TRANSPARENCY" val="True"/>
  <p:tag name="LATEXENGINEID" val="0"/>
  <p:tag name="TEMPFOLDER" val="c:\temp\"/>
  <p:tag name="LATEXFORMHEIGHT" val="404"/>
  <p:tag name="LATEXFORMWIDTH" val="697"/>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671.1661"/>
  <p:tag name="ORIGINALWIDTH" val="2229.471"/>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Mean} &amp; = \mu_X = \int_{-\infty}^{\infty} x f(x) dx \\&#10;{\rm Variance} &amp; = \sigma_X^2 = \int_{-\infty}^{\infty} (x - \mu_X)^2 f(x) dx&#10;\end{align*}&#10;&#10;\end{document}"/>
  <p:tag name="IGUANATEXSIZE" val="20"/>
  <p:tag name="IGUANATEXCURSOR" val="4043"/>
  <p:tag name="TRANSPARENCY" val="True"/>
  <p:tag name="LATEXENGINEID" val="0"/>
  <p:tag name="TEMPFOLDER" val="c:\temp\"/>
  <p:tag name="LATEXFORMHEIGHT" val="404"/>
  <p:tag name="LATEXFORMWIDTH" val="697"/>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542.9321"/>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sum_{i = 1}^n p_i = 1 &#10;\end{align*}&#10;&#10;\end{document}"/>
  <p:tag name="IGUANATEXSIZE" val="22"/>
  <p:tag name="IGUANATEXCURSOR" val="3939"/>
  <p:tag name="TRANSPARENCY" val="True"/>
  <p:tag name="LATEXENGINEID" val="0"/>
  <p:tag name="TEMPFOLDER" val="c:\temp\"/>
  <p:tag name="LATEXFORMHEIGHT" val="404"/>
  <p:tag name="LATEXFORMWIDTH" val="697"/>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899.8875"/>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int_{-\infty}^\infty f(x) dx = 1 &#10;\end{align*}&#10;&#10;\end{document}"/>
  <p:tag name="IGUANATEXSIZE" val="20"/>
  <p:tag name="IGUANATEXCURSOR" val="3950"/>
  <p:tag name="TRANSPARENCY" val="True"/>
  <p:tag name="LATEXENGINEID" val="0"/>
  <p:tag name="TEMPFOLDER" val="c:\temp\"/>
  <p:tag name="LATEXFORMHEIGHT" val="404"/>
  <p:tag name="LATEXFORMWIDTH" val="697"/>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739.4075"/>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int_{-\infty}^\infty x f(x) dx&#10;\end{align*}&#10;&#10;\end{document}"/>
  <p:tag name="IGUANATEXSIZE" val="20"/>
  <p:tag name="IGUANATEXCURSOR" val="3947"/>
  <p:tag name="TRANSPARENCY" val="True"/>
  <p:tag name="LATEXENGINEID" val="0"/>
  <p:tag name="TEMPFOLDER" val="c:\temp\"/>
  <p:tag name="LATEXFORMHEIGHT" val="404"/>
  <p:tag name="LATEXFORMWIDTH" val="697"/>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209.599"/>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int_{-\infty}^\infty (x - \mu_X)^2 f(x) dx&#10;\end{align*}&#10;&#10;\end{document}"/>
  <p:tag name="IGUANATEXSIZE" val="20"/>
  <p:tag name="IGUANATEXCURSOR" val="3959"/>
  <p:tag name="TRANSPARENCY" val="True"/>
  <p:tag name="LATEXENGINEID" val="0"/>
  <p:tag name="TEMPFOLDER" val="c:\temp\"/>
  <p:tag name="LATEXFORMHEIGHT" val="404"/>
  <p:tag name="LATEXFORMWIDTH" val="697"/>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982.752"/>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v}[X,X] = \E[X^2] - \mu_X^2 = {\rm Var}[X]&#10;\end{align*}&#10;&#10;\end{document}"/>
  <p:tag name="IGUANATEXSIZE" val="20"/>
  <p:tag name="IGUANATEXCURSOR" val="3962"/>
  <p:tag name="TRANSPARENCY" val="True"/>
  <p:tag name="LATEXENGINEID" val="0"/>
  <p:tag name="TEMPFOLDER" val="c:\temp\"/>
  <p:tag name="LATEXFORMHEIGHT" val="404"/>
  <p:tag name="LATEXFORMWIDTH" val="697"/>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417.6978"/>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sum_{i = 1}^n p_i x_i &#10;\end{align*}&#10;&#10;\end{document}"/>
  <p:tag name="IGUANATEXSIZE" val="20"/>
  <p:tag name="IGUANATEXCURSOR" val="3939"/>
  <p:tag name="TRANSPARENCY" val="True"/>
  <p:tag name="LATEXENGINEID" val="0"/>
  <p:tag name="TEMPFOLDER" val="c:\temp\"/>
  <p:tag name="LATEXFORMHEIGHT" val="404"/>
  <p:tag name="LATEXFORMWIDTH" val="697"/>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908.8864"/>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 \sum_{i = 1}^n p_i (x_i - \mu_X)^2&#10;\end{align*}&#10;&#10;\end{document}"/>
  <p:tag name="IGUANATEXSIZE" val="20"/>
  <p:tag name="IGUANATEXCURSOR" val="3950"/>
  <p:tag name="TRANSPARENCY" val="True"/>
  <p:tag name="LATEXENGINEID" val="0"/>
  <p:tag name="TEMPFOLDER" val="c:\temp\"/>
  <p:tag name="LATEXFORMHEIGHT" val="404"/>
  <p:tag name="LATEXFORMWIDTH" val="697"/>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22.4597"/>
  <p:tag name="ORIGINALWIDTH" val="1763.03"/>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t) = \mathbb{P}[X \leq t] = \int_{-\infty}^t f(x) d x&#10;\end{align*}&#10;&#10;\end{document}"/>
  <p:tag name="IGUANATEXSIZE" val="20"/>
  <p:tag name="IGUANATEXCURSOR" val="3969"/>
  <p:tag name="TRANSPARENCY" val="True"/>
  <p:tag name="LATEXENGINEID" val="0"/>
  <p:tag name="TEMPFOLDER" val="c:\temp\"/>
  <p:tag name="LATEXFORMHEIGHT" val="404"/>
  <p:tag name="LATEXFORMWIDTH" val="697"/>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22.4597"/>
  <p:tag name="ORIGINALWIDTH" val="1763.03"/>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t) = \mathbb{P}[X \leq t] = \int_{-\infty}^t f(x) d x&#10;\end{align*}&#10;&#10;\end{document}"/>
  <p:tag name="IGUANATEXSIZE" val="20"/>
  <p:tag name="IGUANATEXCURSOR" val="3969"/>
  <p:tag name="TRANSPARENCY" val="True"/>
  <p:tag name="LATEXENGINEID" val="0"/>
  <p:tag name="TEMPFOLDER" val="c:\temp\"/>
  <p:tag name="LATEXFORMHEIGHT" val="404"/>
  <p:tag name="LATEXFORMWIDTH" val="697"/>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89.9513"/>
  <p:tag name="ORIGINALWIDTH" val="3263.592"/>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amp;(a) \ \mathbb{P}[X &gt; 2] = 1 - \mathbb{P}[X &lt; 2] = 1 - F(2) = e^{-2\lambda} = 0.5134 \\&#10;&amp;(b) \ \mathbb{P}[ 2 &lt; X &lt; 3] = \mathbb{P}[X &lt; 3] - \mathbb{P}[X &lt; 2] = e^{-2\lambda} - e^{-3\lambda} &#10;\end{align*}&#10;&#10;\end{document}"/>
  <p:tag name="IGUANATEXSIZE" val="24"/>
  <p:tag name="IGUANATEXCURSOR" val="4005"/>
  <p:tag name="TRANSPARENCY" val="True"/>
  <p:tag name="LATEXENGINEID" val="0"/>
  <p:tag name="TEMPFOLDER" val="c:\temp\"/>
  <p:tag name="LATEXFORMHEIGHT" val="404"/>
  <p:tag name="LATEXFORMWIDTH" val="697"/>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71.691"/>
  <p:tag name="ORIGINALWIDTH" val="1534.308"/>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t) = \begin{cases}&#10;\frac{1}{b - a} &amp; \mbox{ if } a \leq t \leq b \\&#10;0 &amp; \mbox{ otherwise }&#10;\end{cases}&#10;\end{align*}&#10;&#10;\end{document}"/>
  <p:tag name="IGUANATEXSIZE" val="20"/>
  <p:tag name="IGUANATEXCURSOR" val="4006"/>
  <p:tag name="TRANSPARENCY" val="True"/>
  <p:tag name="LATEXENGINEID" val="0"/>
  <p:tag name="TEMPFOLDER" val="c:\temp\"/>
  <p:tag name="LATEXFORMHEIGHT" val="404"/>
  <p:tag name="LATEXFORMWIDTH" val="697"/>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708.6614"/>
  <p:tag name="ORIGINALWIDTH" val="1560.555"/>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t) = \begin{cases}&#10;0 &amp; \mbox{ if } t &lt; a \\&#10;\frac{t - a}{b - a} &amp;\mbox{ if } a \leq t \leq b \\&#10;1 &amp; \mbox{otherwise}&#10;\end{cases}&#10;\end{align*}&#10;&#10;\end{document}"/>
  <p:tag name="IGUANATEXSIZE" val="24"/>
  <p:tag name="IGUANATEXCURSOR" val="4044"/>
  <p:tag name="TRANSPARENCY" val="True"/>
  <p:tag name="LATEXENGINEID" val="0"/>
  <p:tag name="TEMPFOLDER" val="c:\temp\"/>
  <p:tag name="LATEXFORMHEIGHT" val="404"/>
  <p:tag name="LATEXFORMWIDTH" val="697"/>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69.9662"/>
  <p:tag name="ORIGINALWIDTH" val="754.4056"/>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E[X] = \frac{a + b}{2}&#10;\end{align*}&#10;&#10;\end{document}"/>
  <p:tag name="IGUANATEXSIZE" val="24"/>
  <p:tag name="IGUANATEXCURSOR" val="3936"/>
  <p:tag name="TRANSPARENCY" val="True"/>
  <p:tag name="LATEXENGINEID" val="0"/>
  <p:tag name="TEMPFOLDER" val="c:\temp\"/>
  <p:tag name="LATEXFORMHEIGHT" val="404"/>
  <p:tag name="LATEXFORMWIDTH" val="697"/>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028.121"/>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Var}[X] = \frac{(b - a)^2}{12}&#10;\end{align*}&#10;&#10;\end{document}"/>
  <p:tag name="IGUANATEXSIZE" val="24"/>
  <p:tag name="IGUANATEXCURSOR" val="3948"/>
  <p:tag name="TRANSPARENCY" val="True"/>
  <p:tag name="LATEXENGINEID" val="0"/>
  <p:tag name="TEMPFOLDER" val="c:\temp\"/>
  <p:tag name="LATEXFORMHEIGHT" val="404"/>
  <p:tag name="LATEXFORMWIDTH" val="697"/>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97.7128"/>
  <p:tag name="ORIGINALWIDTH" val="1241.095"/>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f(t) = \frac{1}{\sqrt{2\pi \sigma^2} } e^{-\frac{(t - \mu)^2}{2\sigma^2}}&#10;\end{align*}&#10;&#10;\end{document}"/>
  <p:tag name="IGUANATEXSIZE" val="20"/>
  <p:tag name="IGUANATEXCURSOR" val="3987"/>
  <p:tag name="TRANSPARENCY" val="True"/>
  <p:tag name="LATEXENGINEID" val="0"/>
  <p:tag name="TEMPFOLDER" val="c:\temp\"/>
  <p:tag name="LATEXFORMHEIGHT" val="404"/>
  <p:tag name="LATEXFORMWIDTH" val="697"/>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72.7034"/>
  <p:tag name="ORIGINALWIDTH" val="1819.273"/>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v}[X,Y] &amp; = \E[XY] - \E[X]\E[Y] \\&#10;&amp;=\E[XY] - \mu_X\mu_Y&#10;\end{align*}&#10;&#10;\end{document}"/>
  <p:tag name="IGUANATEXSIZE" val="20"/>
  <p:tag name="IGUANATEXCURSOR" val="3958"/>
  <p:tag name="TRANSPARENCY" val="True"/>
  <p:tag name="LATEXENGINEID" val="0"/>
  <p:tag name="TEMPFOLDER" val="c:\temp\"/>
  <p:tag name="LATEXFORMHEIGHT" val="404"/>
  <p:tag name="LATEXFORMWIDTH" val="697"/>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598.4252"/>
  <p:tag name="ORIGINALWIDTH" val="2912.636"/>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v}[X, Y] &amp; = \E[(X - \mu_X)(Y - \mu_Y)] \\&#10;&amp;\sum_{i = 1}^N \mathbb{P}(X = x_i, Y = y_i) (x_i - \mu_X)(y_i - \mu_Y)&#10;\end{align*}&#10;&#10;\end{document}"/>
  <p:tag name="IGUANATEXSIZE" val="20"/>
  <p:tag name="IGUANATEXCURSOR" val="4034"/>
  <p:tag name="TRANSPARENCY" val="True"/>
  <p:tag name="LATEXENGINEID" val="0"/>
  <p:tag name="TEMPFOLDER" val="c:\temp\"/>
  <p:tag name="LATEXFORMHEIGHT" val="404"/>
  <p:tag name="LATEXFORMWIDTH" val="697"/>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371.579"/>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rr}[X,Y] = \frac{{\rm Cov}[X,Y]}{\sigma_X \sigma_Y}&#10;\end{align*}&#10;&#10;\end{document}"/>
  <p:tag name="IGUANATEXSIZE" val="20"/>
  <p:tag name="IGUANATEXCURSOR" val="3951"/>
  <p:tag name="TRANSPARENCY" val="True"/>
  <p:tag name="LATEXENGINEID" val="0"/>
  <p:tag name="TEMPFOLDER" val="c:\temp\"/>
  <p:tag name="LATEXFORMHEIGHT" val="404"/>
  <p:tag name="LATEXFORMWIDTH" val="697"/>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598.4252"/>
  <p:tag name="ORIGINALWIDTH" val="2912.636"/>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v}[X, Y] &amp; = \E[(X - \mu_X)(Y - \mu_Y)] \\&#10;&amp;\sum_{i = 1}^N \mathbb{P}(X = x_i, Y = y_i) (x_i - \mu_X)(y_i - \mu_Y)&#10;\end{align*}&#10;&#10;\end{document}"/>
  <p:tag name="IGUANATEXSIZE" val="20"/>
  <p:tag name="IGUANATEXCURSOR" val="4034"/>
  <p:tag name="TRANSPARENCY" val="True"/>
  <p:tag name="LATEXENGINEID" val="0"/>
  <p:tag name="TEMPFOLDER" val="c:\temp\"/>
  <p:tag name="LATEXFORMHEIGHT" val="404"/>
  <p:tag name="LATEXFORMWIDTH" val="697"/>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371.579"/>
  <p:tag name="LATEXADDIN" val="\documentclass{article}&#10;\usepackage{amsmath}&#10;\usepackage{graphicx} % Allows including images&#10;\usepackage{booktabs} % Allows the use of \toprule, \midrule and \bottomrule in tables&#10;\usepackage{ctex}&#10;\usepackage{amsmath,amssymb,mathrsfs,dsfont,color,bm}&#10;\definecolor{rc}{RGB}{226, 25, 50}&#10;\newcommand{\dvr}[1]{{\color{rc} #1}}&#10;\newcommand{\rw}{{\color{rc} \bm w}}&#10;\newcommand{\ry}{{\color{rc} \bm y}}&#10;\newcommand{\rp}{{\color{rc} \bm p}}&#10;\newcommand{\ryn}{{\color{rc} \bm y_n}}&#10;&#10;\newcommand{\mb}[1]{\mbox{\boldmath $#1$}}&#10;\newcommand{\mbt}[1]{\mbox{\boldmath $\tilde{#1}$}}&#10;\newcommand{\mbb}[1]{\mbox{\boldmath $\bar{#1}$}}&#10;\newcommand{\mbst}[1]{{\mbox{\boldmath \scriptsize{$\tilde{#1}$}}}}&#10;\newcommand{\mbs}[1]{{\mbox{\boldmath \scriptsize{$#1$}}}}&#10;\newcommand{\mbss}[1]{{\mbox{\boldmath \tiny{$#1$}}}}&#10;\def\ev{\mathbb{E}_\mathbb{P}}&#10;\newcommand{\E}{\mathbb{E}}&#10;&#10;\newcommand{\mbc}[1]{\mbox{\boldmath $\check{#1}$}}&#10;&#10;%%%%%%%% usage of the package {bm} %%%%%%%%&#10;\newcommand{\bmu}[1]{\bm{\underline{#1}}}&#10;\newcommand{\bmb}[1]{\bm{\bar{#1}}}&#10;\newcommand{\bmc}[1]{\bm{\check{#1}}}&#10;\newcommand{\bmh}[1]{\bm{\hat{#1}}}&#10;\newcommand{\bmbh}[1]{\bm{\hat{\bar{#1}}}}&#10;\newcommand{\bmt}[1]{\bm{\tilde{#1}}}&#10;\newcommand{\bmo}[1]{\overline{\overline{#1}}}&#10;\newcommand{\nmbs}[1]{{\mbox{\scriptsize{$#1$}}}}&#10;\newcommand{\nmbst}[1]{{\mbox{\scriptsize{$\tilde{#1}$}}}}&#10;\newcommand{\nmbss}[1]{{\mbox{\tiny{$#1$}}}}&#10;\def\n{\tilde{n}}&#10;\def\s{\tilde{s}}&#10;&#10;%%%%%%%% expectation and probability %%%%%%%%&#10;\newcommand{\ep}[1]{\mathbb{E}_{\mathbb{P}}\left[#1\right]}&#10;\newcommand{\ehp}[1]{\mathbb{E}_{\hat{\mathbb{P}}}\left[#1\right]}&#10;\newcommand{\epstar}[1]{\mathbb{E}_{\mathbb{P}^*}\left[#1\right]}&#10;\newcommand{\eq}[1]{\mathbb{E}_{\mathbb{Q}}\left[#1\right]}&#10;\newcommand{\eqs}[1]{\mathbb{E}_{\mathbb{Q}_s}\left[#1\right]}&#10;\newcommand{\maxp}[1] {\max\limits_ {\mathbb{P} \in #1}}&#10;\newcommand{\maxq}[1] {\max\limits_ {\mathbb{Q} \in #1}}&#10;\newcommand{\minp}[1] {\min\limits_ {\mathbb{P} \in #1}}&#10;\newcommand{\minq}[1] {\min\limits_ {\mathbb{Q} \in #1}}&#10;\newcommand{\epbar}[1]{\mathbb{E}_{\bar{\mathbb{P}}}\left[#1\right]}&#10;\newcommand{\epo}[1]{\mathbb{E}_{\mathbb{P}_0}\left[#1\right]}&#10;\newcommand{\epl}[1]{\mathbb{E}_{\mathbb{P}_l}\left[#1\right]}&#10;\newcommand{\epn}[1]{\mathbb{E}_{\mathbb{P}_n}\left[#1\right]}&#10;\newcommand{\eps}[1]{\mathbb{E}_{\mathbb{P}_s}\left[#1\right]}&#10;\newcommand{\epv}[1]{\mathbb{E}_{\mathbb{P}_v}\left[#1\right]}&#10;\newcommand{\pp}[1]{\mathbb{P}\left[#1\right]}&#10;\newcommand{\ppo}[1]{\mathbb{P}_0\left[#1\right]}&#10;\newcommand{\ppl}[1]{\mathbb{P}_l\left[#1\right]}&#10;\newcommand{\ppn}[1]{\mathbb{P}_n\left[#1\right]}&#10;\newcommand{\pps}[1]{\mathbb{P}_s\left[#1\right]}&#10;\newcommand{\ppv}[1]{\mathbb{P}_v\left[#1\right]}&#10;\newcommand{\ppdag}[1]{\mathbb{P}^\dag\left[#1\right]}&#10;\newcommand{\pphat}[1]{\hat{\mathbb{P}}\left[#1\right]}&#10;\newcommand{\pq}[1]{\mathbb{Q}\left[#1\right]}&#10;\newcommand{\ppbar}[1]{\bar{\mathbb{P}}\left[#1\right]}&#10;&#10;\newcommand{\ca}{\mathcal{A}}&#10;\newcommand{\cb}{\mathcal{B}}&#10;\newcommand{\cc}{\mathcal{C}}&#10;\newcommand{\cd}{\mathcal{D}}&#10;\newcommand{\cf}{\mathcal{F}}&#10;\newcommand{\cg}{\mathcal{G}}&#10;\newcommand{\ck}{\mathcal{K}}&#10;\newcommand{\cl}{\mathcal{L}}&#10;\newcommand{\cp}{\mathcal{P}}&#10;\newcommand{\cq}{\mathcal{Q}}&#10;\newcommand{\cu}{\mathcal{U}}&#10;\newcommand{\cv}{\mathcal{V}}&#10;\newcommand{\cw}{\mathcal{W}}&#10;\newcommand{\cx}{\mathcal{X}}&#10;\newcommand{\cy}{\mathcal{Y}}&#10;\newcommand{\cz}{\mathcal{Z}}&#10;&#10;\newcommand{\bbq}{\mathbb{Q}}&#10;\newcommand{\bbp}{\mathbb{P}}&#10;\newcommand{\bbr}{\mathbb{R}}&#10;\newcommand{\bbphat}{\hat{\mathbb{P}}}&#10;\newcommand{\bbqhat}{\hat{\mathbb{Q}}}&#10;\newcommand{\ephat}[1]{\mathbb{E}_{\hat{\mathbb{P}}}\left[#1\right]}&#10;\newcommand{\eqhat}[1]{\mathbb{E}_{\hat{\mathbb{Q}}}\left[#1\right]}&#10;&#10;%%%%%%%% indicator function, need the package ''dsfont'' %%%%%%%%&#10;\newcommand{\1}[1]{\mathds{1}{\left(#1\right)}}&#10;\DeclareMathOperator*{\argmin}{\arg\!\min}&#10;&#10;\pagestyle{empty}&#10;\begin{document}&#10;&#10;\begin{align*}&#10;{\rm Corr}[X,Y] = \frac{{\rm Cov}[X,Y]}{\sigma_X \sigma_Y}&#10;\end{align*}&#10;&#10;\end{document}"/>
  <p:tag name="IGUANATEXSIZE" val="20"/>
  <p:tag name="IGUANATEXCURSOR" val="3951"/>
  <p:tag name="TRANSPARENCY" val="True"/>
  <p:tag name="LATEXENGINEID" val="0"/>
  <p:tag name="TEMPFOLDER" val="c:\temp\"/>
  <p:tag name="LATEXFORMHEIGHT" val="404"/>
  <p:tag name="LATEXFORMWIDTH" val="697"/>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6434</TotalTime>
  <Words>4972</Words>
  <Application>Microsoft Office PowerPoint</Application>
  <PresentationFormat>Widescreen</PresentationFormat>
  <Paragraphs>1110</Paragraphs>
  <Slides>89</Slides>
  <Notes>17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89</vt:i4>
      </vt:variant>
    </vt:vector>
  </HeadingPairs>
  <TitlesOfParts>
    <vt:vector size="106" baseType="lpstr">
      <vt:lpstr>MS PGothic</vt:lpstr>
      <vt:lpstr>STIXGeneral-Regular</vt:lpstr>
      <vt:lpstr>TimesLTStd-Italic</vt:lpstr>
      <vt:lpstr>TimesLTStd-Roman</vt:lpstr>
      <vt:lpstr>Arial</vt:lpstr>
      <vt:lpstr>Arial</vt:lpstr>
      <vt:lpstr>Bodoni MT</vt:lpstr>
      <vt:lpstr>Book Antiqua</vt:lpstr>
      <vt:lpstr>Calibri</vt:lpstr>
      <vt:lpstr>Calibri Light</vt:lpstr>
      <vt:lpstr>Calisto MT</vt:lpstr>
      <vt:lpstr>Cambria</vt:lpstr>
      <vt:lpstr>Cambria Math</vt:lpstr>
      <vt:lpstr>Symbol</vt:lpstr>
      <vt:lpstr>Times New Roman</vt:lpstr>
      <vt:lpstr>Wingdings</vt:lpstr>
      <vt:lpstr>Office Theme</vt:lpstr>
      <vt:lpstr>BC2410, Prescriptive Analytics  From Data to Decisions</vt:lpstr>
      <vt:lpstr>Schedule</vt:lpstr>
      <vt:lpstr>Schedule</vt:lpstr>
      <vt:lpstr>Random Variables</vt:lpstr>
      <vt:lpstr>Random Variables</vt:lpstr>
      <vt:lpstr>Probability Distribution</vt:lpstr>
      <vt:lpstr>Probability Distribution</vt:lpstr>
      <vt:lpstr>Discrete Probability Distribution</vt:lpstr>
      <vt:lpstr>Discrete Probability Distribution</vt:lpstr>
      <vt:lpstr>Where do probability distributions come from?</vt:lpstr>
      <vt:lpstr>Where do probability distributions come from?</vt:lpstr>
      <vt:lpstr>Visualization of Probability Distributions</vt:lpstr>
      <vt:lpstr>Measures of Probability Distributions</vt:lpstr>
      <vt:lpstr>Measures of Probability Distributions</vt:lpstr>
      <vt:lpstr>Mean of Probability Distributions</vt:lpstr>
      <vt:lpstr>Variance of Probability Distributions</vt:lpstr>
      <vt:lpstr>Discrete Probability Distribution</vt:lpstr>
      <vt:lpstr>Measures of Probability Distributions</vt:lpstr>
      <vt:lpstr>Covariance and Correlation</vt:lpstr>
      <vt:lpstr>Covariance and Correlation</vt:lpstr>
      <vt:lpstr>PowerPoint Presentation</vt:lpstr>
      <vt:lpstr>PowerPoint Presentation</vt:lpstr>
      <vt:lpstr>PowerPoint Presentation</vt:lpstr>
      <vt:lpstr>Covariance and Correlation</vt:lpstr>
      <vt:lpstr>PowerPoint Presentation</vt:lpstr>
      <vt:lpstr>Covariance and Correlation</vt:lpstr>
      <vt:lpstr>PowerPoint Presentation</vt:lpstr>
      <vt:lpstr>PowerPoint Presentation</vt:lpstr>
      <vt:lpstr>PowerPoint Presentation</vt:lpstr>
      <vt:lpstr>Covariance and Correlation</vt:lpstr>
      <vt:lpstr>PowerPoint Presentation</vt:lpstr>
      <vt:lpstr>Bernoulli Distribution</vt:lpstr>
      <vt:lpstr>Bernoulli Distribution</vt:lpstr>
      <vt:lpstr>Binomial Distribution</vt:lpstr>
      <vt:lpstr>Binomial Distribution</vt:lpstr>
      <vt:lpstr>Probability Mass Function (pmf)</vt:lpstr>
      <vt:lpstr>Cumulative Distribution Function (cdf)</vt:lpstr>
      <vt:lpstr>Application of Binomial Distribution</vt:lpstr>
      <vt:lpstr>It all starts with a mysterious  phone call…</vt:lpstr>
      <vt:lpstr>It all starts with a mysterious  phone call…</vt:lpstr>
      <vt:lpstr>Question 1</vt:lpstr>
      <vt:lpstr>Question 2</vt:lpstr>
      <vt:lpstr>PowerPoint Presentation</vt:lpstr>
      <vt:lpstr>Poisson Distribution</vt:lpstr>
      <vt:lpstr>Poisson Distribution</vt:lpstr>
      <vt:lpstr>Poisson Distribution</vt:lpstr>
      <vt:lpstr>Poisson Distribution</vt:lpstr>
      <vt:lpstr>Poisson Distribution</vt:lpstr>
      <vt:lpstr>Poisson Distribution</vt:lpstr>
      <vt:lpstr>Poisson Distribution</vt:lpstr>
      <vt:lpstr>Poisson Distribution</vt:lpstr>
      <vt:lpstr>Poisson Distribution</vt:lpstr>
      <vt:lpstr>Poisson Distribution</vt:lpstr>
      <vt:lpstr>Probability Distribution</vt:lpstr>
      <vt:lpstr>Exponential Distribution</vt:lpstr>
      <vt:lpstr>Exponential Distribution</vt:lpstr>
      <vt:lpstr>Exponential Distribution</vt:lpstr>
      <vt:lpstr>Exponential Distribution (Optional)</vt:lpstr>
      <vt:lpstr>Probability Distribution</vt:lpstr>
      <vt:lpstr>Exponential Distribution</vt:lpstr>
      <vt:lpstr>Exponential Distribution</vt:lpstr>
      <vt:lpstr>Histogram</vt:lpstr>
      <vt:lpstr>Probability Density Function</vt:lpstr>
      <vt:lpstr>Probability Density Function</vt:lpstr>
      <vt:lpstr>Probability Density Function</vt:lpstr>
      <vt:lpstr>Probability Density Function</vt:lpstr>
      <vt:lpstr>PowerPoint Presentation</vt:lpstr>
      <vt:lpstr>Cumulative Distribution Function</vt:lpstr>
      <vt:lpstr>Cumulative Distribution Function</vt:lpstr>
      <vt:lpstr>Exponential Distribution</vt:lpstr>
      <vt:lpstr>Exponential Distribution</vt:lpstr>
      <vt:lpstr>Exponential Distribution</vt:lpstr>
      <vt:lpstr>Uniform Distribution</vt:lpstr>
      <vt:lpstr>Uniform Distribution</vt:lpstr>
      <vt:lpstr>Example</vt:lpstr>
      <vt:lpstr>Uniform Distribution</vt:lpstr>
      <vt:lpstr>Uniform Distribution</vt:lpstr>
      <vt:lpstr>Uniform Distribution</vt:lpstr>
      <vt:lpstr>Uniform Distribution</vt:lpstr>
      <vt:lpstr>Example</vt:lpstr>
      <vt:lpstr>Example</vt:lpstr>
      <vt:lpstr>Normal Distribution</vt:lpstr>
      <vt:lpstr>Normal Distribution</vt:lpstr>
      <vt:lpstr>Normal Distribution</vt:lpstr>
      <vt:lpstr>Normal Distribution</vt:lpstr>
      <vt:lpstr>PowerPoint Presentation</vt:lpstr>
      <vt:lpstr>Normal Distribution</vt:lpstr>
      <vt:lpstr>Are you normal?</vt:lpstr>
      <vt:lpstr>Real Data 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XXXX, Prescriptive Analytics</dc:title>
  <dc:creator>Qinshen Tang</dc:creator>
  <cp:lastModifiedBy>kingsen tang</cp:lastModifiedBy>
  <cp:revision>432</cp:revision>
  <dcterms:created xsi:type="dcterms:W3CDTF">2021-02-26T06:07:53Z</dcterms:created>
  <dcterms:modified xsi:type="dcterms:W3CDTF">2022-03-15T14:36:21Z</dcterms:modified>
</cp:coreProperties>
</file>